
<file path=[Content_Types].xml><?xml version="1.0" encoding="utf-8"?>
<Types xmlns="http://schemas.openxmlformats.org/package/2006/content-types">
  <Default Extension="xml" ContentType="application/xml"/>
  <Default Extension="jpeg" ContentType="image/jpeg"/>
  <Default Extension="JPG" ContentType="image/.jpg"/>
  <Default Extension="png" ContentType="image/png"/>
  <Default Extension="wdp" ContentType="image/vnd.ms-photo"/>
  <Default Extension="rels" ContentType="application/vnd.openxmlformats-package.relationships+xml"/>
  <Override PartName="/customXml/itemProps5.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
  </p:notesMasterIdLst>
  <p:sldIdLst>
    <p:sldId id="258" r:id="rId3"/>
    <p:sldId id="257" r:id="rId4"/>
    <p:sldId id="319" r:id="rId5"/>
    <p:sldId id="263" r:id="rId6"/>
    <p:sldId id="320" r:id="rId8"/>
    <p:sldId id="266" r:id="rId9"/>
    <p:sldId id="557" r:id="rId10"/>
    <p:sldId id="584" r:id="rId11"/>
    <p:sldId id="556" r:id="rId12"/>
    <p:sldId id="585" r:id="rId13"/>
    <p:sldId id="623" r:id="rId14"/>
    <p:sldId id="521" r:id="rId15"/>
    <p:sldId id="415" r:id="rId16"/>
    <p:sldId id="436" r:id="rId17"/>
    <p:sldId id="437" r:id="rId18"/>
    <p:sldId id="438" r:id="rId19"/>
    <p:sldId id="439" r:id="rId20"/>
    <p:sldId id="606" r:id="rId21"/>
    <p:sldId id="605" r:id="rId22"/>
    <p:sldId id="611" r:id="rId23"/>
    <p:sldId id="607" r:id="rId24"/>
    <p:sldId id="608" r:id="rId25"/>
    <p:sldId id="610" r:id="rId26"/>
    <p:sldId id="609" r:id="rId27"/>
    <p:sldId id="269" r:id="rId28"/>
    <p:sldId id="271" r:id="rId29"/>
    <p:sldId id="272" r:id="rId30"/>
    <p:sldId id="466" r:id="rId31"/>
    <p:sldId id="514" r:id="rId32"/>
    <p:sldId id="614" r:id="rId33"/>
    <p:sldId id="264" r:id="rId34"/>
  </p:sldIdLst>
  <p:sldSz cx="12192000" cy="6858000"/>
  <p:notesSz cx="6858000" cy="9144000"/>
  <p:embeddedFontLst>
    <p:embeddedFont>
      <p:font typeface="微软雅黑 Light" panose="020B0502040204020203" pitchFamily="34" charset="-122"/>
      <p:regular r:id="rId40"/>
    </p:embeddedFont>
    <p:embeddedFont>
      <p:font typeface="方正清刻本悦宋简体" panose="02000000000000000000" pitchFamily="2" charset="-122"/>
      <p:regular r:id="rId41"/>
    </p:embeddedFont>
    <p:embeddedFont>
      <p:font typeface="等线" panose="02010600030101010101" charset="-122"/>
      <p:regular r:id="rId42"/>
    </p:embeddedFont>
    <p:embeddedFont>
      <p:font typeface="等线 Light" panose="02010600030101010101" charset="-122"/>
      <p:regular r:id="rId4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798C"/>
    <a:srgbClr val="00AEBC"/>
    <a:srgbClr val="008F9E"/>
    <a:srgbClr val="00A6B9"/>
    <a:srgbClr val="002646"/>
    <a:srgbClr val="002747"/>
    <a:srgbClr val="225E6C"/>
    <a:srgbClr val="00E6D1"/>
    <a:srgbClr val="000408"/>
    <a:srgbClr val="1842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94660"/>
  </p:normalViewPr>
  <p:slideViewPr>
    <p:cSldViewPr snapToGrid="0" showGuides="1">
      <p:cViewPr varScale="1">
        <p:scale>
          <a:sx n="81" d="100"/>
          <a:sy n="81" d="100"/>
        </p:scale>
        <p:origin x="730" y="62"/>
      </p:cViewPr>
      <p:guideLst>
        <p:guide orient="horz" pos="2043"/>
        <p:guide pos="383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3" Type="http://schemas.openxmlformats.org/officeDocument/2006/relationships/font" Target="fonts/font4.fntdata"/><Relationship Id="rId42" Type="http://schemas.openxmlformats.org/officeDocument/2006/relationships/font" Target="fonts/font3.fntdata"/><Relationship Id="rId41" Type="http://schemas.openxmlformats.org/officeDocument/2006/relationships/font" Target="fonts/font2.fntdata"/><Relationship Id="rId40" Type="http://schemas.openxmlformats.org/officeDocument/2006/relationships/font" Target="fonts/font1.fntdata"/><Relationship Id="rId4" Type="http://schemas.openxmlformats.org/officeDocument/2006/relationships/slide" Target="slides/slide2.xml"/><Relationship Id="rId39" Type="http://schemas.openxmlformats.org/officeDocument/2006/relationships/customXml" Target="../customXml/item1.xml"/><Relationship Id="rId38" Type="http://schemas.openxmlformats.org/officeDocument/2006/relationships/customXmlProps" Target="../customXml/itemProps5.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D024D8-E822-46BE-A391-2B1A94BF50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E152DD-91EF-4102-8546-5CAA9AD9B24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3E152DD-91EF-4102-8546-5CAA9AD9B24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3E152DD-91EF-4102-8546-5CAA9AD9B24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3E152DD-91EF-4102-8546-5CAA9AD9B24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3E152DD-91EF-4102-8546-5CAA9AD9B247}"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3E152DD-91EF-4102-8546-5CAA9AD9B247}"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3E152DD-91EF-4102-8546-5CAA9AD9B247}"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3E152DD-91EF-4102-8546-5CAA9AD9B247}"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C7E215C-EB47-4BBC-9419-CA3A0B725461}"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6B111B8-E871-401A-8589-B9F6E114E09E}"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C7E215C-EB47-4BBC-9419-CA3A0B725461}"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6B111B8-E871-401A-8589-B9F6E114E09E}"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C7E215C-EB47-4BBC-9419-CA3A0B725461}"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6B111B8-E871-401A-8589-B9F6E114E09E}"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C7E215C-EB47-4BBC-9419-CA3A0B725461}"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6B111B8-E871-401A-8589-B9F6E114E09E}"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C7E215C-EB47-4BBC-9419-CA3A0B725461}"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6B111B8-E871-401A-8589-B9F6E114E09E}"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C7E215C-EB47-4BBC-9419-CA3A0B725461}"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6B111B8-E871-401A-8589-B9F6E114E09E}"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C7E215C-EB47-4BBC-9419-CA3A0B725461}"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6B111B8-E871-401A-8589-B9F6E114E09E}"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C7E215C-EB47-4BBC-9419-CA3A0B725461}"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6B111B8-E871-401A-8589-B9F6E114E09E}"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8C7E215C-EB47-4BBC-9419-CA3A0B725461}"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6B111B8-E871-401A-8589-B9F6E114E09E}"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C7E215C-EB47-4BBC-9419-CA3A0B725461}"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6B111B8-E871-401A-8589-B9F6E114E09E}"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C7E215C-EB47-4BBC-9419-CA3A0B725461}"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6B111B8-E871-401A-8589-B9F6E114E09E}"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microsoft.com/office/2007/relationships/hdphoto" Target="../media/image2.wdp"/><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矩形 9"/>
          <p:cNvSpPr/>
          <p:nvPr userDrawn="1"/>
        </p:nvSpPr>
        <p:spPr>
          <a:xfrm>
            <a:off x="0" y="0"/>
            <a:ext cx="12192000" cy="6858000"/>
          </a:xfrm>
          <a:prstGeom prst="rect">
            <a:avLst/>
          </a:prstGeom>
          <a:solidFill>
            <a:srgbClr val="002646">
              <a:alpha val="9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12">
            <a:duotone>
              <a:prstClr val="black"/>
              <a:schemeClr val="accent5">
                <a:tint val="45000"/>
                <a:satMod val="400000"/>
              </a:schemeClr>
            </a:duotone>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val="0"/>
              </a:ext>
            </a:extLst>
          </a:blip>
          <a:srcRect t="30274"/>
          <a:stretch>
            <a:fillRect/>
          </a:stretch>
        </p:blipFill>
        <p:spPr>
          <a:xfrm>
            <a:off x="0" y="-1"/>
            <a:ext cx="12192000" cy="6858000"/>
          </a:xfrm>
          <a:prstGeom prst="rect">
            <a:avLst/>
          </a:prstGeom>
        </p:spPr>
      </p:pic>
      <p:sp>
        <p:nvSpPr>
          <p:cNvPr id="9" name="矩形 8"/>
          <p:cNvSpPr/>
          <p:nvPr userDrawn="1"/>
        </p:nvSpPr>
        <p:spPr>
          <a:xfrm>
            <a:off x="0" y="0"/>
            <a:ext cx="12192000" cy="6858000"/>
          </a:xfrm>
          <a:prstGeom prst="rect">
            <a:avLst/>
          </a:prstGeom>
          <a:solidFill>
            <a:srgbClr val="002646">
              <a:alpha val="9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2.png"/><Relationship Id="rId3" Type="http://schemas.openxmlformats.org/officeDocument/2006/relationships/tags" Target="../tags/tag4.xml"/><Relationship Id="rId2" Type="http://schemas.microsoft.com/office/2007/relationships/media" Target="file:///C:\Users\Administrator\Desktop\&#35270;&#39057;\&#25163;&#26426;&#21495;2.mp4" TargetMode="External"/><Relationship Id="rId1" Type="http://schemas.openxmlformats.org/officeDocument/2006/relationships/video" Target="file:///C:\Users\Administrator\Desktop\&#35270;&#39057;\&#25163;&#26426;&#21495;2.mp4"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3.png"/><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4.png"/><Relationship Id="rId1"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18.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9.png"/><Relationship Id="rId2" Type="http://schemas.openxmlformats.org/officeDocument/2006/relationships/tags" Target="../tags/tag1.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0.png"/><Relationship Id="rId3" Type="http://schemas.openxmlformats.org/officeDocument/2006/relationships/tags" Target="../tags/tag2.xml"/><Relationship Id="rId2" Type="http://schemas.microsoft.com/office/2007/relationships/media" Target="file:///C:\Users\Administrator\Desktop\&#35270;&#39057;\&#24555;&#36882;&#21333;2.mp4" TargetMode="External"/><Relationship Id="rId1" Type="http://schemas.openxmlformats.org/officeDocument/2006/relationships/video" Target="file:///C:\Users\Administrator\Desktop\&#35270;&#39057;\&#24555;&#36882;&#21333;2.mp4" TargetMode="Externa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1.png"/><Relationship Id="rId2" Type="http://schemas.openxmlformats.org/officeDocument/2006/relationships/tags" Target="../tags/tag3.xml"/><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1" y="0"/>
            <a:ext cx="12192000" cy="6858000"/>
          </a:xfrm>
          <a:prstGeom prst="rect">
            <a:avLst/>
          </a:prstGeom>
        </p:spPr>
      </p:pic>
      <p:grpSp>
        <p:nvGrpSpPr>
          <p:cNvPr id="13" name="组合 12"/>
          <p:cNvGrpSpPr/>
          <p:nvPr/>
        </p:nvGrpSpPr>
        <p:grpSpPr>
          <a:xfrm>
            <a:off x="960453" y="1732511"/>
            <a:ext cx="8631555" cy="2017841"/>
            <a:chOff x="1813399" y="1916752"/>
            <a:chExt cx="8631555" cy="2017841"/>
          </a:xfrm>
        </p:grpSpPr>
        <p:sp>
          <p:nvSpPr>
            <p:cNvPr id="11" name="矩形 9"/>
            <p:cNvSpPr>
              <a:spLocks noChangeArrowheads="1"/>
            </p:cNvSpPr>
            <p:nvPr/>
          </p:nvSpPr>
          <p:spPr bwMode="auto">
            <a:xfrm>
              <a:off x="1813399" y="3137033"/>
              <a:ext cx="5707595" cy="79756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884" tIns="60941" rIns="121884" bIns="60941">
              <a:spAutoFit/>
            </a:bodyPr>
            <a:lstStyle/>
            <a:p>
              <a:pPr algn="dist"/>
              <a:r>
                <a:rPr lang="zh-CN" altLang="en-US" sz="4400" dirty="0">
                  <a:solidFill>
                    <a:schemeClr val="bg1"/>
                  </a:solidFill>
                  <a:latin typeface="微软雅黑 Light" panose="020B0502040204020203" pitchFamily="34" charset="-122"/>
                  <a:ea typeface="微软雅黑 Light" panose="020B0502040204020203" pitchFamily="34" charset="-122"/>
                </a:rPr>
                <a:t>个人信息安全讲座</a:t>
              </a:r>
              <a:r>
                <a:rPr lang="en-US" altLang="zh-CN" sz="4400" dirty="0">
                  <a:solidFill>
                    <a:schemeClr val="bg1"/>
                  </a:solidFill>
                  <a:latin typeface="微软雅黑 Light" panose="020B0502040204020203" pitchFamily="34" charset="-122"/>
                  <a:ea typeface="微软雅黑 Light" panose="020B0502040204020203" pitchFamily="34" charset="-122"/>
                </a:rPr>
                <a:t>PPT</a:t>
              </a:r>
              <a:endParaRPr lang="zh-CN" altLang="en-US" sz="4400" dirty="0">
                <a:solidFill>
                  <a:schemeClr val="bg1"/>
                </a:solidFill>
                <a:latin typeface="微软雅黑 Light" panose="020B0502040204020203" pitchFamily="34" charset="-122"/>
                <a:ea typeface="微软雅黑 Light" panose="020B0502040204020203" pitchFamily="34" charset="-122"/>
              </a:endParaRPr>
            </a:p>
          </p:txBody>
        </p:sp>
        <p:sp>
          <p:nvSpPr>
            <p:cNvPr id="12" name="文本框 11"/>
            <p:cNvSpPr txBox="1"/>
            <p:nvPr/>
          </p:nvSpPr>
          <p:spPr>
            <a:xfrm>
              <a:off x="1813399" y="1916752"/>
              <a:ext cx="8631555" cy="922020"/>
            </a:xfrm>
            <a:prstGeom prst="rect">
              <a:avLst/>
            </a:prstGeom>
            <a:noFill/>
          </p:spPr>
          <p:txBody>
            <a:bodyPr wrap="square" rtlCol="0">
              <a:spAutoFit/>
            </a:bodyPr>
            <a:lstStyle/>
            <a:p>
              <a:r>
                <a:rPr lang="zh-CN" altLang="en-US" sz="5400" dirty="0">
                  <a:gradFill flip="none" rotWithShape="1">
                    <a:gsLst>
                      <a:gs pos="0">
                        <a:srgbClr val="00A8FF"/>
                      </a:gs>
                      <a:gs pos="100000">
                        <a:srgbClr val="00F2E1"/>
                      </a:gs>
                    </a:gsLst>
                    <a:lin ang="13500000" scaled="1"/>
                    <a:tileRect/>
                  </a:gradFill>
                  <a:latin typeface="微软雅黑 Light" panose="020B0502040204020203" pitchFamily="34" charset="-122"/>
                  <a:ea typeface="微软雅黑 Light" panose="020B0502040204020203" pitchFamily="34" charset="-122"/>
                </a:rPr>
                <a:t>网络安</a:t>
              </a:r>
              <a:r>
                <a:rPr lang="zh-CN" altLang="en-US" sz="5400" dirty="0">
                  <a:gradFill flip="none" rotWithShape="1">
                    <a:gsLst>
                      <a:gs pos="0">
                        <a:srgbClr val="00A8FF"/>
                      </a:gs>
                      <a:gs pos="100000">
                        <a:srgbClr val="00F2E1"/>
                      </a:gs>
                    </a:gsLst>
                    <a:lin ang="13500000" scaled="1"/>
                    <a:tileRect/>
                  </a:gradFill>
                  <a:latin typeface="微软雅黑 Light" panose="020B0502040204020203" pitchFamily="34" charset="-122"/>
                  <a:ea typeface="微软雅黑 Light" panose="020B0502040204020203" pitchFamily="34" charset="-122"/>
                </a:rPr>
                <a:t>全信息素养提升</a:t>
              </a:r>
              <a:endParaRPr lang="zh-CN" altLang="en-US" sz="5400" dirty="0">
                <a:gradFill flip="none" rotWithShape="1">
                  <a:gsLst>
                    <a:gs pos="0">
                      <a:srgbClr val="00A8FF"/>
                    </a:gs>
                    <a:gs pos="100000">
                      <a:srgbClr val="00F2E1"/>
                    </a:gs>
                  </a:gsLst>
                  <a:lin ang="13500000" scaled="1"/>
                  <a:tileRect/>
                </a:gradFill>
                <a:latin typeface="微软雅黑 Light" panose="020B0502040204020203" pitchFamily="34" charset="-122"/>
                <a:ea typeface="微软雅黑 Light" panose="020B0502040204020203" pitchFamily="34" charset="-122"/>
              </a:endParaRPr>
            </a:p>
          </p:txBody>
        </p:sp>
      </p:grpSp>
      <p:sp>
        <p:nvSpPr>
          <p:cNvPr id="27" name="任意多边形: 形状 26"/>
          <p:cNvSpPr/>
          <p:nvPr/>
        </p:nvSpPr>
        <p:spPr>
          <a:xfrm flipH="1">
            <a:off x="1063731" y="4346439"/>
            <a:ext cx="1519585" cy="459324"/>
          </a:xfrm>
          <a:custGeom>
            <a:avLst/>
            <a:gdLst>
              <a:gd name="connsiteX0" fmla="*/ 1519585 w 1519585"/>
              <a:gd name="connsiteY0" fmla="*/ 0 h 459324"/>
              <a:gd name="connsiteX1" fmla="*/ 972721 w 1519585"/>
              <a:gd name="connsiteY1" fmla="*/ 0 h 459324"/>
              <a:gd name="connsiteX2" fmla="*/ 546863 w 1519585"/>
              <a:gd name="connsiteY2" fmla="*/ 0 h 459324"/>
              <a:gd name="connsiteX3" fmla="*/ 331228 w 1519585"/>
              <a:gd name="connsiteY3" fmla="*/ 0 h 459324"/>
              <a:gd name="connsiteX4" fmla="*/ 0 w 1519585"/>
              <a:gd name="connsiteY4" fmla="*/ 459324 h 459324"/>
              <a:gd name="connsiteX5" fmla="*/ 546863 w 1519585"/>
              <a:gd name="connsiteY5" fmla="*/ 459324 h 459324"/>
              <a:gd name="connsiteX6" fmla="*/ 641493 w 1519585"/>
              <a:gd name="connsiteY6" fmla="*/ 459324 h 459324"/>
              <a:gd name="connsiteX7" fmla="*/ 1519585 w 1519585"/>
              <a:gd name="connsiteY7" fmla="*/ 459324 h 45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9585" h="459324">
                <a:moveTo>
                  <a:pt x="1519585" y="0"/>
                </a:moveTo>
                <a:lnTo>
                  <a:pt x="972721" y="0"/>
                </a:lnTo>
                <a:lnTo>
                  <a:pt x="546863" y="0"/>
                </a:lnTo>
                <a:lnTo>
                  <a:pt x="331228" y="0"/>
                </a:lnTo>
                <a:lnTo>
                  <a:pt x="0" y="459324"/>
                </a:lnTo>
                <a:lnTo>
                  <a:pt x="546863" y="459324"/>
                </a:lnTo>
                <a:lnTo>
                  <a:pt x="641493" y="459324"/>
                </a:lnTo>
                <a:lnTo>
                  <a:pt x="1519585" y="459324"/>
                </a:lnTo>
                <a:close/>
              </a:path>
            </a:pathLst>
          </a:custGeom>
          <a:gradFill flip="none" rotWithShape="1">
            <a:gsLst>
              <a:gs pos="9000">
                <a:srgbClr val="00A8FF">
                  <a:shade val="30000"/>
                  <a:satMod val="115000"/>
                </a:srgbClr>
              </a:gs>
              <a:gs pos="100000">
                <a:srgbClr val="00E6D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latin typeface="微软雅黑 Light" panose="020B0502040204020203" pitchFamily="34" charset="-122"/>
              <a:ea typeface="微软雅黑 Light" panose="020B0502040204020203" pitchFamily="34" charset="-122"/>
            </a:endParaRPr>
          </a:p>
        </p:txBody>
      </p:sp>
      <p:sp>
        <p:nvSpPr>
          <p:cNvPr id="18" name="文本框 17"/>
          <p:cNvSpPr txBox="1"/>
          <p:nvPr/>
        </p:nvSpPr>
        <p:spPr>
          <a:xfrm>
            <a:off x="1258005" y="4393334"/>
            <a:ext cx="868680" cy="368300"/>
          </a:xfrm>
          <a:prstGeom prst="rect">
            <a:avLst/>
          </a:prstGeom>
          <a:noFill/>
        </p:spPr>
        <p:txBody>
          <a:bodyPr wrap="none" rtlCol="0">
            <a:spAutoFit/>
          </a:bodyPr>
          <a:lstStyle/>
          <a:p>
            <a:pPr algn="ctr"/>
            <a:r>
              <a:rPr lang="zh-CN" altLang="en-US" dirty="0">
                <a:solidFill>
                  <a:schemeClr val="bg1"/>
                </a:solidFill>
                <a:latin typeface="方正清刻本悦宋简体" panose="02000000000000000000" pitchFamily="2" charset="-122"/>
                <a:ea typeface="方正清刻本悦宋简体" panose="02000000000000000000" pitchFamily="2" charset="-122"/>
              </a:rPr>
              <a:t>演讲人</a:t>
            </a:r>
            <a:endParaRPr lang="zh-CN" altLang="en-US" dirty="0">
              <a:solidFill>
                <a:schemeClr val="bg1"/>
              </a:solidFill>
              <a:latin typeface="方正清刻本悦宋简体" panose="02000000000000000000" pitchFamily="2" charset="-122"/>
              <a:ea typeface="方正清刻本悦宋简体" panose="02000000000000000000" pitchFamily="2" charset="-122"/>
            </a:endParaRPr>
          </a:p>
        </p:txBody>
      </p:sp>
      <p:sp>
        <p:nvSpPr>
          <p:cNvPr id="28" name="任意多边形: 形状 27"/>
          <p:cNvSpPr/>
          <p:nvPr/>
        </p:nvSpPr>
        <p:spPr>
          <a:xfrm rot="10800000" flipH="1">
            <a:off x="2335912" y="4337422"/>
            <a:ext cx="1519585" cy="459324"/>
          </a:xfrm>
          <a:custGeom>
            <a:avLst/>
            <a:gdLst>
              <a:gd name="connsiteX0" fmla="*/ 0 w 1519585"/>
              <a:gd name="connsiteY0" fmla="*/ 459324 h 459324"/>
              <a:gd name="connsiteX1" fmla="*/ 546863 w 1519585"/>
              <a:gd name="connsiteY1" fmla="*/ 459324 h 459324"/>
              <a:gd name="connsiteX2" fmla="*/ 641493 w 1519585"/>
              <a:gd name="connsiteY2" fmla="*/ 459324 h 459324"/>
              <a:gd name="connsiteX3" fmla="*/ 1519585 w 1519585"/>
              <a:gd name="connsiteY3" fmla="*/ 459324 h 459324"/>
              <a:gd name="connsiteX4" fmla="*/ 1519585 w 1519585"/>
              <a:gd name="connsiteY4" fmla="*/ 0 h 459324"/>
              <a:gd name="connsiteX5" fmla="*/ 972721 w 1519585"/>
              <a:gd name="connsiteY5" fmla="*/ 0 h 459324"/>
              <a:gd name="connsiteX6" fmla="*/ 546863 w 1519585"/>
              <a:gd name="connsiteY6" fmla="*/ 0 h 459324"/>
              <a:gd name="connsiteX7" fmla="*/ 331228 w 1519585"/>
              <a:gd name="connsiteY7" fmla="*/ 0 h 45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9585" h="459324">
                <a:moveTo>
                  <a:pt x="0" y="459324"/>
                </a:moveTo>
                <a:lnTo>
                  <a:pt x="546863" y="459324"/>
                </a:lnTo>
                <a:lnTo>
                  <a:pt x="641493" y="459324"/>
                </a:lnTo>
                <a:lnTo>
                  <a:pt x="1519585" y="459324"/>
                </a:lnTo>
                <a:lnTo>
                  <a:pt x="1519585" y="0"/>
                </a:lnTo>
                <a:lnTo>
                  <a:pt x="972721" y="0"/>
                </a:lnTo>
                <a:lnTo>
                  <a:pt x="546863" y="0"/>
                </a:lnTo>
                <a:lnTo>
                  <a:pt x="331228" y="0"/>
                </a:lnTo>
                <a:close/>
              </a:path>
            </a:pathLst>
          </a:custGeom>
          <a:gradFill flip="none" rotWithShape="1">
            <a:gsLst>
              <a:gs pos="9000">
                <a:srgbClr val="00A8FF">
                  <a:shade val="30000"/>
                  <a:satMod val="115000"/>
                </a:srgbClr>
              </a:gs>
              <a:gs pos="100000">
                <a:srgbClr val="00E6D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latin typeface="微软雅黑 Light" panose="020B0502040204020203" pitchFamily="34" charset="-122"/>
              <a:ea typeface="微软雅黑 Light" panose="020B0502040204020203" pitchFamily="34" charset="-122"/>
            </a:endParaRPr>
          </a:p>
        </p:txBody>
      </p:sp>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56889"/>
          <a:stretch>
            <a:fillRect/>
          </a:stretch>
        </p:blipFill>
        <p:spPr>
          <a:xfrm flipH="1">
            <a:off x="4898693" y="1"/>
            <a:ext cx="7293307"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70894" b="72819"/>
          <a:stretch>
            <a:fillRect/>
          </a:stretch>
        </p:blipFill>
        <p:spPr>
          <a:xfrm flipH="1">
            <a:off x="-1" y="381000"/>
            <a:ext cx="4196863" cy="1656945"/>
          </a:xfrm>
          <a:prstGeom prst="rect">
            <a:avLst/>
          </a:prstGeom>
        </p:spPr>
      </p:pic>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l="91305" t="47115" b="27180"/>
          <a:stretch>
            <a:fillRect/>
          </a:stretch>
        </p:blipFill>
        <p:spPr>
          <a:xfrm flipH="1">
            <a:off x="0" y="5091972"/>
            <a:ext cx="1253764" cy="1566999"/>
          </a:xfrm>
          <a:prstGeom prst="rect">
            <a:avLst/>
          </a:prstGeom>
        </p:spPr>
      </p:pic>
      <p:pic>
        <p:nvPicPr>
          <p:cNvPr id="19" name="图片 18"/>
          <p:cNvPicPr>
            <a:picLocks noChangeAspect="1"/>
          </p:cNvPicPr>
          <p:nvPr/>
        </p:nvPicPr>
        <p:blipFill rotWithShape="1">
          <a:blip r:embed="rId3">
            <a:extLst>
              <a:ext uri="{28A0092B-C50C-407E-A947-70E740481C1C}">
                <a14:useLocalDpi xmlns:a14="http://schemas.microsoft.com/office/drawing/2010/main" val="0"/>
              </a:ext>
            </a:extLst>
          </a:blip>
          <a:srcRect l="61547" t="76086" r="27914" b="4251"/>
          <a:stretch>
            <a:fillRect/>
          </a:stretch>
        </p:blipFill>
        <p:spPr>
          <a:xfrm flipH="1">
            <a:off x="4294886" y="5113523"/>
            <a:ext cx="1519586" cy="119869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手机号2">
            <a:hlinkClick r:id="" action="ppaction://media"/>
          </p:cNvPr>
          <p:cNvPicPr/>
          <p:nvPr>
            <a:videoFile r:link="rId1"/>
            <p:extLst>
              <p:ext uri="{DAA4B4D4-6D71-4841-9C94-3DE7FCFB9230}">
                <p14:media xmlns:p14="http://schemas.microsoft.com/office/powerpoint/2010/main" r:link="rId2"/>
              </p:ext>
            </p:extLst>
            <p:custDataLst>
              <p:tags r:id="rId3"/>
            </p:custData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 name="矩形 103"/>
          <p:cNvSpPr/>
          <p:nvPr/>
        </p:nvSpPr>
        <p:spPr>
          <a:xfrm>
            <a:off x="3947160" y="367478"/>
            <a:ext cx="4272280" cy="798830"/>
          </a:xfrm>
          <a:prstGeom prst="rect">
            <a:avLst/>
          </a:prstGeom>
        </p:spPr>
        <p:txBody>
          <a:bodyPr wrap="none">
            <a:spAutoFit/>
          </a:bodyPr>
          <a:p>
            <a:pPr algn="ctr"/>
            <a:r>
              <a:rPr lang="zh-CN" altLang="en-US" sz="4600" dirty="0">
                <a:solidFill>
                  <a:schemeClr val="bg1"/>
                </a:solidFill>
                <a:latin typeface="微软雅黑 Light" panose="020B0502040204020203" pitchFamily="34" charset="-122"/>
                <a:ea typeface="微软雅黑 Light" panose="020B0502040204020203" pitchFamily="34" charset="-122"/>
              </a:rPr>
              <a:t>信息泄露的危害</a:t>
            </a:r>
            <a:endParaRPr lang="zh-CN" altLang="en-US" sz="4600" dirty="0">
              <a:solidFill>
                <a:schemeClr val="bg1"/>
              </a:solidFill>
              <a:latin typeface="微软雅黑 Light" panose="020B0502040204020203" pitchFamily="34" charset="-122"/>
              <a:ea typeface="微软雅黑 Light" panose="020B0502040204020203" pitchFamily="34" charset="-122"/>
            </a:endParaRPr>
          </a:p>
        </p:txBody>
      </p:sp>
      <p:grpSp>
        <p:nvGrpSpPr>
          <p:cNvPr id="12" name="组合 11"/>
          <p:cNvGrpSpPr/>
          <p:nvPr/>
        </p:nvGrpSpPr>
        <p:grpSpPr>
          <a:xfrm>
            <a:off x="2122170" y="137160"/>
            <a:ext cx="1118870" cy="1258570"/>
            <a:chOff x="4582" y="1056"/>
            <a:chExt cx="1762" cy="1982"/>
          </a:xfrm>
        </p:grpSpPr>
        <p:sp>
          <p:nvSpPr>
            <p:cNvPr id="13" name="Freeform 16"/>
            <p:cNvSpPr/>
            <p:nvPr/>
          </p:nvSpPr>
          <p:spPr bwMode="auto">
            <a:xfrm rot="10800000" flipV="1">
              <a:off x="4582" y="1056"/>
              <a:ext cx="1762" cy="1983"/>
            </a:xfrm>
            <a:custGeom>
              <a:avLst/>
              <a:gdLst>
                <a:gd name="T0" fmla="*/ 0 w 266"/>
                <a:gd name="T1" fmla="*/ 90 h 300"/>
                <a:gd name="T2" fmla="*/ 0 w 266"/>
                <a:gd name="T3" fmla="*/ 209 h 300"/>
                <a:gd name="T4" fmla="*/ 15 w 266"/>
                <a:gd name="T5" fmla="*/ 235 h 300"/>
                <a:gd name="T6" fmla="*/ 118 w 266"/>
                <a:gd name="T7" fmla="*/ 295 h 300"/>
                <a:gd name="T8" fmla="*/ 148 w 266"/>
                <a:gd name="T9" fmla="*/ 295 h 300"/>
                <a:gd name="T10" fmla="*/ 251 w 266"/>
                <a:gd name="T11" fmla="*/ 235 h 300"/>
                <a:gd name="T12" fmla="*/ 266 w 266"/>
                <a:gd name="T13" fmla="*/ 209 h 300"/>
                <a:gd name="T14" fmla="*/ 266 w 266"/>
                <a:gd name="T15" fmla="*/ 90 h 300"/>
                <a:gd name="T16" fmla="*/ 251 w 266"/>
                <a:gd name="T17" fmla="*/ 65 h 300"/>
                <a:gd name="T18" fmla="*/ 148 w 266"/>
                <a:gd name="T19" fmla="*/ 5 h 300"/>
                <a:gd name="T20" fmla="*/ 118 w 266"/>
                <a:gd name="T21" fmla="*/ 5 h 300"/>
                <a:gd name="T22" fmla="*/ 15 w 266"/>
                <a:gd name="T23" fmla="*/ 65 h 300"/>
                <a:gd name="T24" fmla="*/ 0 w 266"/>
                <a:gd name="T25" fmla="*/ 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6" h="300">
                  <a:moveTo>
                    <a:pt x="0" y="90"/>
                  </a:moveTo>
                  <a:cubicBezTo>
                    <a:pt x="0" y="209"/>
                    <a:pt x="0" y="209"/>
                    <a:pt x="0" y="209"/>
                  </a:cubicBezTo>
                  <a:cubicBezTo>
                    <a:pt x="0" y="220"/>
                    <a:pt x="6" y="230"/>
                    <a:pt x="15" y="235"/>
                  </a:cubicBezTo>
                  <a:cubicBezTo>
                    <a:pt x="118" y="295"/>
                    <a:pt x="118" y="295"/>
                    <a:pt x="118" y="295"/>
                  </a:cubicBezTo>
                  <a:cubicBezTo>
                    <a:pt x="127" y="300"/>
                    <a:pt x="138" y="300"/>
                    <a:pt x="148" y="295"/>
                  </a:cubicBezTo>
                  <a:cubicBezTo>
                    <a:pt x="251" y="235"/>
                    <a:pt x="251" y="235"/>
                    <a:pt x="251" y="235"/>
                  </a:cubicBezTo>
                  <a:cubicBezTo>
                    <a:pt x="260" y="230"/>
                    <a:pt x="266" y="220"/>
                    <a:pt x="266" y="209"/>
                  </a:cubicBezTo>
                  <a:cubicBezTo>
                    <a:pt x="266" y="90"/>
                    <a:pt x="266" y="90"/>
                    <a:pt x="266" y="90"/>
                  </a:cubicBezTo>
                  <a:cubicBezTo>
                    <a:pt x="266" y="80"/>
                    <a:pt x="260" y="70"/>
                    <a:pt x="251" y="65"/>
                  </a:cubicBezTo>
                  <a:cubicBezTo>
                    <a:pt x="148" y="5"/>
                    <a:pt x="148" y="5"/>
                    <a:pt x="148" y="5"/>
                  </a:cubicBezTo>
                  <a:cubicBezTo>
                    <a:pt x="138" y="0"/>
                    <a:pt x="127" y="0"/>
                    <a:pt x="118" y="5"/>
                  </a:cubicBezTo>
                  <a:cubicBezTo>
                    <a:pt x="15" y="65"/>
                    <a:pt x="15" y="65"/>
                    <a:pt x="15" y="65"/>
                  </a:cubicBezTo>
                  <a:cubicBezTo>
                    <a:pt x="6" y="70"/>
                    <a:pt x="0" y="80"/>
                    <a:pt x="0" y="90"/>
                  </a:cubicBezTo>
                </a:path>
              </a:pathLst>
            </a:custGeom>
            <a:gradFill flip="none" rotWithShape="1">
              <a:gsLst>
                <a:gs pos="9000">
                  <a:srgbClr val="00A8FF">
                    <a:shade val="30000"/>
                    <a:satMod val="115000"/>
                  </a:srgbClr>
                </a:gs>
                <a:gs pos="100000">
                  <a:srgbClr val="00E6D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600">
                <a:solidFill>
                  <a:schemeClr val="lt1"/>
                </a:solidFill>
                <a:latin typeface="微软雅黑 Light" panose="020B0502040204020203" pitchFamily="34" charset="-122"/>
                <a:ea typeface="微软雅黑 Light" panose="020B0502040204020203" pitchFamily="34" charset="-122"/>
              </a:endParaRPr>
            </a:p>
          </p:txBody>
        </p:sp>
        <p:grpSp>
          <p:nvGrpSpPr>
            <p:cNvPr id="14" name="Group 758"/>
            <p:cNvGrpSpPr/>
            <p:nvPr/>
          </p:nvGrpSpPr>
          <p:grpSpPr>
            <a:xfrm>
              <a:off x="5129" y="1660"/>
              <a:ext cx="666" cy="658"/>
              <a:chOff x="819150" y="-1422400"/>
              <a:chExt cx="766763" cy="757237"/>
            </a:xfrm>
            <a:solidFill>
              <a:schemeClr val="bg1"/>
            </a:solidFill>
          </p:grpSpPr>
          <p:sp>
            <p:nvSpPr>
              <p:cNvPr id="15" name="Freeform 590"/>
              <p:cNvSpPr>
                <a:spLocks noEditPoints="1"/>
              </p:cNvSpPr>
              <p:nvPr/>
            </p:nvSpPr>
            <p:spPr bwMode="auto">
              <a:xfrm>
                <a:off x="1168400" y="-1077913"/>
                <a:ext cx="417513" cy="412750"/>
              </a:xfrm>
              <a:custGeom>
                <a:avLst/>
                <a:gdLst>
                  <a:gd name="T0" fmla="*/ 639 w 1839"/>
                  <a:gd name="T1" fmla="*/ 284 h 1819"/>
                  <a:gd name="T2" fmla="*/ 497 w 1839"/>
                  <a:gd name="T3" fmla="*/ 345 h 1819"/>
                  <a:gd name="T4" fmla="*/ 378 w 1839"/>
                  <a:gd name="T5" fmla="*/ 451 h 1819"/>
                  <a:gd name="T6" fmla="*/ 301 w 1839"/>
                  <a:gd name="T7" fmla="*/ 585 h 1819"/>
                  <a:gd name="T8" fmla="*/ 270 w 1839"/>
                  <a:gd name="T9" fmla="*/ 732 h 1819"/>
                  <a:gd name="T10" fmla="*/ 286 w 1839"/>
                  <a:gd name="T11" fmla="*/ 881 h 1819"/>
                  <a:gd name="T12" fmla="*/ 347 w 1839"/>
                  <a:gd name="T13" fmla="*/ 1022 h 1819"/>
                  <a:gd name="T14" fmla="*/ 455 w 1839"/>
                  <a:gd name="T15" fmla="*/ 1140 h 1819"/>
                  <a:gd name="T16" fmla="*/ 591 w 1839"/>
                  <a:gd name="T17" fmla="*/ 1216 h 1819"/>
                  <a:gd name="T18" fmla="*/ 740 w 1839"/>
                  <a:gd name="T19" fmla="*/ 1246 h 1819"/>
                  <a:gd name="T20" fmla="*/ 891 w 1839"/>
                  <a:gd name="T21" fmla="*/ 1231 h 1819"/>
                  <a:gd name="T22" fmla="*/ 1033 w 1839"/>
                  <a:gd name="T23" fmla="*/ 1170 h 1819"/>
                  <a:gd name="T24" fmla="*/ 1152 w 1839"/>
                  <a:gd name="T25" fmla="*/ 1064 h 1819"/>
                  <a:gd name="T26" fmla="*/ 1229 w 1839"/>
                  <a:gd name="T27" fmla="*/ 930 h 1819"/>
                  <a:gd name="T28" fmla="*/ 1260 w 1839"/>
                  <a:gd name="T29" fmla="*/ 782 h 1819"/>
                  <a:gd name="T30" fmla="*/ 1244 w 1839"/>
                  <a:gd name="T31" fmla="*/ 633 h 1819"/>
                  <a:gd name="T32" fmla="*/ 1183 w 1839"/>
                  <a:gd name="T33" fmla="*/ 493 h 1819"/>
                  <a:gd name="T34" fmla="*/ 1076 w 1839"/>
                  <a:gd name="T35" fmla="*/ 375 h 1819"/>
                  <a:gd name="T36" fmla="*/ 939 w 1839"/>
                  <a:gd name="T37" fmla="*/ 299 h 1819"/>
                  <a:gd name="T38" fmla="*/ 790 w 1839"/>
                  <a:gd name="T39" fmla="*/ 268 h 1819"/>
                  <a:gd name="T40" fmla="*/ 858 w 1839"/>
                  <a:gd name="T41" fmla="*/ 6 h 1819"/>
                  <a:gd name="T42" fmla="*/ 1038 w 1839"/>
                  <a:gd name="T43" fmla="*/ 49 h 1819"/>
                  <a:gd name="T44" fmla="*/ 1207 w 1839"/>
                  <a:gd name="T45" fmla="*/ 138 h 1819"/>
                  <a:gd name="T46" fmla="*/ 1350 w 1839"/>
                  <a:gd name="T47" fmla="*/ 268 h 1819"/>
                  <a:gd name="T48" fmla="*/ 1454 w 1839"/>
                  <a:gd name="T49" fmla="*/ 425 h 1819"/>
                  <a:gd name="T50" fmla="*/ 1513 w 1839"/>
                  <a:gd name="T51" fmla="*/ 598 h 1819"/>
                  <a:gd name="T52" fmla="*/ 1530 w 1839"/>
                  <a:gd name="T53" fmla="*/ 778 h 1819"/>
                  <a:gd name="T54" fmla="*/ 1502 w 1839"/>
                  <a:gd name="T55" fmla="*/ 956 h 1819"/>
                  <a:gd name="T56" fmla="*/ 1760 w 1839"/>
                  <a:gd name="T57" fmla="*/ 1368 h 1819"/>
                  <a:gd name="T58" fmla="*/ 1818 w 1839"/>
                  <a:gd name="T59" fmla="*/ 1454 h 1819"/>
                  <a:gd name="T60" fmla="*/ 1839 w 1839"/>
                  <a:gd name="T61" fmla="*/ 1555 h 1819"/>
                  <a:gd name="T62" fmla="*/ 1818 w 1839"/>
                  <a:gd name="T63" fmla="*/ 1656 h 1819"/>
                  <a:gd name="T64" fmla="*/ 1760 w 1839"/>
                  <a:gd name="T65" fmla="*/ 1743 h 1819"/>
                  <a:gd name="T66" fmla="*/ 1663 w 1839"/>
                  <a:gd name="T67" fmla="*/ 1804 h 1819"/>
                  <a:gd name="T68" fmla="*/ 1553 w 1839"/>
                  <a:gd name="T69" fmla="*/ 1819 h 1819"/>
                  <a:gd name="T70" fmla="*/ 1445 w 1839"/>
                  <a:gd name="T71" fmla="*/ 1788 h 1819"/>
                  <a:gd name="T72" fmla="*/ 1082 w 1839"/>
                  <a:gd name="T73" fmla="*/ 1446 h 1819"/>
                  <a:gd name="T74" fmla="*/ 907 w 1839"/>
                  <a:gd name="T75" fmla="*/ 1501 h 1819"/>
                  <a:gd name="T76" fmla="*/ 725 w 1839"/>
                  <a:gd name="T77" fmla="*/ 1513 h 1819"/>
                  <a:gd name="T78" fmla="*/ 545 w 1839"/>
                  <a:gd name="T79" fmla="*/ 1482 h 1819"/>
                  <a:gd name="T80" fmla="*/ 375 w 1839"/>
                  <a:gd name="T81" fmla="*/ 1409 h 1819"/>
                  <a:gd name="T82" fmla="*/ 224 w 1839"/>
                  <a:gd name="T83" fmla="*/ 1293 h 1819"/>
                  <a:gd name="T84" fmla="*/ 105 w 1839"/>
                  <a:gd name="T85" fmla="*/ 1141 h 1819"/>
                  <a:gd name="T86" fmla="*/ 30 w 1839"/>
                  <a:gd name="T87" fmla="*/ 970 h 1819"/>
                  <a:gd name="T88" fmla="*/ 0 w 1839"/>
                  <a:gd name="T89" fmla="*/ 787 h 1819"/>
                  <a:gd name="T90" fmla="*/ 15 w 1839"/>
                  <a:gd name="T91" fmla="*/ 604 h 1819"/>
                  <a:gd name="T92" fmla="*/ 74 w 1839"/>
                  <a:gd name="T93" fmla="*/ 429 h 1819"/>
                  <a:gd name="T94" fmla="*/ 179 w 1839"/>
                  <a:gd name="T95" fmla="*/ 270 h 1819"/>
                  <a:gd name="T96" fmla="*/ 323 w 1839"/>
                  <a:gd name="T97" fmla="*/ 138 h 1819"/>
                  <a:gd name="T98" fmla="*/ 491 w 1839"/>
                  <a:gd name="T99" fmla="*/ 49 h 1819"/>
                  <a:gd name="T100" fmla="*/ 672 w 1839"/>
                  <a:gd name="T101" fmla="*/ 6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39" h="1819">
                    <a:moveTo>
                      <a:pt x="740" y="268"/>
                    </a:moveTo>
                    <a:lnTo>
                      <a:pt x="689" y="273"/>
                    </a:lnTo>
                    <a:lnTo>
                      <a:pt x="639" y="284"/>
                    </a:lnTo>
                    <a:lnTo>
                      <a:pt x="591" y="299"/>
                    </a:lnTo>
                    <a:lnTo>
                      <a:pt x="544" y="319"/>
                    </a:lnTo>
                    <a:lnTo>
                      <a:pt x="497" y="345"/>
                    </a:lnTo>
                    <a:lnTo>
                      <a:pt x="455" y="375"/>
                    </a:lnTo>
                    <a:lnTo>
                      <a:pt x="415" y="410"/>
                    </a:lnTo>
                    <a:lnTo>
                      <a:pt x="378" y="451"/>
                    </a:lnTo>
                    <a:lnTo>
                      <a:pt x="347" y="493"/>
                    </a:lnTo>
                    <a:lnTo>
                      <a:pt x="322" y="538"/>
                    </a:lnTo>
                    <a:lnTo>
                      <a:pt x="301" y="585"/>
                    </a:lnTo>
                    <a:lnTo>
                      <a:pt x="286" y="633"/>
                    </a:lnTo>
                    <a:lnTo>
                      <a:pt x="276" y="682"/>
                    </a:lnTo>
                    <a:lnTo>
                      <a:pt x="270" y="732"/>
                    </a:lnTo>
                    <a:lnTo>
                      <a:pt x="270" y="782"/>
                    </a:lnTo>
                    <a:lnTo>
                      <a:pt x="276" y="832"/>
                    </a:lnTo>
                    <a:lnTo>
                      <a:pt x="286" y="881"/>
                    </a:lnTo>
                    <a:lnTo>
                      <a:pt x="301" y="930"/>
                    </a:lnTo>
                    <a:lnTo>
                      <a:pt x="322" y="977"/>
                    </a:lnTo>
                    <a:lnTo>
                      <a:pt x="347" y="1022"/>
                    </a:lnTo>
                    <a:lnTo>
                      <a:pt x="378" y="1064"/>
                    </a:lnTo>
                    <a:lnTo>
                      <a:pt x="415" y="1104"/>
                    </a:lnTo>
                    <a:lnTo>
                      <a:pt x="455" y="1140"/>
                    </a:lnTo>
                    <a:lnTo>
                      <a:pt x="497" y="1170"/>
                    </a:lnTo>
                    <a:lnTo>
                      <a:pt x="544" y="1195"/>
                    </a:lnTo>
                    <a:lnTo>
                      <a:pt x="591" y="1216"/>
                    </a:lnTo>
                    <a:lnTo>
                      <a:pt x="639" y="1231"/>
                    </a:lnTo>
                    <a:lnTo>
                      <a:pt x="689" y="1241"/>
                    </a:lnTo>
                    <a:lnTo>
                      <a:pt x="740" y="1246"/>
                    </a:lnTo>
                    <a:lnTo>
                      <a:pt x="790" y="1246"/>
                    </a:lnTo>
                    <a:lnTo>
                      <a:pt x="841" y="1241"/>
                    </a:lnTo>
                    <a:lnTo>
                      <a:pt x="891" y="1231"/>
                    </a:lnTo>
                    <a:lnTo>
                      <a:pt x="939" y="1216"/>
                    </a:lnTo>
                    <a:lnTo>
                      <a:pt x="986" y="1195"/>
                    </a:lnTo>
                    <a:lnTo>
                      <a:pt x="1033" y="1170"/>
                    </a:lnTo>
                    <a:lnTo>
                      <a:pt x="1076" y="1140"/>
                    </a:lnTo>
                    <a:lnTo>
                      <a:pt x="1115" y="1104"/>
                    </a:lnTo>
                    <a:lnTo>
                      <a:pt x="1152" y="1064"/>
                    </a:lnTo>
                    <a:lnTo>
                      <a:pt x="1183" y="1022"/>
                    </a:lnTo>
                    <a:lnTo>
                      <a:pt x="1208" y="977"/>
                    </a:lnTo>
                    <a:lnTo>
                      <a:pt x="1229" y="930"/>
                    </a:lnTo>
                    <a:lnTo>
                      <a:pt x="1244" y="881"/>
                    </a:lnTo>
                    <a:lnTo>
                      <a:pt x="1254" y="832"/>
                    </a:lnTo>
                    <a:lnTo>
                      <a:pt x="1260" y="782"/>
                    </a:lnTo>
                    <a:lnTo>
                      <a:pt x="1260" y="732"/>
                    </a:lnTo>
                    <a:lnTo>
                      <a:pt x="1254" y="682"/>
                    </a:lnTo>
                    <a:lnTo>
                      <a:pt x="1244" y="633"/>
                    </a:lnTo>
                    <a:lnTo>
                      <a:pt x="1229" y="585"/>
                    </a:lnTo>
                    <a:lnTo>
                      <a:pt x="1208" y="538"/>
                    </a:lnTo>
                    <a:lnTo>
                      <a:pt x="1183" y="493"/>
                    </a:lnTo>
                    <a:lnTo>
                      <a:pt x="1152" y="451"/>
                    </a:lnTo>
                    <a:lnTo>
                      <a:pt x="1115" y="410"/>
                    </a:lnTo>
                    <a:lnTo>
                      <a:pt x="1076" y="375"/>
                    </a:lnTo>
                    <a:lnTo>
                      <a:pt x="1033" y="345"/>
                    </a:lnTo>
                    <a:lnTo>
                      <a:pt x="986" y="319"/>
                    </a:lnTo>
                    <a:lnTo>
                      <a:pt x="939" y="299"/>
                    </a:lnTo>
                    <a:lnTo>
                      <a:pt x="891" y="284"/>
                    </a:lnTo>
                    <a:lnTo>
                      <a:pt x="841" y="273"/>
                    </a:lnTo>
                    <a:lnTo>
                      <a:pt x="790" y="268"/>
                    </a:lnTo>
                    <a:lnTo>
                      <a:pt x="740" y="268"/>
                    </a:lnTo>
                    <a:close/>
                    <a:moveTo>
                      <a:pt x="796" y="0"/>
                    </a:moveTo>
                    <a:lnTo>
                      <a:pt x="858" y="6"/>
                    </a:lnTo>
                    <a:lnTo>
                      <a:pt x="919" y="16"/>
                    </a:lnTo>
                    <a:lnTo>
                      <a:pt x="980" y="30"/>
                    </a:lnTo>
                    <a:lnTo>
                      <a:pt x="1038" y="49"/>
                    </a:lnTo>
                    <a:lnTo>
                      <a:pt x="1097" y="74"/>
                    </a:lnTo>
                    <a:lnTo>
                      <a:pt x="1153" y="104"/>
                    </a:lnTo>
                    <a:lnTo>
                      <a:pt x="1207" y="138"/>
                    </a:lnTo>
                    <a:lnTo>
                      <a:pt x="1257" y="177"/>
                    </a:lnTo>
                    <a:lnTo>
                      <a:pt x="1306" y="221"/>
                    </a:lnTo>
                    <a:lnTo>
                      <a:pt x="1350" y="268"/>
                    </a:lnTo>
                    <a:lnTo>
                      <a:pt x="1390" y="319"/>
                    </a:lnTo>
                    <a:lnTo>
                      <a:pt x="1424" y="371"/>
                    </a:lnTo>
                    <a:lnTo>
                      <a:pt x="1454" y="425"/>
                    </a:lnTo>
                    <a:lnTo>
                      <a:pt x="1478" y="481"/>
                    </a:lnTo>
                    <a:lnTo>
                      <a:pt x="1498" y="539"/>
                    </a:lnTo>
                    <a:lnTo>
                      <a:pt x="1513" y="598"/>
                    </a:lnTo>
                    <a:lnTo>
                      <a:pt x="1523" y="658"/>
                    </a:lnTo>
                    <a:lnTo>
                      <a:pt x="1528" y="718"/>
                    </a:lnTo>
                    <a:lnTo>
                      <a:pt x="1530" y="778"/>
                    </a:lnTo>
                    <a:lnTo>
                      <a:pt x="1525" y="838"/>
                    </a:lnTo>
                    <a:lnTo>
                      <a:pt x="1516" y="898"/>
                    </a:lnTo>
                    <a:lnTo>
                      <a:pt x="1502" y="956"/>
                    </a:lnTo>
                    <a:lnTo>
                      <a:pt x="1483" y="1014"/>
                    </a:lnTo>
                    <a:lnTo>
                      <a:pt x="1460" y="1071"/>
                    </a:lnTo>
                    <a:lnTo>
                      <a:pt x="1760" y="1368"/>
                    </a:lnTo>
                    <a:lnTo>
                      <a:pt x="1784" y="1394"/>
                    </a:lnTo>
                    <a:lnTo>
                      <a:pt x="1803" y="1423"/>
                    </a:lnTo>
                    <a:lnTo>
                      <a:pt x="1818" y="1454"/>
                    </a:lnTo>
                    <a:lnTo>
                      <a:pt x="1830" y="1486"/>
                    </a:lnTo>
                    <a:lnTo>
                      <a:pt x="1837" y="1520"/>
                    </a:lnTo>
                    <a:lnTo>
                      <a:pt x="1839" y="1555"/>
                    </a:lnTo>
                    <a:lnTo>
                      <a:pt x="1837" y="1590"/>
                    </a:lnTo>
                    <a:lnTo>
                      <a:pt x="1830" y="1624"/>
                    </a:lnTo>
                    <a:lnTo>
                      <a:pt x="1818" y="1656"/>
                    </a:lnTo>
                    <a:lnTo>
                      <a:pt x="1803" y="1687"/>
                    </a:lnTo>
                    <a:lnTo>
                      <a:pt x="1784" y="1716"/>
                    </a:lnTo>
                    <a:lnTo>
                      <a:pt x="1760" y="1743"/>
                    </a:lnTo>
                    <a:lnTo>
                      <a:pt x="1730" y="1768"/>
                    </a:lnTo>
                    <a:lnTo>
                      <a:pt x="1698" y="1788"/>
                    </a:lnTo>
                    <a:lnTo>
                      <a:pt x="1663" y="1804"/>
                    </a:lnTo>
                    <a:lnTo>
                      <a:pt x="1626" y="1815"/>
                    </a:lnTo>
                    <a:lnTo>
                      <a:pt x="1590" y="1819"/>
                    </a:lnTo>
                    <a:lnTo>
                      <a:pt x="1553" y="1819"/>
                    </a:lnTo>
                    <a:lnTo>
                      <a:pt x="1515" y="1815"/>
                    </a:lnTo>
                    <a:lnTo>
                      <a:pt x="1479" y="1804"/>
                    </a:lnTo>
                    <a:lnTo>
                      <a:pt x="1445" y="1788"/>
                    </a:lnTo>
                    <a:lnTo>
                      <a:pt x="1412" y="1768"/>
                    </a:lnTo>
                    <a:lnTo>
                      <a:pt x="1382" y="1743"/>
                    </a:lnTo>
                    <a:lnTo>
                      <a:pt x="1082" y="1446"/>
                    </a:lnTo>
                    <a:lnTo>
                      <a:pt x="1025" y="1469"/>
                    </a:lnTo>
                    <a:lnTo>
                      <a:pt x="967" y="1487"/>
                    </a:lnTo>
                    <a:lnTo>
                      <a:pt x="907" y="1501"/>
                    </a:lnTo>
                    <a:lnTo>
                      <a:pt x="847" y="1509"/>
                    </a:lnTo>
                    <a:lnTo>
                      <a:pt x="786" y="1514"/>
                    </a:lnTo>
                    <a:lnTo>
                      <a:pt x="725" y="1513"/>
                    </a:lnTo>
                    <a:lnTo>
                      <a:pt x="665" y="1508"/>
                    </a:lnTo>
                    <a:lnTo>
                      <a:pt x="604" y="1497"/>
                    </a:lnTo>
                    <a:lnTo>
                      <a:pt x="545" y="1482"/>
                    </a:lnTo>
                    <a:lnTo>
                      <a:pt x="486" y="1462"/>
                    </a:lnTo>
                    <a:lnTo>
                      <a:pt x="430" y="1438"/>
                    </a:lnTo>
                    <a:lnTo>
                      <a:pt x="375" y="1409"/>
                    </a:lnTo>
                    <a:lnTo>
                      <a:pt x="322" y="1375"/>
                    </a:lnTo>
                    <a:lnTo>
                      <a:pt x="271" y="1336"/>
                    </a:lnTo>
                    <a:lnTo>
                      <a:pt x="224" y="1293"/>
                    </a:lnTo>
                    <a:lnTo>
                      <a:pt x="179" y="1244"/>
                    </a:lnTo>
                    <a:lnTo>
                      <a:pt x="139" y="1194"/>
                    </a:lnTo>
                    <a:lnTo>
                      <a:pt x="105" y="1141"/>
                    </a:lnTo>
                    <a:lnTo>
                      <a:pt x="75" y="1085"/>
                    </a:lnTo>
                    <a:lnTo>
                      <a:pt x="50" y="1027"/>
                    </a:lnTo>
                    <a:lnTo>
                      <a:pt x="30" y="970"/>
                    </a:lnTo>
                    <a:lnTo>
                      <a:pt x="15" y="910"/>
                    </a:lnTo>
                    <a:lnTo>
                      <a:pt x="5" y="849"/>
                    </a:lnTo>
                    <a:lnTo>
                      <a:pt x="0" y="787"/>
                    </a:lnTo>
                    <a:lnTo>
                      <a:pt x="0" y="726"/>
                    </a:lnTo>
                    <a:lnTo>
                      <a:pt x="5" y="665"/>
                    </a:lnTo>
                    <a:lnTo>
                      <a:pt x="15" y="604"/>
                    </a:lnTo>
                    <a:lnTo>
                      <a:pt x="30" y="545"/>
                    </a:lnTo>
                    <a:lnTo>
                      <a:pt x="50" y="487"/>
                    </a:lnTo>
                    <a:lnTo>
                      <a:pt x="74" y="429"/>
                    </a:lnTo>
                    <a:lnTo>
                      <a:pt x="104" y="374"/>
                    </a:lnTo>
                    <a:lnTo>
                      <a:pt x="139" y="321"/>
                    </a:lnTo>
                    <a:lnTo>
                      <a:pt x="179" y="270"/>
                    </a:lnTo>
                    <a:lnTo>
                      <a:pt x="223" y="222"/>
                    </a:lnTo>
                    <a:lnTo>
                      <a:pt x="271" y="177"/>
                    </a:lnTo>
                    <a:lnTo>
                      <a:pt x="323" y="138"/>
                    </a:lnTo>
                    <a:lnTo>
                      <a:pt x="377" y="104"/>
                    </a:lnTo>
                    <a:lnTo>
                      <a:pt x="433" y="74"/>
                    </a:lnTo>
                    <a:lnTo>
                      <a:pt x="491" y="49"/>
                    </a:lnTo>
                    <a:lnTo>
                      <a:pt x="550" y="30"/>
                    </a:lnTo>
                    <a:lnTo>
                      <a:pt x="611" y="16"/>
                    </a:lnTo>
                    <a:lnTo>
                      <a:pt x="672" y="6"/>
                    </a:lnTo>
                    <a:lnTo>
                      <a:pt x="734" y="0"/>
                    </a:lnTo>
                    <a:lnTo>
                      <a:pt x="796" y="0"/>
                    </a:lnTo>
                    <a:close/>
                  </a:path>
                </a:pathLst>
              </a:custGeom>
              <a:grpFill/>
              <a:ln w="0">
                <a:noFill/>
                <a:prstDash val="solid"/>
                <a:round/>
              </a:ln>
            </p:spPr>
            <p:txBody>
              <a:bodyPr vert="horz" wrap="square" lIns="91440" tIns="45720" rIns="91440" bIns="45720" numCol="1" anchor="t" anchorCtr="0" compatLnSpc="1"/>
              <a:p>
                <a:endParaRPr lang="en-US"/>
              </a:p>
            </p:txBody>
          </p:sp>
          <p:sp>
            <p:nvSpPr>
              <p:cNvPr id="16" name="Freeform 591"/>
              <p:cNvSpPr/>
              <p:nvPr/>
            </p:nvSpPr>
            <p:spPr bwMode="auto">
              <a:xfrm>
                <a:off x="1204913" y="-1346200"/>
                <a:ext cx="374650" cy="474663"/>
              </a:xfrm>
              <a:custGeom>
                <a:avLst/>
                <a:gdLst>
                  <a:gd name="T0" fmla="*/ 503 w 1655"/>
                  <a:gd name="T1" fmla="*/ 30 h 2089"/>
                  <a:gd name="T2" fmla="*/ 679 w 1655"/>
                  <a:gd name="T3" fmla="*/ 255 h 2089"/>
                  <a:gd name="T4" fmla="*/ 922 w 1655"/>
                  <a:gd name="T5" fmla="*/ 543 h 2089"/>
                  <a:gd name="T6" fmla="*/ 1053 w 1655"/>
                  <a:gd name="T7" fmla="*/ 442 h 2089"/>
                  <a:gd name="T8" fmla="*/ 1370 w 1655"/>
                  <a:gd name="T9" fmla="*/ 402 h 2089"/>
                  <a:gd name="T10" fmla="*/ 1470 w 1655"/>
                  <a:gd name="T11" fmla="*/ 566 h 2089"/>
                  <a:gd name="T12" fmla="*/ 1548 w 1655"/>
                  <a:gd name="T13" fmla="*/ 743 h 2089"/>
                  <a:gd name="T14" fmla="*/ 1606 w 1655"/>
                  <a:gd name="T15" fmla="*/ 929 h 2089"/>
                  <a:gd name="T16" fmla="*/ 1643 w 1655"/>
                  <a:gd name="T17" fmla="*/ 1125 h 2089"/>
                  <a:gd name="T18" fmla="*/ 1655 w 1655"/>
                  <a:gd name="T19" fmla="*/ 1326 h 2089"/>
                  <a:gd name="T20" fmla="*/ 1643 w 1655"/>
                  <a:gd name="T21" fmla="*/ 1530 h 2089"/>
                  <a:gd name="T22" fmla="*/ 1605 w 1655"/>
                  <a:gd name="T23" fmla="*/ 1725 h 2089"/>
                  <a:gd name="T24" fmla="*/ 1546 w 1655"/>
                  <a:gd name="T25" fmla="*/ 1913 h 2089"/>
                  <a:gd name="T26" fmla="*/ 1466 w 1655"/>
                  <a:gd name="T27" fmla="*/ 2089 h 2089"/>
                  <a:gd name="T28" fmla="*/ 1480 w 1655"/>
                  <a:gd name="T29" fmla="*/ 1951 h 2089"/>
                  <a:gd name="T30" fmla="*/ 1471 w 1655"/>
                  <a:gd name="T31" fmla="*/ 1814 h 2089"/>
                  <a:gd name="T32" fmla="*/ 1440 w 1655"/>
                  <a:gd name="T33" fmla="*/ 1680 h 2089"/>
                  <a:gd name="T34" fmla="*/ 1389 w 1655"/>
                  <a:gd name="T35" fmla="*/ 1552 h 2089"/>
                  <a:gd name="T36" fmla="*/ 1318 w 1655"/>
                  <a:gd name="T37" fmla="*/ 1433 h 2089"/>
                  <a:gd name="T38" fmla="*/ 1225 w 1655"/>
                  <a:gd name="T39" fmla="*/ 1325 h 2089"/>
                  <a:gd name="T40" fmla="*/ 1120 w 1655"/>
                  <a:gd name="T41" fmla="*/ 1237 h 2089"/>
                  <a:gd name="T42" fmla="*/ 1004 w 1655"/>
                  <a:gd name="T43" fmla="*/ 1166 h 2089"/>
                  <a:gd name="T44" fmla="*/ 878 w 1655"/>
                  <a:gd name="T45" fmla="*/ 1115 h 2089"/>
                  <a:gd name="T46" fmla="*/ 746 w 1655"/>
                  <a:gd name="T47" fmla="*/ 1083 h 2089"/>
                  <a:gd name="T48" fmla="*/ 607 w 1655"/>
                  <a:gd name="T49" fmla="*/ 1072 h 2089"/>
                  <a:gd name="T50" fmla="*/ 456 w 1655"/>
                  <a:gd name="T51" fmla="*/ 1085 h 2089"/>
                  <a:gd name="T52" fmla="*/ 311 w 1655"/>
                  <a:gd name="T53" fmla="*/ 1123 h 2089"/>
                  <a:gd name="T54" fmla="*/ 175 w 1655"/>
                  <a:gd name="T55" fmla="*/ 1186 h 2089"/>
                  <a:gd name="T56" fmla="*/ 648 w 1655"/>
                  <a:gd name="T57" fmla="*/ 815 h 2089"/>
                  <a:gd name="T58" fmla="*/ 824 w 1655"/>
                  <a:gd name="T59" fmla="*/ 757 h 2089"/>
                  <a:gd name="T60" fmla="*/ 549 w 1655"/>
                  <a:gd name="T61" fmla="*/ 408 h 2089"/>
                  <a:gd name="T62" fmla="*/ 370 w 1655"/>
                  <a:gd name="T63" fmla="*/ 368 h 2089"/>
                  <a:gd name="T64" fmla="*/ 192 w 1655"/>
                  <a:gd name="T65" fmla="*/ 521 h 2089"/>
                  <a:gd name="T66" fmla="*/ 0 w 1655"/>
                  <a:gd name="T67" fmla="*/ 377 h 2089"/>
                  <a:gd name="T68" fmla="*/ 182 w 1655"/>
                  <a:gd name="T69" fmla="*/ 152 h 2089"/>
                  <a:gd name="T70" fmla="*/ 315 w 1655"/>
                  <a:gd name="T71" fmla="*/ 290 h 2089"/>
                  <a:gd name="T72" fmla="*/ 488 w 1655"/>
                  <a:gd name="T73" fmla="*/ 353 h 2089"/>
                  <a:gd name="T74" fmla="*/ 497 w 1655"/>
                  <a:gd name="T75" fmla="*/ 221 h 2089"/>
                  <a:gd name="T76" fmla="*/ 346 w 1655"/>
                  <a:gd name="T77" fmla="*/ 0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5" h="2089">
                    <a:moveTo>
                      <a:pt x="346" y="0"/>
                    </a:moveTo>
                    <a:lnTo>
                      <a:pt x="503" y="30"/>
                    </a:lnTo>
                    <a:lnTo>
                      <a:pt x="638" y="150"/>
                    </a:lnTo>
                    <a:lnTo>
                      <a:pt x="679" y="255"/>
                    </a:lnTo>
                    <a:lnTo>
                      <a:pt x="709" y="354"/>
                    </a:lnTo>
                    <a:lnTo>
                      <a:pt x="922" y="543"/>
                    </a:lnTo>
                    <a:lnTo>
                      <a:pt x="977" y="561"/>
                    </a:lnTo>
                    <a:lnTo>
                      <a:pt x="1053" y="442"/>
                    </a:lnTo>
                    <a:lnTo>
                      <a:pt x="1321" y="418"/>
                    </a:lnTo>
                    <a:lnTo>
                      <a:pt x="1370" y="402"/>
                    </a:lnTo>
                    <a:lnTo>
                      <a:pt x="1422" y="482"/>
                    </a:lnTo>
                    <a:lnTo>
                      <a:pt x="1470" y="566"/>
                    </a:lnTo>
                    <a:lnTo>
                      <a:pt x="1511" y="654"/>
                    </a:lnTo>
                    <a:lnTo>
                      <a:pt x="1548" y="743"/>
                    </a:lnTo>
                    <a:lnTo>
                      <a:pt x="1580" y="835"/>
                    </a:lnTo>
                    <a:lnTo>
                      <a:pt x="1606" y="929"/>
                    </a:lnTo>
                    <a:lnTo>
                      <a:pt x="1627" y="1025"/>
                    </a:lnTo>
                    <a:lnTo>
                      <a:pt x="1643" y="1125"/>
                    </a:lnTo>
                    <a:lnTo>
                      <a:pt x="1651" y="1225"/>
                    </a:lnTo>
                    <a:lnTo>
                      <a:pt x="1655" y="1326"/>
                    </a:lnTo>
                    <a:lnTo>
                      <a:pt x="1651" y="1429"/>
                    </a:lnTo>
                    <a:lnTo>
                      <a:pt x="1643" y="1530"/>
                    </a:lnTo>
                    <a:lnTo>
                      <a:pt x="1627" y="1628"/>
                    </a:lnTo>
                    <a:lnTo>
                      <a:pt x="1605" y="1725"/>
                    </a:lnTo>
                    <a:lnTo>
                      <a:pt x="1579" y="1820"/>
                    </a:lnTo>
                    <a:lnTo>
                      <a:pt x="1546" y="1913"/>
                    </a:lnTo>
                    <a:lnTo>
                      <a:pt x="1508" y="2002"/>
                    </a:lnTo>
                    <a:lnTo>
                      <a:pt x="1466" y="2089"/>
                    </a:lnTo>
                    <a:lnTo>
                      <a:pt x="1475" y="2021"/>
                    </a:lnTo>
                    <a:lnTo>
                      <a:pt x="1480" y="1951"/>
                    </a:lnTo>
                    <a:lnTo>
                      <a:pt x="1477" y="1882"/>
                    </a:lnTo>
                    <a:lnTo>
                      <a:pt x="1471" y="1814"/>
                    </a:lnTo>
                    <a:lnTo>
                      <a:pt x="1457" y="1746"/>
                    </a:lnTo>
                    <a:lnTo>
                      <a:pt x="1440" y="1680"/>
                    </a:lnTo>
                    <a:lnTo>
                      <a:pt x="1418" y="1615"/>
                    </a:lnTo>
                    <a:lnTo>
                      <a:pt x="1389" y="1552"/>
                    </a:lnTo>
                    <a:lnTo>
                      <a:pt x="1356" y="1491"/>
                    </a:lnTo>
                    <a:lnTo>
                      <a:pt x="1318" y="1433"/>
                    </a:lnTo>
                    <a:lnTo>
                      <a:pt x="1274" y="1378"/>
                    </a:lnTo>
                    <a:lnTo>
                      <a:pt x="1225" y="1325"/>
                    </a:lnTo>
                    <a:lnTo>
                      <a:pt x="1174" y="1279"/>
                    </a:lnTo>
                    <a:lnTo>
                      <a:pt x="1120" y="1237"/>
                    </a:lnTo>
                    <a:lnTo>
                      <a:pt x="1063" y="1199"/>
                    </a:lnTo>
                    <a:lnTo>
                      <a:pt x="1004" y="1166"/>
                    </a:lnTo>
                    <a:lnTo>
                      <a:pt x="942" y="1138"/>
                    </a:lnTo>
                    <a:lnTo>
                      <a:pt x="878" y="1115"/>
                    </a:lnTo>
                    <a:lnTo>
                      <a:pt x="813" y="1096"/>
                    </a:lnTo>
                    <a:lnTo>
                      <a:pt x="746" y="1083"/>
                    </a:lnTo>
                    <a:lnTo>
                      <a:pt x="676" y="1076"/>
                    </a:lnTo>
                    <a:lnTo>
                      <a:pt x="607" y="1072"/>
                    </a:lnTo>
                    <a:lnTo>
                      <a:pt x="531" y="1076"/>
                    </a:lnTo>
                    <a:lnTo>
                      <a:pt x="456" y="1085"/>
                    </a:lnTo>
                    <a:lnTo>
                      <a:pt x="382" y="1102"/>
                    </a:lnTo>
                    <a:lnTo>
                      <a:pt x="311" y="1123"/>
                    </a:lnTo>
                    <a:lnTo>
                      <a:pt x="241" y="1152"/>
                    </a:lnTo>
                    <a:lnTo>
                      <a:pt x="175" y="1186"/>
                    </a:lnTo>
                    <a:lnTo>
                      <a:pt x="370" y="954"/>
                    </a:lnTo>
                    <a:lnTo>
                      <a:pt x="648" y="815"/>
                    </a:lnTo>
                    <a:lnTo>
                      <a:pt x="810" y="836"/>
                    </a:lnTo>
                    <a:lnTo>
                      <a:pt x="824" y="757"/>
                    </a:lnTo>
                    <a:lnTo>
                      <a:pt x="625" y="558"/>
                    </a:lnTo>
                    <a:lnTo>
                      <a:pt x="549" y="408"/>
                    </a:lnTo>
                    <a:lnTo>
                      <a:pt x="438" y="408"/>
                    </a:lnTo>
                    <a:lnTo>
                      <a:pt x="370" y="368"/>
                    </a:lnTo>
                    <a:lnTo>
                      <a:pt x="223" y="346"/>
                    </a:lnTo>
                    <a:lnTo>
                      <a:pt x="192" y="521"/>
                    </a:lnTo>
                    <a:lnTo>
                      <a:pt x="13" y="486"/>
                    </a:lnTo>
                    <a:lnTo>
                      <a:pt x="0" y="377"/>
                    </a:lnTo>
                    <a:lnTo>
                      <a:pt x="137" y="346"/>
                    </a:lnTo>
                    <a:lnTo>
                      <a:pt x="182" y="152"/>
                    </a:lnTo>
                    <a:lnTo>
                      <a:pt x="318" y="208"/>
                    </a:lnTo>
                    <a:lnTo>
                      <a:pt x="315" y="290"/>
                    </a:lnTo>
                    <a:lnTo>
                      <a:pt x="419" y="333"/>
                    </a:lnTo>
                    <a:lnTo>
                      <a:pt x="488" y="353"/>
                    </a:lnTo>
                    <a:lnTo>
                      <a:pt x="573" y="309"/>
                    </a:lnTo>
                    <a:lnTo>
                      <a:pt x="497" y="221"/>
                    </a:lnTo>
                    <a:lnTo>
                      <a:pt x="343" y="71"/>
                    </a:lnTo>
                    <a:lnTo>
                      <a:pt x="346" y="0"/>
                    </a:lnTo>
                    <a:close/>
                  </a:path>
                </a:pathLst>
              </a:custGeom>
              <a:grpFill/>
              <a:ln w="0">
                <a:noFill/>
                <a:prstDash val="solid"/>
                <a:round/>
              </a:ln>
            </p:spPr>
            <p:txBody>
              <a:bodyPr vert="horz" wrap="square" lIns="91440" tIns="45720" rIns="91440" bIns="45720" numCol="1" anchor="t" anchorCtr="0" compatLnSpc="1"/>
              <a:p>
                <a:endParaRPr lang="en-US"/>
              </a:p>
            </p:txBody>
          </p:sp>
          <p:sp>
            <p:nvSpPr>
              <p:cNvPr id="17" name="Freeform 592"/>
              <p:cNvSpPr/>
              <p:nvPr/>
            </p:nvSpPr>
            <p:spPr bwMode="auto">
              <a:xfrm>
                <a:off x="1160463" y="-1065213"/>
                <a:ext cx="52388" cy="44450"/>
              </a:xfrm>
              <a:custGeom>
                <a:avLst/>
                <a:gdLst>
                  <a:gd name="T0" fmla="*/ 130 w 229"/>
                  <a:gd name="T1" fmla="*/ 0 h 197"/>
                  <a:gd name="T2" fmla="*/ 229 w 229"/>
                  <a:gd name="T3" fmla="*/ 45 h 197"/>
                  <a:gd name="T4" fmla="*/ 205 w 229"/>
                  <a:gd name="T5" fmla="*/ 66 h 197"/>
                  <a:gd name="T6" fmla="*/ 182 w 229"/>
                  <a:gd name="T7" fmla="*/ 89 h 197"/>
                  <a:gd name="T8" fmla="*/ 162 w 229"/>
                  <a:gd name="T9" fmla="*/ 109 h 197"/>
                  <a:gd name="T10" fmla="*/ 143 w 229"/>
                  <a:gd name="T11" fmla="*/ 131 h 197"/>
                  <a:gd name="T12" fmla="*/ 89 w 229"/>
                  <a:gd name="T13" fmla="*/ 132 h 197"/>
                  <a:gd name="T14" fmla="*/ 32 w 229"/>
                  <a:gd name="T15" fmla="*/ 197 h 197"/>
                  <a:gd name="T16" fmla="*/ 0 w 229"/>
                  <a:gd name="T17" fmla="*/ 61 h 197"/>
                  <a:gd name="T18" fmla="*/ 130 w 229"/>
                  <a:gd name="T1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97">
                    <a:moveTo>
                      <a:pt x="130" y="0"/>
                    </a:moveTo>
                    <a:lnTo>
                      <a:pt x="229" y="45"/>
                    </a:lnTo>
                    <a:lnTo>
                      <a:pt x="205" y="66"/>
                    </a:lnTo>
                    <a:lnTo>
                      <a:pt x="182" y="89"/>
                    </a:lnTo>
                    <a:lnTo>
                      <a:pt x="162" y="109"/>
                    </a:lnTo>
                    <a:lnTo>
                      <a:pt x="143" y="131"/>
                    </a:lnTo>
                    <a:lnTo>
                      <a:pt x="89" y="132"/>
                    </a:lnTo>
                    <a:lnTo>
                      <a:pt x="32" y="197"/>
                    </a:lnTo>
                    <a:lnTo>
                      <a:pt x="0" y="61"/>
                    </a:lnTo>
                    <a:lnTo>
                      <a:pt x="130" y="0"/>
                    </a:lnTo>
                    <a:close/>
                  </a:path>
                </a:pathLst>
              </a:custGeom>
              <a:grpFill/>
              <a:ln w="0">
                <a:noFill/>
                <a:prstDash val="solid"/>
                <a:round/>
              </a:ln>
            </p:spPr>
            <p:txBody>
              <a:bodyPr vert="horz" wrap="square" lIns="91440" tIns="45720" rIns="91440" bIns="45720" numCol="1" anchor="t" anchorCtr="0" compatLnSpc="1"/>
              <a:p>
                <a:endParaRPr lang="en-US"/>
              </a:p>
            </p:txBody>
          </p:sp>
          <p:sp>
            <p:nvSpPr>
              <p:cNvPr id="18" name="Freeform 593"/>
              <p:cNvSpPr/>
              <p:nvPr/>
            </p:nvSpPr>
            <p:spPr bwMode="auto">
              <a:xfrm>
                <a:off x="1289050" y="-714375"/>
                <a:ext cx="92075" cy="34925"/>
              </a:xfrm>
              <a:custGeom>
                <a:avLst/>
                <a:gdLst>
                  <a:gd name="T0" fmla="*/ 404 w 404"/>
                  <a:gd name="T1" fmla="*/ 0 h 154"/>
                  <a:gd name="T2" fmla="*/ 327 w 404"/>
                  <a:gd name="T3" fmla="*/ 38 h 154"/>
                  <a:gd name="T4" fmla="*/ 249 w 404"/>
                  <a:gd name="T5" fmla="*/ 73 h 154"/>
                  <a:gd name="T6" fmla="*/ 168 w 404"/>
                  <a:gd name="T7" fmla="*/ 105 h 154"/>
                  <a:gd name="T8" fmla="*/ 85 w 404"/>
                  <a:gd name="T9" fmla="*/ 131 h 154"/>
                  <a:gd name="T10" fmla="*/ 0 w 404"/>
                  <a:gd name="T11" fmla="*/ 154 h 154"/>
                  <a:gd name="T12" fmla="*/ 31 w 404"/>
                  <a:gd name="T13" fmla="*/ 44 h 154"/>
                  <a:gd name="T14" fmla="*/ 92 w 404"/>
                  <a:gd name="T15" fmla="*/ 5 h 154"/>
                  <a:gd name="T16" fmla="*/ 163 w 404"/>
                  <a:gd name="T17" fmla="*/ 13 h 154"/>
                  <a:gd name="T18" fmla="*/ 236 w 404"/>
                  <a:gd name="T19" fmla="*/ 17 h 154"/>
                  <a:gd name="T20" fmla="*/ 292 w 404"/>
                  <a:gd name="T21" fmla="*/ 14 h 154"/>
                  <a:gd name="T22" fmla="*/ 348 w 404"/>
                  <a:gd name="T23" fmla="*/ 9 h 154"/>
                  <a:gd name="T24" fmla="*/ 404 w 404"/>
                  <a:gd name="T25"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154">
                    <a:moveTo>
                      <a:pt x="404" y="0"/>
                    </a:moveTo>
                    <a:lnTo>
                      <a:pt x="327" y="38"/>
                    </a:lnTo>
                    <a:lnTo>
                      <a:pt x="249" y="73"/>
                    </a:lnTo>
                    <a:lnTo>
                      <a:pt x="168" y="105"/>
                    </a:lnTo>
                    <a:lnTo>
                      <a:pt x="85" y="131"/>
                    </a:lnTo>
                    <a:lnTo>
                      <a:pt x="0" y="154"/>
                    </a:lnTo>
                    <a:lnTo>
                      <a:pt x="31" y="44"/>
                    </a:lnTo>
                    <a:lnTo>
                      <a:pt x="92" y="5"/>
                    </a:lnTo>
                    <a:lnTo>
                      <a:pt x="163" y="13"/>
                    </a:lnTo>
                    <a:lnTo>
                      <a:pt x="236" y="17"/>
                    </a:lnTo>
                    <a:lnTo>
                      <a:pt x="292" y="14"/>
                    </a:lnTo>
                    <a:lnTo>
                      <a:pt x="348" y="9"/>
                    </a:lnTo>
                    <a:lnTo>
                      <a:pt x="404" y="0"/>
                    </a:lnTo>
                    <a:close/>
                  </a:path>
                </a:pathLst>
              </a:custGeom>
              <a:grpFill/>
              <a:ln w="0">
                <a:noFill/>
                <a:prstDash val="solid"/>
                <a:round/>
              </a:ln>
            </p:spPr>
            <p:txBody>
              <a:bodyPr vert="horz" wrap="square" lIns="91440" tIns="45720" rIns="91440" bIns="45720" numCol="1" anchor="t" anchorCtr="0" compatLnSpc="1"/>
              <a:p>
                <a:endParaRPr lang="en-US"/>
              </a:p>
            </p:txBody>
          </p:sp>
          <p:sp>
            <p:nvSpPr>
              <p:cNvPr id="4" name="Freeform 594"/>
              <p:cNvSpPr/>
              <p:nvPr/>
            </p:nvSpPr>
            <p:spPr bwMode="auto">
              <a:xfrm>
                <a:off x="819150" y="-1241425"/>
                <a:ext cx="428625" cy="573088"/>
              </a:xfrm>
              <a:custGeom>
                <a:avLst/>
                <a:gdLst>
                  <a:gd name="T0" fmla="*/ 230 w 1890"/>
                  <a:gd name="T1" fmla="*/ 95 h 2526"/>
                  <a:gd name="T2" fmla="*/ 513 w 1890"/>
                  <a:gd name="T3" fmla="*/ 157 h 2526"/>
                  <a:gd name="T4" fmla="*/ 969 w 1890"/>
                  <a:gd name="T5" fmla="*/ 390 h 2526"/>
                  <a:gd name="T6" fmla="*/ 1211 w 1890"/>
                  <a:gd name="T7" fmla="*/ 979 h 2526"/>
                  <a:gd name="T8" fmla="*/ 1251 w 1890"/>
                  <a:gd name="T9" fmla="*/ 864 h 2526"/>
                  <a:gd name="T10" fmla="*/ 1524 w 1890"/>
                  <a:gd name="T11" fmla="*/ 1097 h 2526"/>
                  <a:gd name="T12" fmla="*/ 1475 w 1890"/>
                  <a:gd name="T13" fmla="*/ 1216 h 2526"/>
                  <a:gd name="T14" fmla="*/ 1444 w 1890"/>
                  <a:gd name="T15" fmla="*/ 1344 h 2526"/>
                  <a:gd name="T16" fmla="*/ 1434 w 1890"/>
                  <a:gd name="T17" fmla="*/ 1476 h 2526"/>
                  <a:gd name="T18" fmla="*/ 1445 w 1890"/>
                  <a:gd name="T19" fmla="*/ 1613 h 2526"/>
                  <a:gd name="T20" fmla="*/ 1477 w 1890"/>
                  <a:gd name="T21" fmla="*/ 1745 h 2526"/>
                  <a:gd name="T22" fmla="*/ 1529 w 1890"/>
                  <a:gd name="T23" fmla="*/ 1870 h 2526"/>
                  <a:gd name="T24" fmla="*/ 1601 w 1890"/>
                  <a:gd name="T25" fmla="*/ 1984 h 2526"/>
                  <a:gd name="T26" fmla="*/ 1691 w 1890"/>
                  <a:gd name="T27" fmla="*/ 2089 h 2526"/>
                  <a:gd name="T28" fmla="*/ 1786 w 1890"/>
                  <a:gd name="T29" fmla="*/ 2170 h 2526"/>
                  <a:gd name="T30" fmla="*/ 1890 w 1890"/>
                  <a:gd name="T31" fmla="*/ 2236 h 2526"/>
                  <a:gd name="T32" fmla="*/ 1880 w 1890"/>
                  <a:gd name="T33" fmla="*/ 2274 h 2526"/>
                  <a:gd name="T34" fmla="*/ 1874 w 1890"/>
                  <a:gd name="T35" fmla="*/ 2300 h 2526"/>
                  <a:gd name="T36" fmla="*/ 1872 w 1890"/>
                  <a:gd name="T37" fmla="*/ 2310 h 2526"/>
                  <a:gd name="T38" fmla="*/ 1820 w 1890"/>
                  <a:gd name="T39" fmla="*/ 2519 h 2526"/>
                  <a:gd name="T40" fmla="*/ 1679 w 1890"/>
                  <a:gd name="T41" fmla="*/ 2526 h 2526"/>
                  <a:gd name="T42" fmla="*/ 1468 w 1890"/>
                  <a:gd name="T43" fmla="*/ 2513 h 2526"/>
                  <a:gd name="T44" fmla="*/ 1266 w 1890"/>
                  <a:gd name="T45" fmla="*/ 2475 h 2526"/>
                  <a:gd name="T46" fmla="*/ 1072 w 1890"/>
                  <a:gd name="T47" fmla="*/ 2414 h 2526"/>
                  <a:gd name="T48" fmla="*/ 889 w 1890"/>
                  <a:gd name="T49" fmla="*/ 2331 h 2526"/>
                  <a:gd name="T50" fmla="*/ 719 w 1890"/>
                  <a:gd name="T51" fmla="*/ 2228 h 2526"/>
                  <a:gd name="T52" fmla="*/ 564 w 1890"/>
                  <a:gd name="T53" fmla="*/ 2106 h 2526"/>
                  <a:gd name="T54" fmla="*/ 424 w 1890"/>
                  <a:gd name="T55" fmla="*/ 1968 h 2526"/>
                  <a:gd name="T56" fmla="*/ 301 w 1890"/>
                  <a:gd name="T57" fmla="*/ 1814 h 2526"/>
                  <a:gd name="T58" fmla="*/ 197 w 1890"/>
                  <a:gd name="T59" fmla="*/ 1645 h 2526"/>
                  <a:gd name="T60" fmla="*/ 113 w 1890"/>
                  <a:gd name="T61" fmla="*/ 1465 h 2526"/>
                  <a:gd name="T62" fmla="*/ 52 w 1890"/>
                  <a:gd name="T63" fmla="*/ 1273 h 2526"/>
                  <a:gd name="T64" fmla="*/ 13 w 1890"/>
                  <a:gd name="T65" fmla="*/ 1073 h 2526"/>
                  <a:gd name="T66" fmla="*/ 0 w 1890"/>
                  <a:gd name="T67" fmla="*/ 864 h 2526"/>
                  <a:gd name="T68" fmla="*/ 12 w 1890"/>
                  <a:gd name="T69" fmla="*/ 664 h 2526"/>
                  <a:gd name="T70" fmla="*/ 48 w 1890"/>
                  <a:gd name="T71" fmla="*/ 471 h 2526"/>
                  <a:gd name="T72" fmla="*/ 106 w 1890"/>
                  <a:gd name="T73" fmla="*/ 285 h 2526"/>
                  <a:gd name="T74" fmla="*/ 184 w 1890"/>
                  <a:gd name="T75" fmla="*/ 111 h 2526"/>
                  <a:gd name="T76" fmla="*/ 351 w 1890"/>
                  <a:gd name="T77" fmla="*/ 0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90" h="2526">
                    <a:moveTo>
                      <a:pt x="351" y="0"/>
                    </a:moveTo>
                    <a:lnTo>
                      <a:pt x="230" y="95"/>
                    </a:lnTo>
                    <a:lnTo>
                      <a:pt x="325" y="157"/>
                    </a:lnTo>
                    <a:lnTo>
                      <a:pt x="513" y="157"/>
                    </a:lnTo>
                    <a:lnTo>
                      <a:pt x="794" y="107"/>
                    </a:lnTo>
                    <a:lnTo>
                      <a:pt x="969" y="390"/>
                    </a:lnTo>
                    <a:lnTo>
                      <a:pt x="969" y="656"/>
                    </a:lnTo>
                    <a:lnTo>
                      <a:pt x="1211" y="979"/>
                    </a:lnTo>
                    <a:lnTo>
                      <a:pt x="1251" y="979"/>
                    </a:lnTo>
                    <a:lnTo>
                      <a:pt x="1251" y="864"/>
                    </a:lnTo>
                    <a:lnTo>
                      <a:pt x="1344" y="1056"/>
                    </a:lnTo>
                    <a:lnTo>
                      <a:pt x="1524" y="1097"/>
                    </a:lnTo>
                    <a:lnTo>
                      <a:pt x="1497" y="1155"/>
                    </a:lnTo>
                    <a:lnTo>
                      <a:pt x="1475" y="1216"/>
                    </a:lnTo>
                    <a:lnTo>
                      <a:pt x="1457" y="1280"/>
                    </a:lnTo>
                    <a:lnTo>
                      <a:pt x="1444" y="1344"/>
                    </a:lnTo>
                    <a:lnTo>
                      <a:pt x="1436" y="1409"/>
                    </a:lnTo>
                    <a:lnTo>
                      <a:pt x="1434" y="1476"/>
                    </a:lnTo>
                    <a:lnTo>
                      <a:pt x="1436" y="1546"/>
                    </a:lnTo>
                    <a:lnTo>
                      <a:pt x="1445" y="1613"/>
                    </a:lnTo>
                    <a:lnTo>
                      <a:pt x="1459" y="1680"/>
                    </a:lnTo>
                    <a:lnTo>
                      <a:pt x="1477" y="1745"/>
                    </a:lnTo>
                    <a:lnTo>
                      <a:pt x="1500" y="1807"/>
                    </a:lnTo>
                    <a:lnTo>
                      <a:pt x="1529" y="1870"/>
                    </a:lnTo>
                    <a:lnTo>
                      <a:pt x="1562" y="1928"/>
                    </a:lnTo>
                    <a:lnTo>
                      <a:pt x="1601" y="1984"/>
                    </a:lnTo>
                    <a:lnTo>
                      <a:pt x="1644" y="2037"/>
                    </a:lnTo>
                    <a:lnTo>
                      <a:pt x="1691" y="2089"/>
                    </a:lnTo>
                    <a:lnTo>
                      <a:pt x="1737" y="2131"/>
                    </a:lnTo>
                    <a:lnTo>
                      <a:pt x="1786" y="2170"/>
                    </a:lnTo>
                    <a:lnTo>
                      <a:pt x="1837" y="2205"/>
                    </a:lnTo>
                    <a:lnTo>
                      <a:pt x="1890" y="2236"/>
                    </a:lnTo>
                    <a:lnTo>
                      <a:pt x="1885" y="2257"/>
                    </a:lnTo>
                    <a:lnTo>
                      <a:pt x="1880" y="2274"/>
                    </a:lnTo>
                    <a:lnTo>
                      <a:pt x="1877" y="2289"/>
                    </a:lnTo>
                    <a:lnTo>
                      <a:pt x="1874" y="2300"/>
                    </a:lnTo>
                    <a:lnTo>
                      <a:pt x="1872" y="2308"/>
                    </a:lnTo>
                    <a:lnTo>
                      <a:pt x="1872" y="2310"/>
                    </a:lnTo>
                    <a:lnTo>
                      <a:pt x="1889" y="2512"/>
                    </a:lnTo>
                    <a:lnTo>
                      <a:pt x="1820" y="2519"/>
                    </a:lnTo>
                    <a:lnTo>
                      <a:pt x="1749" y="2524"/>
                    </a:lnTo>
                    <a:lnTo>
                      <a:pt x="1679" y="2526"/>
                    </a:lnTo>
                    <a:lnTo>
                      <a:pt x="1572" y="2523"/>
                    </a:lnTo>
                    <a:lnTo>
                      <a:pt x="1468" y="2513"/>
                    </a:lnTo>
                    <a:lnTo>
                      <a:pt x="1366" y="2496"/>
                    </a:lnTo>
                    <a:lnTo>
                      <a:pt x="1266" y="2475"/>
                    </a:lnTo>
                    <a:lnTo>
                      <a:pt x="1168" y="2447"/>
                    </a:lnTo>
                    <a:lnTo>
                      <a:pt x="1072" y="2414"/>
                    </a:lnTo>
                    <a:lnTo>
                      <a:pt x="979" y="2375"/>
                    </a:lnTo>
                    <a:lnTo>
                      <a:pt x="889" y="2331"/>
                    </a:lnTo>
                    <a:lnTo>
                      <a:pt x="803" y="2282"/>
                    </a:lnTo>
                    <a:lnTo>
                      <a:pt x="719" y="2228"/>
                    </a:lnTo>
                    <a:lnTo>
                      <a:pt x="640" y="2169"/>
                    </a:lnTo>
                    <a:lnTo>
                      <a:pt x="564" y="2106"/>
                    </a:lnTo>
                    <a:lnTo>
                      <a:pt x="491" y="2040"/>
                    </a:lnTo>
                    <a:lnTo>
                      <a:pt x="424" y="1968"/>
                    </a:lnTo>
                    <a:lnTo>
                      <a:pt x="360" y="1892"/>
                    </a:lnTo>
                    <a:lnTo>
                      <a:pt x="301" y="1814"/>
                    </a:lnTo>
                    <a:lnTo>
                      <a:pt x="247" y="1731"/>
                    </a:lnTo>
                    <a:lnTo>
                      <a:pt x="197" y="1645"/>
                    </a:lnTo>
                    <a:lnTo>
                      <a:pt x="152" y="1557"/>
                    </a:lnTo>
                    <a:lnTo>
                      <a:pt x="113" y="1465"/>
                    </a:lnTo>
                    <a:lnTo>
                      <a:pt x="79" y="1370"/>
                    </a:lnTo>
                    <a:lnTo>
                      <a:pt x="52" y="1273"/>
                    </a:lnTo>
                    <a:lnTo>
                      <a:pt x="30" y="1174"/>
                    </a:lnTo>
                    <a:lnTo>
                      <a:pt x="13" y="1073"/>
                    </a:lnTo>
                    <a:lnTo>
                      <a:pt x="3" y="970"/>
                    </a:lnTo>
                    <a:lnTo>
                      <a:pt x="0" y="864"/>
                    </a:lnTo>
                    <a:lnTo>
                      <a:pt x="3" y="763"/>
                    </a:lnTo>
                    <a:lnTo>
                      <a:pt x="12" y="664"/>
                    </a:lnTo>
                    <a:lnTo>
                      <a:pt x="27" y="567"/>
                    </a:lnTo>
                    <a:lnTo>
                      <a:pt x="48" y="471"/>
                    </a:lnTo>
                    <a:lnTo>
                      <a:pt x="75" y="377"/>
                    </a:lnTo>
                    <a:lnTo>
                      <a:pt x="106" y="285"/>
                    </a:lnTo>
                    <a:lnTo>
                      <a:pt x="143" y="197"/>
                    </a:lnTo>
                    <a:lnTo>
                      <a:pt x="184" y="111"/>
                    </a:lnTo>
                    <a:lnTo>
                      <a:pt x="230" y="27"/>
                    </a:lnTo>
                    <a:lnTo>
                      <a:pt x="351" y="0"/>
                    </a:lnTo>
                    <a:close/>
                  </a:path>
                </a:pathLst>
              </a:custGeom>
              <a:grpFill/>
              <a:ln w="0">
                <a:noFill/>
                <a:prstDash val="solid"/>
                <a:round/>
              </a:ln>
            </p:spPr>
            <p:txBody>
              <a:bodyPr vert="horz" wrap="square" lIns="91440" tIns="45720" rIns="91440" bIns="45720" numCol="1" anchor="t" anchorCtr="0" compatLnSpc="1"/>
              <a:p>
                <a:endParaRPr lang="en-US"/>
              </a:p>
            </p:txBody>
          </p:sp>
          <p:sp>
            <p:nvSpPr>
              <p:cNvPr id="20" name="Freeform 595"/>
              <p:cNvSpPr>
                <a:spLocks noEditPoints="1"/>
              </p:cNvSpPr>
              <p:nvPr/>
            </p:nvSpPr>
            <p:spPr bwMode="auto">
              <a:xfrm>
                <a:off x="906463" y="-1422400"/>
                <a:ext cx="455613" cy="138113"/>
              </a:xfrm>
              <a:custGeom>
                <a:avLst/>
                <a:gdLst>
                  <a:gd name="T0" fmla="*/ 857 w 2009"/>
                  <a:gd name="T1" fmla="*/ 178 h 604"/>
                  <a:gd name="T2" fmla="*/ 854 w 2009"/>
                  <a:gd name="T3" fmla="*/ 185 h 604"/>
                  <a:gd name="T4" fmla="*/ 848 w 2009"/>
                  <a:gd name="T5" fmla="*/ 194 h 604"/>
                  <a:gd name="T6" fmla="*/ 837 w 2009"/>
                  <a:gd name="T7" fmla="*/ 204 h 604"/>
                  <a:gd name="T8" fmla="*/ 823 w 2009"/>
                  <a:gd name="T9" fmla="*/ 214 h 604"/>
                  <a:gd name="T10" fmla="*/ 809 w 2009"/>
                  <a:gd name="T11" fmla="*/ 225 h 604"/>
                  <a:gd name="T12" fmla="*/ 795 w 2009"/>
                  <a:gd name="T13" fmla="*/ 235 h 604"/>
                  <a:gd name="T14" fmla="*/ 780 w 2009"/>
                  <a:gd name="T15" fmla="*/ 246 h 604"/>
                  <a:gd name="T16" fmla="*/ 767 w 2009"/>
                  <a:gd name="T17" fmla="*/ 254 h 604"/>
                  <a:gd name="T18" fmla="*/ 757 w 2009"/>
                  <a:gd name="T19" fmla="*/ 261 h 604"/>
                  <a:gd name="T20" fmla="*/ 750 w 2009"/>
                  <a:gd name="T21" fmla="*/ 266 h 604"/>
                  <a:gd name="T22" fmla="*/ 747 w 2009"/>
                  <a:gd name="T23" fmla="*/ 267 h 604"/>
                  <a:gd name="T24" fmla="*/ 857 w 2009"/>
                  <a:gd name="T25" fmla="*/ 331 h 604"/>
                  <a:gd name="T26" fmla="*/ 1087 w 2009"/>
                  <a:gd name="T27" fmla="*/ 271 h 604"/>
                  <a:gd name="T28" fmla="*/ 1033 w 2009"/>
                  <a:gd name="T29" fmla="*/ 178 h 604"/>
                  <a:gd name="T30" fmla="*/ 933 w 2009"/>
                  <a:gd name="T31" fmla="*/ 210 h 604"/>
                  <a:gd name="T32" fmla="*/ 857 w 2009"/>
                  <a:gd name="T33" fmla="*/ 178 h 604"/>
                  <a:gd name="T34" fmla="*/ 1537 w 2009"/>
                  <a:gd name="T35" fmla="*/ 72 h 604"/>
                  <a:gd name="T36" fmla="*/ 1365 w 2009"/>
                  <a:gd name="T37" fmla="*/ 165 h 604"/>
                  <a:gd name="T38" fmla="*/ 1267 w 2009"/>
                  <a:gd name="T39" fmla="*/ 226 h 604"/>
                  <a:gd name="T40" fmla="*/ 1336 w 2009"/>
                  <a:gd name="T41" fmla="*/ 270 h 604"/>
                  <a:gd name="T42" fmla="*/ 1488 w 2009"/>
                  <a:gd name="T43" fmla="*/ 255 h 604"/>
                  <a:gd name="T44" fmla="*/ 1647 w 2009"/>
                  <a:gd name="T45" fmla="*/ 135 h 604"/>
                  <a:gd name="T46" fmla="*/ 1537 w 2009"/>
                  <a:gd name="T47" fmla="*/ 72 h 604"/>
                  <a:gd name="T48" fmla="*/ 1295 w 2009"/>
                  <a:gd name="T49" fmla="*/ 0 h 604"/>
                  <a:gd name="T50" fmla="*/ 1295 w 2009"/>
                  <a:gd name="T51" fmla="*/ 0 h 604"/>
                  <a:gd name="T52" fmla="*/ 1390 w 2009"/>
                  <a:gd name="T53" fmla="*/ 3 h 604"/>
                  <a:gd name="T54" fmla="*/ 1483 w 2009"/>
                  <a:gd name="T55" fmla="*/ 11 h 604"/>
                  <a:gd name="T56" fmla="*/ 1576 w 2009"/>
                  <a:gd name="T57" fmla="*/ 24 h 604"/>
                  <a:gd name="T58" fmla="*/ 1666 w 2009"/>
                  <a:gd name="T59" fmla="*/ 42 h 604"/>
                  <a:gd name="T60" fmla="*/ 1755 w 2009"/>
                  <a:gd name="T61" fmla="*/ 65 h 604"/>
                  <a:gd name="T62" fmla="*/ 1842 w 2009"/>
                  <a:gd name="T63" fmla="*/ 92 h 604"/>
                  <a:gd name="T64" fmla="*/ 1926 w 2009"/>
                  <a:gd name="T65" fmla="*/ 124 h 604"/>
                  <a:gd name="T66" fmla="*/ 2009 w 2009"/>
                  <a:gd name="T67" fmla="*/ 160 h 604"/>
                  <a:gd name="T68" fmla="*/ 1948 w 2009"/>
                  <a:gd name="T69" fmla="*/ 169 h 604"/>
                  <a:gd name="T70" fmla="*/ 1784 w 2009"/>
                  <a:gd name="T71" fmla="*/ 145 h 604"/>
                  <a:gd name="T72" fmla="*/ 1668 w 2009"/>
                  <a:gd name="T73" fmla="*/ 221 h 604"/>
                  <a:gd name="T74" fmla="*/ 1586 w 2009"/>
                  <a:gd name="T75" fmla="*/ 311 h 604"/>
                  <a:gd name="T76" fmla="*/ 1285 w 2009"/>
                  <a:gd name="T77" fmla="*/ 339 h 604"/>
                  <a:gd name="T78" fmla="*/ 1162 w 2009"/>
                  <a:gd name="T79" fmla="*/ 319 h 604"/>
                  <a:gd name="T80" fmla="*/ 1077 w 2009"/>
                  <a:gd name="T81" fmla="*/ 450 h 604"/>
                  <a:gd name="T82" fmla="*/ 830 w 2009"/>
                  <a:gd name="T83" fmla="*/ 464 h 604"/>
                  <a:gd name="T84" fmla="*/ 676 w 2009"/>
                  <a:gd name="T85" fmla="*/ 421 h 604"/>
                  <a:gd name="T86" fmla="*/ 538 w 2009"/>
                  <a:gd name="T87" fmla="*/ 495 h 604"/>
                  <a:gd name="T88" fmla="*/ 239 w 2009"/>
                  <a:gd name="T89" fmla="*/ 536 h 604"/>
                  <a:gd name="T90" fmla="*/ 0 w 2009"/>
                  <a:gd name="T91" fmla="*/ 604 h 604"/>
                  <a:gd name="T92" fmla="*/ 0 w 2009"/>
                  <a:gd name="T93" fmla="*/ 604 h 604"/>
                  <a:gd name="T94" fmla="*/ 63 w 2009"/>
                  <a:gd name="T95" fmla="*/ 532 h 604"/>
                  <a:gd name="T96" fmla="*/ 131 w 2009"/>
                  <a:gd name="T97" fmla="*/ 464 h 604"/>
                  <a:gd name="T98" fmla="*/ 203 w 2009"/>
                  <a:gd name="T99" fmla="*/ 400 h 604"/>
                  <a:gd name="T100" fmla="*/ 278 w 2009"/>
                  <a:gd name="T101" fmla="*/ 339 h 604"/>
                  <a:gd name="T102" fmla="*/ 356 w 2009"/>
                  <a:gd name="T103" fmla="*/ 283 h 604"/>
                  <a:gd name="T104" fmla="*/ 439 w 2009"/>
                  <a:gd name="T105" fmla="*/ 232 h 604"/>
                  <a:gd name="T106" fmla="*/ 524 w 2009"/>
                  <a:gd name="T107" fmla="*/ 185 h 604"/>
                  <a:gd name="T108" fmla="*/ 612 w 2009"/>
                  <a:gd name="T109" fmla="*/ 144 h 604"/>
                  <a:gd name="T110" fmla="*/ 702 w 2009"/>
                  <a:gd name="T111" fmla="*/ 107 h 604"/>
                  <a:gd name="T112" fmla="*/ 796 w 2009"/>
                  <a:gd name="T113" fmla="*/ 75 h 604"/>
                  <a:gd name="T114" fmla="*/ 892 w 2009"/>
                  <a:gd name="T115" fmla="*/ 49 h 604"/>
                  <a:gd name="T116" fmla="*/ 990 w 2009"/>
                  <a:gd name="T117" fmla="*/ 27 h 604"/>
                  <a:gd name="T118" fmla="*/ 1089 w 2009"/>
                  <a:gd name="T119" fmla="*/ 13 h 604"/>
                  <a:gd name="T120" fmla="*/ 1191 w 2009"/>
                  <a:gd name="T121" fmla="*/ 3 h 604"/>
                  <a:gd name="T122" fmla="*/ 1295 w 2009"/>
                  <a:gd name="T12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09" h="604">
                    <a:moveTo>
                      <a:pt x="857" y="178"/>
                    </a:moveTo>
                    <a:lnTo>
                      <a:pt x="854" y="185"/>
                    </a:lnTo>
                    <a:lnTo>
                      <a:pt x="848" y="194"/>
                    </a:lnTo>
                    <a:lnTo>
                      <a:pt x="837" y="204"/>
                    </a:lnTo>
                    <a:lnTo>
                      <a:pt x="823" y="214"/>
                    </a:lnTo>
                    <a:lnTo>
                      <a:pt x="809" y="225"/>
                    </a:lnTo>
                    <a:lnTo>
                      <a:pt x="795" y="235"/>
                    </a:lnTo>
                    <a:lnTo>
                      <a:pt x="780" y="246"/>
                    </a:lnTo>
                    <a:lnTo>
                      <a:pt x="767" y="254"/>
                    </a:lnTo>
                    <a:lnTo>
                      <a:pt x="757" y="261"/>
                    </a:lnTo>
                    <a:lnTo>
                      <a:pt x="750" y="266"/>
                    </a:lnTo>
                    <a:lnTo>
                      <a:pt x="747" y="267"/>
                    </a:lnTo>
                    <a:lnTo>
                      <a:pt x="857" y="331"/>
                    </a:lnTo>
                    <a:lnTo>
                      <a:pt x="1087" y="271"/>
                    </a:lnTo>
                    <a:lnTo>
                      <a:pt x="1033" y="178"/>
                    </a:lnTo>
                    <a:lnTo>
                      <a:pt x="933" y="210"/>
                    </a:lnTo>
                    <a:lnTo>
                      <a:pt x="857" y="178"/>
                    </a:lnTo>
                    <a:close/>
                    <a:moveTo>
                      <a:pt x="1537" y="72"/>
                    </a:moveTo>
                    <a:lnTo>
                      <a:pt x="1365" y="165"/>
                    </a:lnTo>
                    <a:lnTo>
                      <a:pt x="1267" y="226"/>
                    </a:lnTo>
                    <a:lnTo>
                      <a:pt x="1336" y="270"/>
                    </a:lnTo>
                    <a:lnTo>
                      <a:pt x="1488" y="255"/>
                    </a:lnTo>
                    <a:lnTo>
                      <a:pt x="1647" y="135"/>
                    </a:lnTo>
                    <a:lnTo>
                      <a:pt x="1537" y="72"/>
                    </a:lnTo>
                    <a:close/>
                    <a:moveTo>
                      <a:pt x="1295" y="0"/>
                    </a:moveTo>
                    <a:lnTo>
                      <a:pt x="1295" y="0"/>
                    </a:lnTo>
                    <a:lnTo>
                      <a:pt x="1390" y="3"/>
                    </a:lnTo>
                    <a:lnTo>
                      <a:pt x="1483" y="11"/>
                    </a:lnTo>
                    <a:lnTo>
                      <a:pt x="1576" y="24"/>
                    </a:lnTo>
                    <a:lnTo>
                      <a:pt x="1666" y="42"/>
                    </a:lnTo>
                    <a:lnTo>
                      <a:pt x="1755" y="65"/>
                    </a:lnTo>
                    <a:lnTo>
                      <a:pt x="1842" y="92"/>
                    </a:lnTo>
                    <a:lnTo>
                      <a:pt x="1926" y="124"/>
                    </a:lnTo>
                    <a:lnTo>
                      <a:pt x="2009" y="160"/>
                    </a:lnTo>
                    <a:lnTo>
                      <a:pt x="1948" y="169"/>
                    </a:lnTo>
                    <a:lnTo>
                      <a:pt x="1784" y="145"/>
                    </a:lnTo>
                    <a:lnTo>
                      <a:pt x="1668" y="221"/>
                    </a:lnTo>
                    <a:lnTo>
                      <a:pt x="1586" y="311"/>
                    </a:lnTo>
                    <a:lnTo>
                      <a:pt x="1285" y="339"/>
                    </a:lnTo>
                    <a:lnTo>
                      <a:pt x="1162" y="319"/>
                    </a:lnTo>
                    <a:lnTo>
                      <a:pt x="1077" y="450"/>
                    </a:lnTo>
                    <a:lnTo>
                      <a:pt x="830" y="464"/>
                    </a:lnTo>
                    <a:lnTo>
                      <a:pt x="676" y="421"/>
                    </a:lnTo>
                    <a:lnTo>
                      <a:pt x="538" y="495"/>
                    </a:lnTo>
                    <a:lnTo>
                      <a:pt x="239" y="536"/>
                    </a:lnTo>
                    <a:lnTo>
                      <a:pt x="0" y="604"/>
                    </a:lnTo>
                    <a:lnTo>
                      <a:pt x="0" y="604"/>
                    </a:lnTo>
                    <a:lnTo>
                      <a:pt x="63" y="532"/>
                    </a:lnTo>
                    <a:lnTo>
                      <a:pt x="131" y="464"/>
                    </a:lnTo>
                    <a:lnTo>
                      <a:pt x="203" y="400"/>
                    </a:lnTo>
                    <a:lnTo>
                      <a:pt x="278" y="339"/>
                    </a:lnTo>
                    <a:lnTo>
                      <a:pt x="356" y="283"/>
                    </a:lnTo>
                    <a:lnTo>
                      <a:pt x="439" y="232"/>
                    </a:lnTo>
                    <a:lnTo>
                      <a:pt x="524" y="185"/>
                    </a:lnTo>
                    <a:lnTo>
                      <a:pt x="612" y="144"/>
                    </a:lnTo>
                    <a:lnTo>
                      <a:pt x="702" y="107"/>
                    </a:lnTo>
                    <a:lnTo>
                      <a:pt x="796" y="75"/>
                    </a:lnTo>
                    <a:lnTo>
                      <a:pt x="892" y="49"/>
                    </a:lnTo>
                    <a:lnTo>
                      <a:pt x="990" y="27"/>
                    </a:lnTo>
                    <a:lnTo>
                      <a:pt x="1089" y="13"/>
                    </a:lnTo>
                    <a:lnTo>
                      <a:pt x="1191" y="3"/>
                    </a:lnTo>
                    <a:lnTo>
                      <a:pt x="1295" y="0"/>
                    </a:lnTo>
                    <a:close/>
                  </a:path>
                </a:pathLst>
              </a:custGeom>
              <a:grpFill/>
              <a:ln w="0">
                <a:noFill/>
                <a:prstDash val="solid"/>
                <a:round/>
              </a:ln>
            </p:spPr>
            <p:txBody>
              <a:bodyPr vert="horz" wrap="square" lIns="91440" tIns="45720" rIns="91440" bIns="45720" numCol="1" anchor="t" anchorCtr="0" compatLnSpc="1"/>
              <a:p>
                <a:endParaRPr lang="en-US"/>
              </a:p>
            </p:txBody>
          </p:sp>
        </p:grpSp>
      </p:grpSp>
      <p:sp>
        <p:nvSpPr>
          <p:cNvPr id="21" name="矩形 20"/>
          <p:cNvSpPr/>
          <p:nvPr/>
        </p:nvSpPr>
        <p:spPr>
          <a:xfrm flipV="1">
            <a:off x="558800" y="1569085"/>
            <a:ext cx="11049000" cy="76200"/>
          </a:xfrm>
          <a:prstGeom prst="rect">
            <a:avLst/>
          </a:prstGeom>
          <a:gradFill>
            <a:gsLst>
              <a:gs pos="100000">
                <a:srgbClr val="F9F8CA"/>
              </a:gs>
              <a:gs pos="6000">
                <a:srgbClr val="4EAADD"/>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790575" y="2092325"/>
            <a:ext cx="10611485" cy="4246245"/>
          </a:xfrm>
          <a:prstGeom prst="rect">
            <a:avLst/>
          </a:prstGeom>
          <a:noFill/>
        </p:spPr>
        <p:txBody>
          <a:bodyPr wrap="square" rtlCol="0">
            <a:spAutoFit/>
          </a:bodyPr>
          <a:p>
            <a:pPr>
              <a:lnSpc>
                <a:spcPct val="100000"/>
              </a:lnSpc>
            </a:pPr>
            <a:r>
              <a:rPr lang="zh-CN" altLang="en-US">
                <a:ln w="10160">
                  <a:solidFill>
                    <a:schemeClr val="bg1"/>
                  </a:solidFill>
                  <a:prstDash val="solid"/>
                </a:ln>
                <a:solidFill>
                  <a:schemeClr val="bg1"/>
                </a:solidFill>
                <a:effectLst>
                  <a:outerShdw blurRad="38100" dist="22860" dir="5400000" algn="tl" rotWithShape="0">
                    <a:srgbClr val="000000">
                      <a:alpha val="30000"/>
                    </a:srgbClr>
                  </a:outerShdw>
                </a:effectLst>
                <a:latin typeface="微软雅黑 Light" panose="020B0502040204020203" pitchFamily="34" charset="-122"/>
                <a:ea typeface="微软雅黑 Light" panose="020B0502040204020203" pitchFamily="34" charset="-122"/>
                <a:cs typeface="微软雅黑 Light" panose="020B0502040204020203" pitchFamily="34" charset="-122"/>
              </a:rPr>
              <a:t>1、垃圾短信、骚扰电话、垃圾邮件源源不断。这已经是非常普遍的事，个人信息被泄露后，你的电子邮箱可以每天都会收到十几封垃圾邮件，也是以推销为主，而且还是些乱七八糟且没有创意的广告，还可能会经常被陌生人打过来，有推销保险的，有推销装修的，有推销婴儿用品的。</a:t>
            </a:r>
            <a:endParaRPr lang="zh-CN" altLang="en-US">
              <a:ln w="10160">
                <a:solidFill>
                  <a:schemeClr val="bg1"/>
                </a:solidFill>
                <a:prstDash val="solid"/>
              </a:ln>
              <a:solidFill>
                <a:schemeClr val="bg1"/>
              </a:solidFill>
              <a:effectLst>
                <a:outerShdw blurRad="38100" dist="22860" dir="5400000" algn="tl" rotWithShape="0">
                  <a:srgbClr val="000000">
                    <a:alpha val="30000"/>
                  </a:srgbClr>
                </a:outerShdw>
              </a:effectLst>
              <a:latin typeface="微软雅黑 Light" panose="020B0502040204020203" pitchFamily="34" charset="-122"/>
              <a:ea typeface="微软雅黑 Light" panose="020B0502040204020203" pitchFamily="34" charset="-122"/>
              <a:cs typeface="微软雅黑 Light" panose="020B0502040204020203" pitchFamily="34" charset="-122"/>
            </a:endParaRPr>
          </a:p>
          <a:p>
            <a:pPr>
              <a:lnSpc>
                <a:spcPct val="100000"/>
              </a:lnSpc>
            </a:pPr>
            <a:endParaRPr lang="zh-CN" altLang="en-US">
              <a:ln w="10160">
                <a:solidFill>
                  <a:schemeClr val="bg1"/>
                </a:solidFill>
                <a:prstDash val="solid"/>
              </a:ln>
              <a:solidFill>
                <a:schemeClr val="bg1"/>
              </a:solidFill>
              <a:effectLst>
                <a:outerShdw blurRad="38100" dist="22860" dir="5400000" algn="tl" rotWithShape="0">
                  <a:srgbClr val="000000">
                    <a:alpha val="30000"/>
                  </a:srgbClr>
                </a:outerShdw>
              </a:effectLst>
              <a:latin typeface="微软雅黑 Light" panose="020B0502040204020203" pitchFamily="34" charset="-122"/>
              <a:ea typeface="微软雅黑 Light" panose="020B0502040204020203" pitchFamily="34" charset="-122"/>
              <a:cs typeface="微软雅黑 Light" panose="020B0502040204020203" pitchFamily="34" charset="-122"/>
            </a:endParaRPr>
          </a:p>
          <a:p>
            <a:pPr>
              <a:lnSpc>
                <a:spcPct val="100000"/>
              </a:lnSpc>
            </a:pPr>
            <a:r>
              <a:rPr lang="zh-CN" altLang="en-US">
                <a:ln w="10160">
                  <a:solidFill>
                    <a:schemeClr val="bg1"/>
                  </a:solidFill>
                  <a:prstDash val="solid"/>
                </a:ln>
                <a:solidFill>
                  <a:schemeClr val="bg1"/>
                </a:solidFill>
                <a:effectLst>
                  <a:outerShdw blurRad="38100" dist="22860" dir="5400000" algn="tl" rotWithShape="0">
                    <a:srgbClr val="000000">
                      <a:alpha val="30000"/>
                    </a:srgbClr>
                  </a:outerShdw>
                </a:effectLst>
                <a:latin typeface="微软雅黑 Light" panose="020B0502040204020203" pitchFamily="34" charset="-122"/>
                <a:ea typeface="微软雅黑 Light" panose="020B0502040204020203" pitchFamily="34" charset="-122"/>
                <a:cs typeface="微软雅黑 Light" panose="020B0502040204020203" pitchFamily="34" charset="-122"/>
              </a:rPr>
              <a:t>2、冒名办卡透支欠款。有人通过买来你的个人信息，复制你的身份证，在网上骗取银行的信用，从银行办理出各种各样的信用卡，恶意透支消费，然后银行可能直接将欠费的催款单寄给了身份证的主人。</a:t>
            </a:r>
            <a:endParaRPr lang="zh-CN" altLang="en-US">
              <a:ln w="10160">
                <a:solidFill>
                  <a:schemeClr val="bg1"/>
                </a:solidFill>
                <a:prstDash val="solid"/>
              </a:ln>
              <a:solidFill>
                <a:schemeClr val="bg1"/>
              </a:solidFill>
              <a:effectLst>
                <a:outerShdw blurRad="38100" dist="22860" dir="5400000" algn="tl" rotWithShape="0">
                  <a:srgbClr val="000000">
                    <a:alpha val="30000"/>
                  </a:srgbClr>
                </a:outerShdw>
              </a:effectLst>
              <a:latin typeface="微软雅黑 Light" panose="020B0502040204020203" pitchFamily="34" charset="-122"/>
              <a:ea typeface="微软雅黑 Light" panose="020B0502040204020203" pitchFamily="34" charset="-122"/>
              <a:cs typeface="微软雅黑 Light" panose="020B0502040204020203" pitchFamily="34" charset="-122"/>
            </a:endParaRPr>
          </a:p>
          <a:p>
            <a:pPr>
              <a:lnSpc>
                <a:spcPct val="100000"/>
              </a:lnSpc>
            </a:pPr>
            <a:endParaRPr lang="zh-CN" altLang="en-US">
              <a:ln w="10160">
                <a:solidFill>
                  <a:schemeClr val="bg1"/>
                </a:solidFill>
                <a:prstDash val="solid"/>
              </a:ln>
              <a:solidFill>
                <a:schemeClr val="bg1"/>
              </a:solidFill>
              <a:effectLst>
                <a:outerShdw blurRad="38100" dist="22860" dir="5400000" algn="tl" rotWithShape="0">
                  <a:srgbClr val="000000">
                    <a:alpha val="30000"/>
                  </a:srgbClr>
                </a:outerShdw>
              </a:effectLst>
              <a:latin typeface="微软雅黑 Light" panose="020B0502040204020203" pitchFamily="34" charset="-122"/>
              <a:ea typeface="微软雅黑 Light" panose="020B0502040204020203" pitchFamily="34" charset="-122"/>
              <a:cs typeface="微软雅黑 Light" panose="020B0502040204020203" pitchFamily="34" charset="-122"/>
            </a:endParaRPr>
          </a:p>
          <a:p>
            <a:pPr>
              <a:lnSpc>
                <a:spcPct val="100000"/>
              </a:lnSpc>
            </a:pPr>
            <a:r>
              <a:rPr lang="zh-CN" altLang="en-US">
                <a:ln w="10160">
                  <a:solidFill>
                    <a:schemeClr val="bg1"/>
                  </a:solidFill>
                  <a:prstDash val="solid"/>
                </a:ln>
                <a:solidFill>
                  <a:schemeClr val="bg1"/>
                </a:solidFill>
                <a:effectLst>
                  <a:outerShdw blurRad="38100" dist="22860" dir="5400000" algn="tl" rotWithShape="0">
                    <a:srgbClr val="000000">
                      <a:alpha val="30000"/>
                    </a:srgbClr>
                  </a:outerShdw>
                </a:effectLst>
                <a:latin typeface="微软雅黑 Light" panose="020B0502040204020203" pitchFamily="34" charset="-122"/>
                <a:ea typeface="微软雅黑 Light" panose="020B0502040204020203" pitchFamily="34" charset="-122"/>
                <a:cs typeface="微软雅黑 Light" panose="020B0502040204020203" pitchFamily="34" charset="-122"/>
              </a:rPr>
              <a:t>3、案件事故从天而降。不法分子可能利用你的个人信息，进行违反犯罪活动，你可能不明不白被警察传唤或被法院传票通知出庭。</a:t>
            </a:r>
            <a:endParaRPr lang="zh-CN" altLang="en-US">
              <a:ln w="10160">
                <a:solidFill>
                  <a:schemeClr val="bg1"/>
                </a:solidFill>
                <a:prstDash val="solid"/>
              </a:ln>
              <a:solidFill>
                <a:schemeClr val="bg1"/>
              </a:solidFill>
              <a:effectLst>
                <a:outerShdw blurRad="38100" dist="22860" dir="5400000" algn="tl" rotWithShape="0">
                  <a:srgbClr val="000000">
                    <a:alpha val="30000"/>
                  </a:srgbClr>
                </a:outerShdw>
              </a:effectLst>
              <a:latin typeface="微软雅黑 Light" panose="020B0502040204020203" pitchFamily="34" charset="-122"/>
              <a:ea typeface="微软雅黑 Light" panose="020B0502040204020203" pitchFamily="34" charset="-122"/>
              <a:cs typeface="微软雅黑 Light" panose="020B0502040204020203" pitchFamily="34" charset="-122"/>
            </a:endParaRPr>
          </a:p>
          <a:p>
            <a:pPr>
              <a:lnSpc>
                <a:spcPct val="100000"/>
              </a:lnSpc>
            </a:pPr>
            <a:endParaRPr lang="zh-CN" altLang="en-US">
              <a:ln w="10160">
                <a:solidFill>
                  <a:schemeClr val="bg1"/>
                </a:solidFill>
                <a:prstDash val="solid"/>
              </a:ln>
              <a:solidFill>
                <a:schemeClr val="bg1"/>
              </a:solidFill>
              <a:effectLst>
                <a:outerShdw blurRad="38100" dist="22860" dir="5400000" algn="tl" rotWithShape="0">
                  <a:srgbClr val="000000">
                    <a:alpha val="30000"/>
                  </a:srgbClr>
                </a:outerShdw>
              </a:effectLst>
              <a:latin typeface="微软雅黑 Light" panose="020B0502040204020203" pitchFamily="34" charset="-122"/>
              <a:ea typeface="微软雅黑 Light" panose="020B0502040204020203" pitchFamily="34" charset="-122"/>
              <a:cs typeface="微软雅黑 Light" panose="020B0502040204020203" pitchFamily="34" charset="-122"/>
            </a:endParaRPr>
          </a:p>
          <a:p>
            <a:pPr>
              <a:lnSpc>
                <a:spcPct val="100000"/>
              </a:lnSpc>
            </a:pPr>
            <a:r>
              <a:rPr lang="zh-CN" altLang="en-US">
                <a:ln w="10160">
                  <a:solidFill>
                    <a:schemeClr val="bg1"/>
                  </a:solidFill>
                  <a:prstDash val="solid"/>
                </a:ln>
                <a:solidFill>
                  <a:schemeClr val="bg1"/>
                </a:solidFill>
                <a:effectLst>
                  <a:outerShdw blurRad="38100" dist="22860" dir="5400000" algn="tl" rotWithShape="0">
                    <a:srgbClr val="000000">
                      <a:alpha val="30000"/>
                    </a:srgbClr>
                  </a:outerShdw>
                </a:effectLst>
                <a:latin typeface="微软雅黑 Light" panose="020B0502040204020203" pitchFamily="34" charset="-122"/>
                <a:ea typeface="微软雅黑 Light" panose="020B0502040204020203" pitchFamily="34" charset="-122"/>
                <a:cs typeface="微软雅黑 Light" panose="020B0502040204020203" pitchFamily="34" charset="-122"/>
              </a:rPr>
              <a:t>4、账户钱款不翼而飞。有些不法分子办一张你的身份证，然后挂失你的银行账户或信用卡账户，然后重新补办你的卡，再设置个密码，如果你长时间不使用银行卡，里面的钱款说不定已经不翼而飞了。</a:t>
            </a:r>
            <a:endParaRPr lang="zh-CN" altLang="en-US">
              <a:ln w="10160">
                <a:solidFill>
                  <a:schemeClr val="bg1"/>
                </a:solidFill>
                <a:prstDash val="solid"/>
              </a:ln>
              <a:solidFill>
                <a:schemeClr val="bg1"/>
              </a:solidFill>
              <a:effectLst>
                <a:outerShdw blurRad="38100" dist="22860" dir="5400000" algn="tl" rotWithShape="0">
                  <a:srgbClr val="000000">
                    <a:alpha val="30000"/>
                  </a:srgbClr>
                </a:outerShdw>
              </a:effectLst>
              <a:latin typeface="微软雅黑 Light" panose="020B0502040204020203" pitchFamily="34" charset="-122"/>
              <a:ea typeface="微软雅黑 Light" panose="020B0502040204020203" pitchFamily="34" charset="-122"/>
              <a:cs typeface="微软雅黑 Light" panose="020B0502040204020203" pitchFamily="34" charset="-122"/>
            </a:endParaRPr>
          </a:p>
          <a:p>
            <a:pPr>
              <a:lnSpc>
                <a:spcPct val="100000"/>
              </a:lnSpc>
            </a:pPr>
            <a:endParaRPr lang="zh-CN" altLang="en-US">
              <a:ln w="10160">
                <a:solidFill>
                  <a:schemeClr val="bg1"/>
                </a:solidFill>
                <a:prstDash val="solid"/>
              </a:ln>
              <a:solidFill>
                <a:schemeClr val="bg1"/>
              </a:solidFill>
              <a:effectLst>
                <a:outerShdw blurRad="38100" dist="22860" dir="5400000" algn="tl" rotWithShape="0">
                  <a:srgbClr val="000000">
                    <a:alpha val="30000"/>
                  </a:srgbClr>
                </a:outerShdw>
              </a:effectLst>
              <a:latin typeface="微软雅黑 Light" panose="020B0502040204020203" pitchFamily="34" charset="-122"/>
              <a:ea typeface="微软雅黑 Light" panose="020B0502040204020203" pitchFamily="34" charset="-122"/>
              <a:cs typeface="微软雅黑 Light" panose="020B0502040204020203" pitchFamily="34" charset="-122"/>
            </a:endParaRPr>
          </a:p>
          <a:p>
            <a:pPr>
              <a:lnSpc>
                <a:spcPct val="100000"/>
              </a:lnSpc>
            </a:pPr>
            <a:r>
              <a:rPr lang="zh-CN" altLang="en-US">
                <a:ln w="10160">
                  <a:solidFill>
                    <a:schemeClr val="bg1"/>
                  </a:solidFill>
                  <a:prstDash val="solid"/>
                </a:ln>
                <a:solidFill>
                  <a:schemeClr val="bg1"/>
                </a:solidFill>
                <a:effectLst>
                  <a:outerShdw blurRad="38100" dist="22860" dir="5400000" algn="tl" rotWithShape="0">
                    <a:srgbClr val="000000">
                      <a:alpha val="30000"/>
                    </a:srgbClr>
                  </a:outerShdw>
                </a:effectLst>
                <a:latin typeface="微软雅黑 Light" panose="020B0502040204020203" pitchFamily="34" charset="-122"/>
                <a:ea typeface="微软雅黑 Light" panose="020B0502040204020203" pitchFamily="34" charset="-122"/>
                <a:cs typeface="微软雅黑 Light" panose="020B0502040204020203" pitchFamily="34" charset="-122"/>
              </a:rPr>
              <a:t>5、个人名誉无端受毁。个人信息被泄露后，出的任何事都与你有关。别人冒用你的名义所干的一切坏事都归到你的名下了，那怕最后费心周折得个清白，但再怎么说你的个人名誉还是受到了破坏。</a:t>
            </a:r>
            <a:endParaRPr lang="zh-CN" altLang="en-US">
              <a:ln w="10160">
                <a:solidFill>
                  <a:schemeClr val="bg1"/>
                </a:solidFill>
                <a:prstDash val="solid"/>
              </a:ln>
              <a:solidFill>
                <a:schemeClr val="bg1"/>
              </a:solidFill>
              <a:effectLst>
                <a:outerShdw blurRad="38100" dist="22860" dir="5400000" algn="tl" rotWithShape="0">
                  <a:srgbClr val="000000">
                    <a:alpha val="30000"/>
                  </a:srgbClr>
                </a:outerShdw>
              </a:effectLst>
              <a:latin typeface="微软雅黑 Light" panose="020B0502040204020203" pitchFamily="34" charset="-122"/>
              <a:ea typeface="微软雅黑 Light" panose="020B0502040204020203" pitchFamily="34" charset="-122"/>
              <a:cs typeface="微软雅黑 Light" panose="020B0502040204020203" pitchFamily="3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5" name="组合 344"/>
          <p:cNvGrpSpPr/>
          <p:nvPr/>
        </p:nvGrpSpPr>
        <p:grpSpPr>
          <a:xfrm flipV="1">
            <a:off x="4103484" y="2000570"/>
            <a:ext cx="789807" cy="712049"/>
            <a:chOff x="3717451" y="4941628"/>
            <a:chExt cx="535595" cy="555010"/>
          </a:xfrm>
        </p:grpSpPr>
        <p:cxnSp>
          <p:nvCxnSpPr>
            <p:cNvPr id="346" name="Elbow Connector 77"/>
            <p:cNvCxnSpPr/>
            <p:nvPr/>
          </p:nvCxnSpPr>
          <p:spPr>
            <a:xfrm rot="10800000" flipV="1">
              <a:off x="3717451" y="5496637"/>
              <a:ext cx="528323" cy="1"/>
            </a:xfrm>
            <a:prstGeom prst="bentConnector3">
              <a:avLst>
                <a:gd name="adj1" fmla="val 50000"/>
              </a:avLst>
            </a:prstGeom>
            <a:ln>
              <a:solidFill>
                <a:schemeClr val="bg1"/>
              </a:solidFill>
              <a:prstDash val="sysDash"/>
              <a:headEnd type="none"/>
              <a:tailEnd type="triangle"/>
            </a:ln>
          </p:spPr>
          <p:style>
            <a:lnRef idx="1">
              <a:schemeClr val="dk1"/>
            </a:lnRef>
            <a:fillRef idx="0">
              <a:schemeClr val="dk1"/>
            </a:fillRef>
            <a:effectRef idx="0">
              <a:schemeClr val="dk1"/>
            </a:effectRef>
            <a:fontRef idx="minor">
              <a:schemeClr val="tx1"/>
            </a:fontRef>
          </p:style>
        </p:cxnSp>
        <p:cxnSp>
          <p:nvCxnSpPr>
            <p:cNvPr id="347" name="直接连接符 346"/>
            <p:cNvCxnSpPr/>
            <p:nvPr/>
          </p:nvCxnSpPr>
          <p:spPr>
            <a:xfrm>
              <a:off x="4253046" y="4941628"/>
              <a:ext cx="0" cy="555009"/>
            </a:xfrm>
            <a:prstGeom prst="line">
              <a:avLst/>
            </a:prstGeom>
            <a:ln>
              <a:solidFill>
                <a:schemeClr val="bg1"/>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grpSp>
      <p:cxnSp>
        <p:nvCxnSpPr>
          <p:cNvPr id="306" name="Elbow Connector 81"/>
          <p:cNvCxnSpPr/>
          <p:nvPr/>
        </p:nvCxnSpPr>
        <p:spPr>
          <a:xfrm rot="5400000" flipV="1">
            <a:off x="5492115" y="4485640"/>
            <a:ext cx="1170305" cy="48895"/>
          </a:xfrm>
          <a:prstGeom prst="bentConnector3">
            <a:avLst>
              <a:gd name="adj1" fmla="val -3201"/>
            </a:avLst>
          </a:prstGeom>
          <a:ln>
            <a:solidFill>
              <a:schemeClr val="bg1"/>
            </a:solidFill>
            <a:prstDash val="sysDash"/>
            <a:headEnd type="none"/>
            <a:tailEnd type="triangle"/>
          </a:ln>
        </p:spPr>
        <p:style>
          <a:lnRef idx="1">
            <a:schemeClr val="dk1"/>
          </a:lnRef>
          <a:fillRef idx="0">
            <a:schemeClr val="dk1"/>
          </a:fillRef>
          <a:effectRef idx="0">
            <a:schemeClr val="dk1"/>
          </a:effectRef>
          <a:fontRef idx="minor">
            <a:schemeClr val="tx1"/>
          </a:fontRef>
        </p:style>
      </p:cxnSp>
      <p:sp>
        <p:nvSpPr>
          <p:cNvPr id="292" name="Oval 4"/>
          <p:cNvSpPr/>
          <p:nvPr/>
        </p:nvSpPr>
        <p:spPr>
          <a:xfrm flipH="1">
            <a:off x="7789563" y="2854220"/>
            <a:ext cx="1292180" cy="1292180"/>
          </a:xfrm>
          <a:prstGeom prst="ellipse">
            <a:avLst/>
          </a:prstGeom>
          <a:solidFill>
            <a:srgbClr val="00A6B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tx1"/>
              </a:solidFill>
            </a:endParaRPr>
          </a:p>
        </p:txBody>
      </p:sp>
      <p:sp>
        <p:nvSpPr>
          <p:cNvPr id="293" name="Isosceles Triangle 3"/>
          <p:cNvSpPr/>
          <p:nvPr/>
        </p:nvSpPr>
        <p:spPr>
          <a:xfrm flipH="1" flipV="1">
            <a:off x="8171491" y="3924829"/>
            <a:ext cx="528324" cy="415886"/>
          </a:xfrm>
          <a:prstGeom prst="triangle">
            <a:avLst/>
          </a:prstGeom>
          <a:solidFill>
            <a:srgbClr val="00A6B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tx1"/>
              </a:solidFill>
            </a:endParaRPr>
          </a:p>
        </p:txBody>
      </p:sp>
      <p:sp>
        <p:nvSpPr>
          <p:cNvPr id="295" name="Oval 9"/>
          <p:cNvSpPr/>
          <p:nvPr/>
        </p:nvSpPr>
        <p:spPr>
          <a:xfrm flipH="1">
            <a:off x="5431548" y="2854220"/>
            <a:ext cx="1292180" cy="1292180"/>
          </a:xfrm>
          <a:prstGeom prst="ellipse">
            <a:avLst/>
          </a:prstGeom>
          <a:solidFill>
            <a:srgbClr val="00A6B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tx1"/>
              </a:solidFill>
            </a:endParaRPr>
          </a:p>
        </p:txBody>
      </p:sp>
      <p:sp>
        <p:nvSpPr>
          <p:cNvPr id="296" name="Isosceles Triangle 8"/>
          <p:cNvSpPr/>
          <p:nvPr/>
        </p:nvSpPr>
        <p:spPr>
          <a:xfrm flipH="1" flipV="1">
            <a:off x="5813476" y="3924829"/>
            <a:ext cx="528324" cy="415886"/>
          </a:xfrm>
          <a:prstGeom prst="triangle">
            <a:avLst/>
          </a:prstGeom>
          <a:solidFill>
            <a:srgbClr val="00A6B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tx1"/>
              </a:solidFill>
            </a:endParaRPr>
          </a:p>
        </p:txBody>
      </p:sp>
      <p:sp>
        <p:nvSpPr>
          <p:cNvPr id="297" name="Oval 14"/>
          <p:cNvSpPr/>
          <p:nvPr/>
        </p:nvSpPr>
        <p:spPr>
          <a:xfrm flipH="1">
            <a:off x="3073534" y="2854220"/>
            <a:ext cx="1292180" cy="1292180"/>
          </a:xfrm>
          <a:prstGeom prst="ellipse">
            <a:avLst/>
          </a:prstGeom>
          <a:solidFill>
            <a:srgbClr val="00A6B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tx1"/>
              </a:solidFill>
            </a:endParaRPr>
          </a:p>
        </p:txBody>
      </p:sp>
      <p:sp>
        <p:nvSpPr>
          <p:cNvPr id="298" name="Isosceles Triangle 13"/>
          <p:cNvSpPr/>
          <p:nvPr/>
        </p:nvSpPr>
        <p:spPr>
          <a:xfrm flipH="1" flipV="1">
            <a:off x="3455462" y="3924829"/>
            <a:ext cx="528324" cy="415886"/>
          </a:xfrm>
          <a:prstGeom prst="triangle">
            <a:avLst/>
          </a:prstGeom>
          <a:solidFill>
            <a:srgbClr val="00A6B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tx1"/>
              </a:solidFill>
            </a:endParaRPr>
          </a:p>
        </p:txBody>
      </p:sp>
      <p:sp>
        <p:nvSpPr>
          <p:cNvPr id="299" name="Oval 19"/>
          <p:cNvSpPr/>
          <p:nvPr/>
        </p:nvSpPr>
        <p:spPr>
          <a:xfrm flipH="1">
            <a:off x="4252541" y="2854220"/>
            <a:ext cx="1292180" cy="1292180"/>
          </a:xfrm>
          <a:prstGeom prst="ellipse">
            <a:avLst/>
          </a:prstGeom>
          <a:solidFill>
            <a:srgbClr val="2C79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tx1"/>
              </a:solidFill>
            </a:endParaRPr>
          </a:p>
        </p:txBody>
      </p:sp>
      <p:sp>
        <p:nvSpPr>
          <p:cNvPr id="300" name="Isosceles Triangle 18"/>
          <p:cNvSpPr/>
          <p:nvPr/>
        </p:nvSpPr>
        <p:spPr>
          <a:xfrm flipH="1">
            <a:off x="4634469" y="2644669"/>
            <a:ext cx="528324" cy="415886"/>
          </a:xfrm>
          <a:prstGeom prst="triangle">
            <a:avLst/>
          </a:prstGeom>
          <a:solidFill>
            <a:srgbClr val="2C79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tx1"/>
              </a:solidFill>
            </a:endParaRPr>
          </a:p>
        </p:txBody>
      </p:sp>
      <p:sp>
        <p:nvSpPr>
          <p:cNvPr id="302" name="Oval 29"/>
          <p:cNvSpPr/>
          <p:nvPr/>
        </p:nvSpPr>
        <p:spPr>
          <a:xfrm flipH="1">
            <a:off x="6610555" y="2854220"/>
            <a:ext cx="1292180" cy="1292180"/>
          </a:xfrm>
          <a:prstGeom prst="ellipse">
            <a:avLst/>
          </a:prstGeom>
          <a:solidFill>
            <a:srgbClr val="2C79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tx1"/>
              </a:solidFill>
            </a:endParaRPr>
          </a:p>
        </p:txBody>
      </p:sp>
      <p:sp>
        <p:nvSpPr>
          <p:cNvPr id="303" name="Isosceles Triangle 28"/>
          <p:cNvSpPr/>
          <p:nvPr/>
        </p:nvSpPr>
        <p:spPr>
          <a:xfrm flipH="1">
            <a:off x="6992483" y="2644669"/>
            <a:ext cx="528324" cy="415886"/>
          </a:xfrm>
          <a:prstGeom prst="triangle">
            <a:avLst/>
          </a:prstGeom>
          <a:solidFill>
            <a:srgbClr val="2C79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schemeClr val="tx1"/>
              </a:solidFill>
            </a:endParaRPr>
          </a:p>
        </p:txBody>
      </p:sp>
      <p:cxnSp>
        <p:nvCxnSpPr>
          <p:cNvPr id="307" name="Elbow Connector 83"/>
          <p:cNvCxnSpPr>
            <a:stCxn id="303" idx="0"/>
          </p:cNvCxnSpPr>
          <p:nvPr/>
        </p:nvCxnSpPr>
        <p:spPr>
          <a:xfrm rot="5400000" flipH="1" flipV="1">
            <a:off x="7555666" y="1693078"/>
            <a:ext cx="652571" cy="1250613"/>
          </a:xfrm>
          <a:prstGeom prst="bentConnector2">
            <a:avLst/>
          </a:prstGeom>
          <a:ln>
            <a:solidFill>
              <a:schemeClr val="bg1"/>
            </a:solidFill>
            <a:prstDash val="sysDash"/>
            <a:headEnd type="none"/>
            <a:tailEnd type="triangle"/>
          </a:ln>
        </p:spPr>
        <p:style>
          <a:lnRef idx="1">
            <a:schemeClr val="dk1"/>
          </a:lnRef>
          <a:fillRef idx="0">
            <a:schemeClr val="dk1"/>
          </a:fillRef>
          <a:effectRef idx="0">
            <a:schemeClr val="dk1"/>
          </a:effectRef>
          <a:fontRef idx="minor">
            <a:schemeClr val="tx1"/>
          </a:fontRef>
        </p:style>
      </p:cxnSp>
      <p:cxnSp>
        <p:nvCxnSpPr>
          <p:cNvPr id="308" name="Elbow Connector 85"/>
          <p:cNvCxnSpPr/>
          <p:nvPr/>
        </p:nvCxnSpPr>
        <p:spPr>
          <a:xfrm rot="16200000" flipH="1">
            <a:off x="8222562" y="4553805"/>
            <a:ext cx="750183" cy="324000"/>
          </a:xfrm>
          <a:prstGeom prst="bentConnector2">
            <a:avLst/>
          </a:prstGeom>
          <a:ln>
            <a:solidFill>
              <a:schemeClr val="bg1"/>
            </a:solidFill>
            <a:prstDash val="sysDash"/>
            <a:headEnd type="none"/>
            <a:tailEnd type="triangle"/>
          </a:ln>
        </p:spPr>
        <p:style>
          <a:lnRef idx="1">
            <a:schemeClr val="dk1"/>
          </a:lnRef>
          <a:fillRef idx="0">
            <a:schemeClr val="dk1"/>
          </a:fillRef>
          <a:effectRef idx="0">
            <a:schemeClr val="dk1"/>
          </a:effectRef>
          <a:fontRef idx="minor">
            <a:schemeClr val="tx1"/>
          </a:fontRef>
        </p:style>
      </p:cxnSp>
      <p:grpSp>
        <p:nvGrpSpPr>
          <p:cNvPr id="313" name="Группа 56"/>
          <p:cNvGrpSpPr/>
          <p:nvPr/>
        </p:nvGrpSpPr>
        <p:grpSpPr>
          <a:xfrm>
            <a:off x="5877737" y="3309157"/>
            <a:ext cx="377330" cy="376138"/>
            <a:chOff x="5834063" y="3171826"/>
            <a:chExt cx="2009775" cy="2003425"/>
          </a:xfrm>
          <a:solidFill>
            <a:schemeClr val="bg1"/>
          </a:solidFill>
        </p:grpSpPr>
        <p:sp>
          <p:nvSpPr>
            <p:cNvPr id="314" name="Freeform 50"/>
            <p:cNvSpPr/>
            <p:nvPr/>
          </p:nvSpPr>
          <p:spPr bwMode="auto">
            <a:xfrm>
              <a:off x="5834063" y="3359151"/>
              <a:ext cx="1814513" cy="1816100"/>
            </a:xfrm>
            <a:custGeom>
              <a:avLst/>
              <a:gdLst>
                <a:gd name="T0" fmla="*/ 1714 w 3429"/>
                <a:gd name="T1" fmla="*/ 1714 h 3430"/>
                <a:gd name="T2" fmla="*/ 3425 w 3429"/>
                <a:gd name="T3" fmla="*/ 1827 h 3430"/>
                <a:gd name="T4" fmla="*/ 3397 w 3429"/>
                <a:gd name="T5" fmla="*/ 2047 h 3430"/>
                <a:gd name="T6" fmla="*/ 3341 w 3429"/>
                <a:gd name="T7" fmla="*/ 2256 h 3430"/>
                <a:gd name="T8" fmla="*/ 3261 w 3429"/>
                <a:gd name="T9" fmla="*/ 2455 h 3430"/>
                <a:gd name="T10" fmla="*/ 3158 w 3429"/>
                <a:gd name="T11" fmla="*/ 2640 h 3430"/>
                <a:gd name="T12" fmla="*/ 3034 w 3429"/>
                <a:gd name="T13" fmla="*/ 2810 h 3430"/>
                <a:gd name="T14" fmla="*/ 2889 w 3429"/>
                <a:gd name="T15" fmla="*/ 2963 h 3430"/>
                <a:gd name="T16" fmla="*/ 2727 w 3429"/>
                <a:gd name="T17" fmla="*/ 3099 h 3430"/>
                <a:gd name="T18" fmla="*/ 2550 w 3429"/>
                <a:gd name="T19" fmla="*/ 3213 h 3430"/>
                <a:gd name="T20" fmla="*/ 2358 w 3429"/>
                <a:gd name="T21" fmla="*/ 3305 h 3430"/>
                <a:gd name="T22" fmla="*/ 2153 w 3429"/>
                <a:gd name="T23" fmla="*/ 3373 h 3430"/>
                <a:gd name="T24" fmla="*/ 1938 w 3429"/>
                <a:gd name="T25" fmla="*/ 3414 h 3430"/>
                <a:gd name="T26" fmla="*/ 1714 w 3429"/>
                <a:gd name="T27" fmla="*/ 3430 h 3430"/>
                <a:gd name="T28" fmla="*/ 1490 w 3429"/>
                <a:gd name="T29" fmla="*/ 3414 h 3430"/>
                <a:gd name="T30" fmla="*/ 1276 w 3429"/>
                <a:gd name="T31" fmla="*/ 3373 h 3430"/>
                <a:gd name="T32" fmla="*/ 1072 w 3429"/>
                <a:gd name="T33" fmla="*/ 3305 h 3430"/>
                <a:gd name="T34" fmla="*/ 880 w 3429"/>
                <a:gd name="T35" fmla="*/ 3213 h 3430"/>
                <a:gd name="T36" fmla="*/ 702 w 3429"/>
                <a:gd name="T37" fmla="*/ 3099 h 3430"/>
                <a:gd name="T38" fmla="*/ 540 w 3429"/>
                <a:gd name="T39" fmla="*/ 2963 h 3430"/>
                <a:gd name="T40" fmla="*/ 396 w 3429"/>
                <a:gd name="T41" fmla="*/ 2810 h 3430"/>
                <a:gd name="T42" fmla="*/ 271 w 3429"/>
                <a:gd name="T43" fmla="*/ 2640 h 3430"/>
                <a:gd name="T44" fmla="*/ 167 w 3429"/>
                <a:gd name="T45" fmla="*/ 2455 h 3430"/>
                <a:gd name="T46" fmla="*/ 87 w 3429"/>
                <a:gd name="T47" fmla="*/ 2256 h 3430"/>
                <a:gd name="T48" fmla="*/ 32 w 3429"/>
                <a:gd name="T49" fmla="*/ 2047 h 3430"/>
                <a:gd name="T50" fmla="*/ 4 w 3429"/>
                <a:gd name="T51" fmla="*/ 1827 h 3430"/>
                <a:gd name="T52" fmla="*/ 4 w 3429"/>
                <a:gd name="T53" fmla="*/ 1602 h 3430"/>
                <a:gd name="T54" fmla="*/ 32 w 3429"/>
                <a:gd name="T55" fmla="*/ 1382 h 3430"/>
                <a:gd name="T56" fmla="*/ 87 w 3429"/>
                <a:gd name="T57" fmla="*/ 1172 h 3430"/>
                <a:gd name="T58" fmla="*/ 167 w 3429"/>
                <a:gd name="T59" fmla="*/ 974 h 3430"/>
                <a:gd name="T60" fmla="*/ 271 w 3429"/>
                <a:gd name="T61" fmla="*/ 789 h 3430"/>
                <a:gd name="T62" fmla="*/ 396 w 3429"/>
                <a:gd name="T63" fmla="*/ 619 h 3430"/>
                <a:gd name="T64" fmla="*/ 540 w 3429"/>
                <a:gd name="T65" fmla="*/ 465 h 3430"/>
                <a:gd name="T66" fmla="*/ 702 w 3429"/>
                <a:gd name="T67" fmla="*/ 331 h 3430"/>
                <a:gd name="T68" fmla="*/ 880 w 3429"/>
                <a:gd name="T69" fmla="*/ 217 h 3430"/>
                <a:gd name="T70" fmla="*/ 1072 w 3429"/>
                <a:gd name="T71" fmla="*/ 125 h 3430"/>
                <a:gd name="T72" fmla="*/ 1276 w 3429"/>
                <a:gd name="T73" fmla="*/ 57 h 3430"/>
                <a:gd name="T74" fmla="*/ 1490 w 3429"/>
                <a:gd name="T75" fmla="*/ 14 h 3430"/>
                <a:gd name="T76" fmla="*/ 1714 w 3429"/>
                <a:gd name="T77" fmla="*/ 0 h 3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29" h="3430">
                  <a:moveTo>
                    <a:pt x="1714" y="0"/>
                  </a:moveTo>
                  <a:lnTo>
                    <a:pt x="1714" y="1714"/>
                  </a:lnTo>
                  <a:lnTo>
                    <a:pt x="3429" y="1714"/>
                  </a:lnTo>
                  <a:lnTo>
                    <a:pt x="3425" y="1827"/>
                  </a:lnTo>
                  <a:lnTo>
                    <a:pt x="3414" y="1938"/>
                  </a:lnTo>
                  <a:lnTo>
                    <a:pt x="3397" y="2047"/>
                  </a:lnTo>
                  <a:lnTo>
                    <a:pt x="3372" y="2153"/>
                  </a:lnTo>
                  <a:lnTo>
                    <a:pt x="3341" y="2256"/>
                  </a:lnTo>
                  <a:lnTo>
                    <a:pt x="3305" y="2358"/>
                  </a:lnTo>
                  <a:lnTo>
                    <a:pt x="3261" y="2455"/>
                  </a:lnTo>
                  <a:lnTo>
                    <a:pt x="3213" y="2550"/>
                  </a:lnTo>
                  <a:lnTo>
                    <a:pt x="3158" y="2640"/>
                  </a:lnTo>
                  <a:lnTo>
                    <a:pt x="3099" y="2728"/>
                  </a:lnTo>
                  <a:lnTo>
                    <a:pt x="3034" y="2810"/>
                  </a:lnTo>
                  <a:lnTo>
                    <a:pt x="2963" y="2889"/>
                  </a:lnTo>
                  <a:lnTo>
                    <a:pt x="2889" y="2963"/>
                  </a:lnTo>
                  <a:lnTo>
                    <a:pt x="2810" y="3034"/>
                  </a:lnTo>
                  <a:lnTo>
                    <a:pt x="2727" y="3099"/>
                  </a:lnTo>
                  <a:lnTo>
                    <a:pt x="2640" y="3159"/>
                  </a:lnTo>
                  <a:lnTo>
                    <a:pt x="2550" y="3213"/>
                  </a:lnTo>
                  <a:lnTo>
                    <a:pt x="2455" y="3261"/>
                  </a:lnTo>
                  <a:lnTo>
                    <a:pt x="2358" y="3305"/>
                  </a:lnTo>
                  <a:lnTo>
                    <a:pt x="2256" y="3341"/>
                  </a:lnTo>
                  <a:lnTo>
                    <a:pt x="2153" y="3373"/>
                  </a:lnTo>
                  <a:lnTo>
                    <a:pt x="2047" y="3397"/>
                  </a:lnTo>
                  <a:lnTo>
                    <a:pt x="1938" y="3414"/>
                  </a:lnTo>
                  <a:lnTo>
                    <a:pt x="1827" y="3425"/>
                  </a:lnTo>
                  <a:lnTo>
                    <a:pt x="1714" y="3430"/>
                  </a:lnTo>
                  <a:lnTo>
                    <a:pt x="1601" y="3425"/>
                  </a:lnTo>
                  <a:lnTo>
                    <a:pt x="1490" y="3414"/>
                  </a:lnTo>
                  <a:lnTo>
                    <a:pt x="1382" y="3397"/>
                  </a:lnTo>
                  <a:lnTo>
                    <a:pt x="1276" y="3373"/>
                  </a:lnTo>
                  <a:lnTo>
                    <a:pt x="1172" y="3341"/>
                  </a:lnTo>
                  <a:lnTo>
                    <a:pt x="1072" y="3305"/>
                  </a:lnTo>
                  <a:lnTo>
                    <a:pt x="974" y="3261"/>
                  </a:lnTo>
                  <a:lnTo>
                    <a:pt x="880" y="3213"/>
                  </a:lnTo>
                  <a:lnTo>
                    <a:pt x="789" y="3159"/>
                  </a:lnTo>
                  <a:lnTo>
                    <a:pt x="702" y="3099"/>
                  </a:lnTo>
                  <a:lnTo>
                    <a:pt x="619" y="3034"/>
                  </a:lnTo>
                  <a:lnTo>
                    <a:pt x="540" y="2963"/>
                  </a:lnTo>
                  <a:lnTo>
                    <a:pt x="465" y="2889"/>
                  </a:lnTo>
                  <a:lnTo>
                    <a:pt x="396" y="2810"/>
                  </a:lnTo>
                  <a:lnTo>
                    <a:pt x="331" y="2728"/>
                  </a:lnTo>
                  <a:lnTo>
                    <a:pt x="271" y="2640"/>
                  </a:lnTo>
                  <a:lnTo>
                    <a:pt x="217" y="2550"/>
                  </a:lnTo>
                  <a:lnTo>
                    <a:pt x="167" y="2455"/>
                  </a:lnTo>
                  <a:lnTo>
                    <a:pt x="125" y="2358"/>
                  </a:lnTo>
                  <a:lnTo>
                    <a:pt x="87" y="2256"/>
                  </a:lnTo>
                  <a:lnTo>
                    <a:pt x="57" y="2153"/>
                  </a:lnTo>
                  <a:lnTo>
                    <a:pt x="32" y="2047"/>
                  </a:lnTo>
                  <a:lnTo>
                    <a:pt x="14" y="1938"/>
                  </a:lnTo>
                  <a:lnTo>
                    <a:pt x="4" y="1827"/>
                  </a:lnTo>
                  <a:lnTo>
                    <a:pt x="0" y="1714"/>
                  </a:lnTo>
                  <a:lnTo>
                    <a:pt x="4" y="1602"/>
                  </a:lnTo>
                  <a:lnTo>
                    <a:pt x="14" y="1492"/>
                  </a:lnTo>
                  <a:lnTo>
                    <a:pt x="32" y="1382"/>
                  </a:lnTo>
                  <a:lnTo>
                    <a:pt x="57" y="1276"/>
                  </a:lnTo>
                  <a:lnTo>
                    <a:pt x="87" y="1172"/>
                  </a:lnTo>
                  <a:lnTo>
                    <a:pt x="125" y="1072"/>
                  </a:lnTo>
                  <a:lnTo>
                    <a:pt x="167" y="974"/>
                  </a:lnTo>
                  <a:lnTo>
                    <a:pt x="217" y="880"/>
                  </a:lnTo>
                  <a:lnTo>
                    <a:pt x="271" y="789"/>
                  </a:lnTo>
                  <a:lnTo>
                    <a:pt x="331" y="702"/>
                  </a:lnTo>
                  <a:lnTo>
                    <a:pt x="396" y="619"/>
                  </a:lnTo>
                  <a:lnTo>
                    <a:pt x="465" y="540"/>
                  </a:lnTo>
                  <a:lnTo>
                    <a:pt x="540" y="465"/>
                  </a:lnTo>
                  <a:lnTo>
                    <a:pt x="619" y="396"/>
                  </a:lnTo>
                  <a:lnTo>
                    <a:pt x="702" y="331"/>
                  </a:lnTo>
                  <a:lnTo>
                    <a:pt x="789" y="271"/>
                  </a:lnTo>
                  <a:lnTo>
                    <a:pt x="880" y="217"/>
                  </a:lnTo>
                  <a:lnTo>
                    <a:pt x="974" y="167"/>
                  </a:lnTo>
                  <a:lnTo>
                    <a:pt x="1072" y="125"/>
                  </a:lnTo>
                  <a:lnTo>
                    <a:pt x="1172" y="87"/>
                  </a:lnTo>
                  <a:lnTo>
                    <a:pt x="1276" y="57"/>
                  </a:lnTo>
                  <a:lnTo>
                    <a:pt x="1382" y="32"/>
                  </a:lnTo>
                  <a:lnTo>
                    <a:pt x="1490" y="14"/>
                  </a:lnTo>
                  <a:lnTo>
                    <a:pt x="1601" y="4"/>
                  </a:lnTo>
                  <a:lnTo>
                    <a:pt x="1714" y="0"/>
                  </a:lnTo>
                  <a:close/>
                </a:path>
              </a:pathLst>
            </a:custGeom>
            <a:grpFill/>
            <a:ln w="0">
              <a:noFill/>
              <a:prstDash val="solid"/>
              <a:round/>
            </a:ln>
          </p:spPr>
          <p:txBody>
            <a:bodyPr vert="horz" wrap="square" lIns="91428" tIns="45714" rIns="91428" bIns="45714" numCol="1" anchor="t" anchorCtr="0" compatLnSpc="1"/>
            <a:lstStyle/>
            <a:p>
              <a:endParaRPr lang="ru-RU" sz="1800"/>
            </a:p>
          </p:txBody>
        </p:sp>
        <p:sp>
          <p:nvSpPr>
            <p:cNvPr id="315" name="Freeform 51"/>
            <p:cNvSpPr/>
            <p:nvPr/>
          </p:nvSpPr>
          <p:spPr bwMode="auto">
            <a:xfrm>
              <a:off x="6935788" y="3171826"/>
              <a:ext cx="908050" cy="906463"/>
            </a:xfrm>
            <a:custGeom>
              <a:avLst/>
              <a:gdLst>
                <a:gd name="T0" fmla="*/ 0 w 1715"/>
                <a:gd name="T1" fmla="*/ 0 h 1715"/>
                <a:gd name="T2" fmla="*/ 113 w 1715"/>
                <a:gd name="T3" fmla="*/ 4 h 1715"/>
                <a:gd name="T4" fmla="*/ 224 w 1715"/>
                <a:gd name="T5" fmla="*/ 14 h 1715"/>
                <a:gd name="T6" fmla="*/ 332 w 1715"/>
                <a:gd name="T7" fmla="*/ 32 h 1715"/>
                <a:gd name="T8" fmla="*/ 438 w 1715"/>
                <a:gd name="T9" fmla="*/ 57 h 1715"/>
                <a:gd name="T10" fmla="*/ 542 w 1715"/>
                <a:gd name="T11" fmla="*/ 87 h 1715"/>
                <a:gd name="T12" fmla="*/ 643 w 1715"/>
                <a:gd name="T13" fmla="*/ 124 h 1715"/>
                <a:gd name="T14" fmla="*/ 741 w 1715"/>
                <a:gd name="T15" fmla="*/ 168 h 1715"/>
                <a:gd name="T16" fmla="*/ 835 w 1715"/>
                <a:gd name="T17" fmla="*/ 216 h 1715"/>
                <a:gd name="T18" fmla="*/ 926 w 1715"/>
                <a:gd name="T19" fmla="*/ 271 h 1715"/>
                <a:gd name="T20" fmla="*/ 1013 w 1715"/>
                <a:gd name="T21" fmla="*/ 330 h 1715"/>
                <a:gd name="T22" fmla="*/ 1096 w 1715"/>
                <a:gd name="T23" fmla="*/ 396 h 1715"/>
                <a:gd name="T24" fmla="*/ 1175 w 1715"/>
                <a:gd name="T25" fmla="*/ 466 h 1715"/>
                <a:gd name="T26" fmla="*/ 1250 w 1715"/>
                <a:gd name="T27" fmla="*/ 540 h 1715"/>
                <a:gd name="T28" fmla="*/ 1320 w 1715"/>
                <a:gd name="T29" fmla="*/ 619 h 1715"/>
                <a:gd name="T30" fmla="*/ 1384 w 1715"/>
                <a:gd name="T31" fmla="*/ 701 h 1715"/>
                <a:gd name="T32" fmla="*/ 1444 w 1715"/>
                <a:gd name="T33" fmla="*/ 788 h 1715"/>
                <a:gd name="T34" fmla="*/ 1499 w 1715"/>
                <a:gd name="T35" fmla="*/ 879 h 1715"/>
                <a:gd name="T36" fmla="*/ 1547 w 1715"/>
                <a:gd name="T37" fmla="*/ 973 h 1715"/>
                <a:gd name="T38" fmla="*/ 1591 w 1715"/>
                <a:gd name="T39" fmla="*/ 1071 h 1715"/>
                <a:gd name="T40" fmla="*/ 1627 w 1715"/>
                <a:gd name="T41" fmla="*/ 1173 h 1715"/>
                <a:gd name="T42" fmla="*/ 1659 w 1715"/>
                <a:gd name="T43" fmla="*/ 1276 h 1715"/>
                <a:gd name="T44" fmla="*/ 1682 w 1715"/>
                <a:gd name="T45" fmla="*/ 1382 h 1715"/>
                <a:gd name="T46" fmla="*/ 1700 w 1715"/>
                <a:gd name="T47" fmla="*/ 1491 h 1715"/>
                <a:gd name="T48" fmla="*/ 1712 w 1715"/>
                <a:gd name="T49" fmla="*/ 1601 h 1715"/>
                <a:gd name="T50" fmla="*/ 1715 w 1715"/>
                <a:gd name="T51" fmla="*/ 1715 h 1715"/>
                <a:gd name="T52" fmla="*/ 0 w 1715"/>
                <a:gd name="T53" fmla="*/ 1715 h 1715"/>
                <a:gd name="T54" fmla="*/ 0 w 1715"/>
                <a:gd name="T55" fmla="*/ 0 h 1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15" h="1715">
                  <a:moveTo>
                    <a:pt x="0" y="0"/>
                  </a:moveTo>
                  <a:lnTo>
                    <a:pt x="113" y="4"/>
                  </a:lnTo>
                  <a:lnTo>
                    <a:pt x="224" y="14"/>
                  </a:lnTo>
                  <a:lnTo>
                    <a:pt x="332" y="32"/>
                  </a:lnTo>
                  <a:lnTo>
                    <a:pt x="438" y="57"/>
                  </a:lnTo>
                  <a:lnTo>
                    <a:pt x="542" y="87"/>
                  </a:lnTo>
                  <a:lnTo>
                    <a:pt x="643" y="124"/>
                  </a:lnTo>
                  <a:lnTo>
                    <a:pt x="741" y="168"/>
                  </a:lnTo>
                  <a:lnTo>
                    <a:pt x="835" y="216"/>
                  </a:lnTo>
                  <a:lnTo>
                    <a:pt x="926" y="271"/>
                  </a:lnTo>
                  <a:lnTo>
                    <a:pt x="1013" y="330"/>
                  </a:lnTo>
                  <a:lnTo>
                    <a:pt x="1096" y="396"/>
                  </a:lnTo>
                  <a:lnTo>
                    <a:pt x="1175" y="466"/>
                  </a:lnTo>
                  <a:lnTo>
                    <a:pt x="1250" y="540"/>
                  </a:lnTo>
                  <a:lnTo>
                    <a:pt x="1320" y="619"/>
                  </a:lnTo>
                  <a:lnTo>
                    <a:pt x="1384" y="701"/>
                  </a:lnTo>
                  <a:lnTo>
                    <a:pt x="1444" y="788"/>
                  </a:lnTo>
                  <a:lnTo>
                    <a:pt x="1499" y="879"/>
                  </a:lnTo>
                  <a:lnTo>
                    <a:pt x="1547" y="973"/>
                  </a:lnTo>
                  <a:lnTo>
                    <a:pt x="1591" y="1071"/>
                  </a:lnTo>
                  <a:lnTo>
                    <a:pt x="1627" y="1173"/>
                  </a:lnTo>
                  <a:lnTo>
                    <a:pt x="1659" y="1276"/>
                  </a:lnTo>
                  <a:lnTo>
                    <a:pt x="1682" y="1382"/>
                  </a:lnTo>
                  <a:lnTo>
                    <a:pt x="1700" y="1491"/>
                  </a:lnTo>
                  <a:lnTo>
                    <a:pt x="1712" y="1601"/>
                  </a:lnTo>
                  <a:lnTo>
                    <a:pt x="1715" y="1715"/>
                  </a:lnTo>
                  <a:lnTo>
                    <a:pt x="0" y="1715"/>
                  </a:lnTo>
                  <a:lnTo>
                    <a:pt x="0" y="0"/>
                  </a:lnTo>
                  <a:close/>
                </a:path>
              </a:pathLst>
            </a:custGeom>
            <a:grpFill/>
            <a:ln w="0">
              <a:noFill/>
              <a:prstDash val="solid"/>
              <a:round/>
            </a:ln>
          </p:spPr>
          <p:txBody>
            <a:bodyPr vert="horz" wrap="square" lIns="91428" tIns="45714" rIns="91428" bIns="45714" numCol="1" anchor="t" anchorCtr="0" compatLnSpc="1"/>
            <a:lstStyle/>
            <a:p>
              <a:endParaRPr lang="ru-RU" sz="1800"/>
            </a:p>
          </p:txBody>
        </p:sp>
      </p:grpSp>
      <p:sp>
        <p:nvSpPr>
          <p:cNvPr id="316" name="Freeform 158"/>
          <p:cNvSpPr>
            <a:spLocks noEditPoints="1"/>
          </p:cNvSpPr>
          <p:nvPr/>
        </p:nvSpPr>
        <p:spPr bwMode="auto">
          <a:xfrm>
            <a:off x="7019618" y="3303680"/>
            <a:ext cx="382581" cy="387093"/>
          </a:xfrm>
          <a:custGeom>
            <a:avLst/>
            <a:gdLst>
              <a:gd name="T0" fmla="*/ 782 w 3393"/>
              <a:gd name="T1" fmla="*/ 2729 h 3433"/>
              <a:gd name="T2" fmla="*/ 1312 w 3393"/>
              <a:gd name="T3" fmla="*/ 3031 h 3433"/>
              <a:gd name="T4" fmla="*/ 1174 w 3393"/>
              <a:gd name="T5" fmla="*/ 2606 h 3433"/>
              <a:gd name="T6" fmla="*/ 2026 w 3393"/>
              <a:gd name="T7" fmla="*/ 2931 h 3433"/>
              <a:gd name="T8" fmla="*/ 2341 w 3393"/>
              <a:gd name="T9" fmla="*/ 2923 h 3433"/>
              <a:gd name="T10" fmla="*/ 2538 w 3393"/>
              <a:gd name="T11" fmla="*/ 2605 h 3433"/>
              <a:gd name="T12" fmla="*/ 1514 w 3393"/>
              <a:gd name="T13" fmla="*/ 2448 h 3433"/>
              <a:gd name="T14" fmla="*/ 1496 w 3393"/>
              <a:gd name="T15" fmla="*/ 2815 h 3433"/>
              <a:gd name="T16" fmla="*/ 1678 w 3393"/>
              <a:gd name="T17" fmla="*/ 3087 h 3433"/>
              <a:gd name="T18" fmla="*/ 1857 w 3393"/>
              <a:gd name="T19" fmla="*/ 2808 h 3433"/>
              <a:gd name="T20" fmla="*/ 1858 w 3393"/>
              <a:gd name="T21" fmla="*/ 2447 h 3433"/>
              <a:gd name="T22" fmla="*/ 2296 w 3393"/>
              <a:gd name="T23" fmla="*/ 2212 h 3433"/>
              <a:gd name="T24" fmla="*/ 2743 w 3393"/>
              <a:gd name="T25" fmla="*/ 2469 h 3433"/>
              <a:gd name="T26" fmla="*/ 3021 w 3393"/>
              <a:gd name="T27" fmla="*/ 2005 h 3433"/>
              <a:gd name="T28" fmla="*/ 394 w 3393"/>
              <a:gd name="T29" fmla="*/ 2093 h 3433"/>
              <a:gd name="T30" fmla="*/ 730 w 3393"/>
              <a:gd name="T31" fmla="*/ 2433 h 3433"/>
              <a:gd name="T32" fmla="*/ 1034 w 3393"/>
              <a:gd name="T33" fmla="*/ 2029 h 3433"/>
              <a:gd name="T34" fmla="*/ 1250 w 3393"/>
              <a:gd name="T35" fmla="*/ 2100 h 3433"/>
              <a:gd name="T36" fmla="*/ 1697 w 3393"/>
              <a:gd name="T37" fmla="*/ 2233 h 3433"/>
              <a:gd name="T38" fmla="*/ 2126 w 3393"/>
              <a:gd name="T39" fmla="*/ 2006 h 3433"/>
              <a:gd name="T40" fmla="*/ 1236 w 3393"/>
              <a:gd name="T41" fmla="*/ 1433 h 3433"/>
              <a:gd name="T42" fmla="*/ 2097 w 3393"/>
              <a:gd name="T43" fmla="*/ 1268 h 3433"/>
              <a:gd name="T44" fmla="*/ 1482 w 3393"/>
              <a:gd name="T45" fmla="*/ 1208 h 3433"/>
              <a:gd name="T46" fmla="*/ 2532 w 3393"/>
              <a:gd name="T47" fmla="*/ 1070 h 3433"/>
              <a:gd name="T48" fmla="*/ 2341 w 3393"/>
              <a:gd name="T49" fmla="*/ 1517 h 3433"/>
              <a:gd name="T50" fmla="*/ 2942 w 3393"/>
              <a:gd name="T51" fmla="*/ 1178 h 3433"/>
              <a:gd name="T52" fmla="*/ 452 w 3393"/>
              <a:gd name="T53" fmla="*/ 1178 h 3433"/>
              <a:gd name="T54" fmla="*/ 1022 w 3393"/>
              <a:gd name="T55" fmla="*/ 1514 h 3433"/>
              <a:gd name="T56" fmla="*/ 808 w 3393"/>
              <a:gd name="T57" fmla="*/ 1050 h 3433"/>
              <a:gd name="T58" fmla="*/ 1140 w 3393"/>
              <a:gd name="T59" fmla="*/ 468 h 3433"/>
              <a:gd name="T60" fmla="*/ 785 w 3393"/>
              <a:gd name="T61" fmla="*/ 816 h 3433"/>
              <a:gd name="T62" fmla="*/ 1242 w 3393"/>
              <a:gd name="T63" fmla="*/ 665 h 3433"/>
              <a:gd name="T64" fmla="*/ 2028 w 3393"/>
              <a:gd name="T65" fmla="*/ 507 h 3433"/>
              <a:gd name="T66" fmla="*/ 2392 w 3393"/>
              <a:gd name="T67" fmla="*/ 900 h 3433"/>
              <a:gd name="T68" fmla="*/ 2494 w 3393"/>
              <a:gd name="T69" fmla="*/ 611 h 3433"/>
              <a:gd name="T70" fmla="*/ 1949 w 3393"/>
              <a:gd name="T71" fmla="*/ 370 h 3433"/>
              <a:gd name="T72" fmla="*/ 1558 w 3393"/>
              <a:gd name="T73" fmla="*/ 514 h 3433"/>
              <a:gd name="T74" fmla="*/ 1339 w 3393"/>
              <a:gd name="T75" fmla="*/ 981 h 3433"/>
              <a:gd name="T76" fmla="*/ 1940 w 3393"/>
              <a:gd name="T77" fmla="*/ 996 h 3433"/>
              <a:gd name="T78" fmla="*/ 1829 w 3393"/>
              <a:gd name="T79" fmla="*/ 573 h 3433"/>
              <a:gd name="T80" fmla="*/ 1804 w 3393"/>
              <a:gd name="T81" fmla="*/ 3 h 3433"/>
              <a:gd name="T82" fmla="*/ 2494 w 3393"/>
              <a:gd name="T83" fmla="*/ 202 h 3433"/>
              <a:gd name="T84" fmla="*/ 3029 w 3393"/>
              <a:gd name="T85" fmla="*/ 655 h 3433"/>
              <a:gd name="T86" fmla="*/ 3342 w 3393"/>
              <a:gd name="T87" fmla="*/ 1295 h 3433"/>
              <a:gd name="T88" fmla="*/ 3370 w 3393"/>
              <a:gd name="T89" fmla="*/ 2003 h 3433"/>
              <a:gd name="T90" fmla="*/ 3141 w 3393"/>
              <a:gd name="T91" fmla="*/ 2618 h 3433"/>
              <a:gd name="T92" fmla="*/ 2685 w 3393"/>
              <a:gd name="T93" fmla="*/ 3113 h 3433"/>
              <a:gd name="T94" fmla="*/ 2081 w 3393"/>
              <a:gd name="T95" fmla="*/ 3389 h 3433"/>
              <a:gd name="T96" fmla="*/ 1407 w 3393"/>
              <a:gd name="T97" fmla="*/ 3408 h 3433"/>
              <a:gd name="T98" fmla="*/ 788 w 3393"/>
              <a:gd name="T99" fmla="*/ 3168 h 3433"/>
              <a:gd name="T100" fmla="*/ 305 w 3393"/>
              <a:gd name="T101" fmla="*/ 2698 h 3433"/>
              <a:gd name="T102" fmla="*/ 41 w 3393"/>
              <a:gd name="T103" fmla="*/ 2096 h 3433"/>
              <a:gd name="T104" fmla="*/ 30 w 3393"/>
              <a:gd name="T105" fmla="*/ 1397 h 3433"/>
              <a:gd name="T106" fmla="*/ 305 w 3393"/>
              <a:gd name="T107" fmla="*/ 736 h 3433"/>
              <a:gd name="T108" fmla="*/ 812 w 3393"/>
              <a:gd name="T109" fmla="*/ 252 h 3433"/>
              <a:gd name="T110" fmla="*/ 1483 w 3393"/>
              <a:gd name="T111" fmla="*/ 14 h 3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93" h="3433">
                <a:moveTo>
                  <a:pt x="1141" y="2512"/>
                </a:moveTo>
                <a:lnTo>
                  <a:pt x="1045" y="2538"/>
                </a:lnTo>
                <a:lnTo>
                  <a:pt x="954" y="2568"/>
                </a:lnTo>
                <a:lnTo>
                  <a:pt x="870" y="2600"/>
                </a:lnTo>
                <a:lnTo>
                  <a:pt x="792" y="2632"/>
                </a:lnTo>
                <a:lnTo>
                  <a:pt x="718" y="2665"/>
                </a:lnTo>
                <a:lnTo>
                  <a:pt x="782" y="2729"/>
                </a:lnTo>
                <a:lnTo>
                  <a:pt x="849" y="2786"/>
                </a:lnTo>
                <a:lnTo>
                  <a:pt x="920" y="2840"/>
                </a:lnTo>
                <a:lnTo>
                  <a:pt x="993" y="2889"/>
                </a:lnTo>
                <a:lnTo>
                  <a:pt x="1069" y="2933"/>
                </a:lnTo>
                <a:lnTo>
                  <a:pt x="1147" y="2971"/>
                </a:lnTo>
                <a:lnTo>
                  <a:pt x="1229" y="3003"/>
                </a:lnTo>
                <a:lnTo>
                  <a:pt x="1312" y="3031"/>
                </a:lnTo>
                <a:lnTo>
                  <a:pt x="1396" y="3054"/>
                </a:lnTo>
                <a:lnTo>
                  <a:pt x="1359" y="2994"/>
                </a:lnTo>
                <a:lnTo>
                  <a:pt x="1321" y="2927"/>
                </a:lnTo>
                <a:lnTo>
                  <a:pt x="1283" y="2855"/>
                </a:lnTo>
                <a:lnTo>
                  <a:pt x="1246" y="2777"/>
                </a:lnTo>
                <a:lnTo>
                  <a:pt x="1209" y="2694"/>
                </a:lnTo>
                <a:lnTo>
                  <a:pt x="1174" y="2606"/>
                </a:lnTo>
                <a:lnTo>
                  <a:pt x="1141" y="2512"/>
                </a:lnTo>
                <a:close/>
                <a:moveTo>
                  <a:pt x="2217" y="2502"/>
                </a:moveTo>
                <a:lnTo>
                  <a:pt x="2181" y="2597"/>
                </a:lnTo>
                <a:lnTo>
                  <a:pt x="2144" y="2690"/>
                </a:lnTo>
                <a:lnTo>
                  <a:pt x="2105" y="2776"/>
                </a:lnTo>
                <a:lnTo>
                  <a:pt x="2066" y="2856"/>
                </a:lnTo>
                <a:lnTo>
                  <a:pt x="2026" y="2931"/>
                </a:lnTo>
                <a:lnTo>
                  <a:pt x="1987" y="3000"/>
                </a:lnTo>
                <a:lnTo>
                  <a:pt x="1948" y="3064"/>
                </a:lnTo>
                <a:lnTo>
                  <a:pt x="2031" y="3045"/>
                </a:lnTo>
                <a:lnTo>
                  <a:pt x="2112" y="3022"/>
                </a:lnTo>
                <a:lnTo>
                  <a:pt x="2190" y="2994"/>
                </a:lnTo>
                <a:lnTo>
                  <a:pt x="2267" y="2960"/>
                </a:lnTo>
                <a:lnTo>
                  <a:pt x="2341" y="2923"/>
                </a:lnTo>
                <a:lnTo>
                  <a:pt x="2413" y="2880"/>
                </a:lnTo>
                <a:lnTo>
                  <a:pt x="2483" y="2834"/>
                </a:lnTo>
                <a:lnTo>
                  <a:pt x="2550" y="2781"/>
                </a:lnTo>
                <a:lnTo>
                  <a:pt x="2614" y="2725"/>
                </a:lnTo>
                <a:lnTo>
                  <a:pt x="2674" y="2665"/>
                </a:lnTo>
                <a:lnTo>
                  <a:pt x="2608" y="2635"/>
                </a:lnTo>
                <a:lnTo>
                  <a:pt x="2538" y="2605"/>
                </a:lnTo>
                <a:lnTo>
                  <a:pt x="2464" y="2576"/>
                </a:lnTo>
                <a:lnTo>
                  <a:pt x="2386" y="2549"/>
                </a:lnTo>
                <a:lnTo>
                  <a:pt x="2303" y="2524"/>
                </a:lnTo>
                <a:lnTo>
                  <a:pt x="2217" y="2502"/>
                </a:lnTo>
                <a:close/>
                <a:moveTo>
                  <a:pt x="1697" y="2441"/>
                </a:moveTo>
                <a:lnTo>
                  <a:pt x="1604" y="2443"/>
                </a:lnTo>
                <a:lnTo>
                  <a:pt x="1514" y="2448"/>
                </a:lnTo>
                <a:lnTo>
                  <a:pt x="1428" y="2457"/>
                </a:lnTo>
                <a:lnTo>
                  <a:pt x="1344" y="2470"/>
                </a:lnTo>
                <a:lnTo>
                  <a:pt x="1372" y="2547"/>
                </a:lnTo>
                <a:lnTo>
                  <a:pt x="1402" y="2620"/>
                </a:lnTo>
                <a:lnTo>
                  <a:pt x="1434" y="2690"/>
                </a:lnTo>
                <a:lnTo>
                  <a:pt x="1464" y="2755"/>
                </a:lnTo>
                <a:lnTo>
                  <a:pt x="1496" y="2815"/>
                </a:lnTo>
                <a:lnTo>
                  <a:pt x="1528" y="2872"/>
                </a:lnTo>
                <a:lnTo>
                  <a:pt x="1559" y="2925"/>
                </a:lnTo>
                <a:lnTo>
                  <a:pt x="1590" y="2972"/>
                </a:lnTo>
                <a:lnTo>
                  <a:pt x="1618" y="3015"/>
                </a:lnTo>
                <a:lnTo>
                  <a:pt x="1646" y="3054"/>
                </a:lnTo>
                <a:lnTo>
                  <a:pt x="1671" y="3087"/>
                </a:lnTo>
                <a:lnTo>
                  <a:pt x="1678" y="3087"/>
                </a:lnTo>
                <a:lnTo>
                  <a:pt x="1685" y="3087"/>
                </a:lnTo>
                <a:lnTo>
                  <a:pt x="1710" y="3052"/>
                </a:lnTo>
                <a:lnTo>
                  <a:pt x="1736" y="3012"/>
                </a:lnTo>
                <a:lnTo>
                  <a:pt x="1765" y="2968"/>
                </a:lnTo>
                <a:lnTo>
                  <a:pt x="1794" y="2919"/>
                </a:lnTo>
                <a:lnTo>
                  <a:pt x="1825" y="2865"/>
                </a:lnTo>
                <a:lnTo>
                  <a:pt x="1857" y="2808"/>
                </a:lnTo>
                <a:lnTo>
                  <a:pt x="1889" y="2746"/>
                </a:lnTo>
                <a:lnTo>
                  <a:pt x="1921" y="2681"/>
                </a:lnTo>
                <a:lnTo>
                  <a:pt x="1951" y="2611"/>
                </a:lnTo>
                <a:lnTo>
                  <a:pt x="1981" y="2539"/>
                </a:lnTo>
                <a:lnTo>
                  <a:pt x="2011" y="2463"/>
                </a:lnTo>
                <a:lnTo>
                  <a:pt x="1936" y="2454"/>
                </a:lnTo>
                <a:lnTo>
                  <a:pt x="1858" y="2447"/>
                </a:lnTo>
                <a:lnTo>
                  <a:pt x="1779" y="2442"/>
                </a:lnTo>
                <a:lnTo>
                  <a:pt x="1697" y="2441"/>
                </a:lnTo>
                <a:close/>
                <a:moveTo>
                  <a:pt x="2347" y="1823"/>
                </a:moveTo>
                <a:lnTo>
                  <a:pt x="2340" y="1924"/>
                </a:lnTo>
                <a:lnTo>
                  <a:pt x="2329" y="2023"/>
                </a:lnTo>
                <a:lnTo>
                  <a:pt x="2314" y="2120"/>
                </a:lnTo>
                <a:lnTo>
                  <a:pt x="2296" y="2212"/>
                </a:lnTo>
                <a:lnTo>
                  <a:pt x="2275" y="2302"/>
                </a:lnTo>
                <a:lnTo>
                  <a:pt x="2362" y="2326"/>
                </a:lnTo>
                <a:lnTo>
                  <a:pt x="2446" y="2350"/>
                </a:lnTo>
                <a:lnTo>
                  <a:pt x="2527" y="2378"/>
                </a:lnTo>
                <a:lnTo>
                  <a:pt x="2602" y="2407"/>
                </a:lnTo>
                <a:lnTo>
                  <a:pt x="2674" y="2437"/>
                </a:lnTo>
                <a:lnTo>
                  <a:pt x="2743" y="2469"/>
                </a:lnTo>
                <a:lnTo>
                  <a:pt x="2807" y="2501"/>
                </a:lnTo>
                <a:lnTo>
                  <a:pt x="2857" y="2424"/>
                </a:lnTo>
                <a:lnTo>
                  <a:pt x="2901" y="2344"/>
                </a:lnTo>
                <a:lnTo>
                  <a:pt x="2939" y="2262"/>
                </a:lnTo>
                <a:lnTo>
                  <a:pt x="2972" y="2179"/>
                </a:lnTo>
                <a:lnTo>
                  <a:pt x="3000" y="2092"/>
                </a:lnTo>
                <a:lnTo>
                  <a:pt x="3021" y="2005"/>
                </a:lnTo>
                <a:lnTo>
                  <a:pt x="3037" y="1914"/>
                </a:lnTo>
                <a:lnTo>
                  <a:pt x="3047" y="1823"/>
                </a:lnTo>
                <a:lnTo>
                  <a:pt x="2347" y="1823"/>
                </a:lnTo>
                <a:close/>
                <a:moveTo>
                  <a:pt x="346" y="1823"/>
                </a:moveTo>
                <a:lnTo>
                  <a:pt x="357" y="1914"/>
                </a:lnTo>
                <a:lnTo>
                  <a:pt x="371" y="2005"/>
                </a:lnTo>
                <a:lnTo>
                  <a:pt x="394" y="2093"/>
                </a:lnTo>
                <a:lnTo>
                  <a:pt x="421" y="2179"/>
                </a:lnTo>
                <a:lnTo>
                  <a:pt x="454" y="2262"/>
                </a:lnTo>
                <a:lnTo>
                  <a:pt x="492" y="2344"/>
                </a:lnTo>
                <a:lnTo>
                  <a:pt x="537" y="2424"/>
                </a:lnTo>
                <a:lnTo>
                  <a:pt x="587" y="2501"/>
                </a:lnTo>
                <a:lnTo>
                  <a:pt x="656" y="2468"/>
                </a:lnTo>
                <a:lnTo>
                  <a:pt x="730" y="2433"/>
                </a:lnTo>
                <a:lnTo>
                  <a:pt x="811" y="2401"/>
                </a:lnTo>
                <a:lnTo>
                  <a:pt x="897" y="2370"/>
                </a:lnTo>
                <a:lnTo>
                  <a:pt x="988" y="2340"/>
                </a:lnTo>
                <a:lnTo>
                  <a:pt x="1084" y="2313"/>
                </a:lnTo>
                <a:lnTo>
                  <a:pt x="1064" y="2222"/>
                </a:lnTo>
                <a:lnTo>
                  <a:pt x="1047" y="2127"/>
                </a:lnTo>
                <a:lnTo>
                  <a:pt x="1034" y="2029"/>
                </a:lnTo>
                <a:lnTo>
                  <a:pt x="1023" y="1928"/>
                </a:lnTo>
                <a:lnTo>
                  <a:pt x="1017" y="1823"/>
                </a:lnTo>
                <a:lnTo>
                  <a:pt x="346" y="1823"/>
                </a:lnTo>
                <a:close/>
                <a:moveTo>
                  <a:pt x="1221" y="1823"/>
                </a:moveTo>
                <a:lnTo>
                  <a:pt x="1227" y="1919"/>
                </a:lnTo>
                <a:lnTo>
                  <a:pt x="1237" y="2011"/>
                </a:lnTo>
                <a:lnTo>
                  <a:pt x="1250" y="2100"/>
                </a:lnTo>
                <a:lnTo>
                  <a:pt x="1266" y="2186"/>
                </a:lnTo>
                <a:lnTo>
                  <a:pt x="1285" y="2269"/>
                </a:lnTo>
                <a:lnTo>
                  <a:pt x="1363" y="2257"/>
                </a:lnTo>
                <a:lnTo>
                  <a:pt x="1443" y="2247"/>
                </a:lnTo>
                <a:lnTo>
                  <a:pt x="1525" y="2240"/>
                </a:lnTo>
                <a:lnTo>
                  <a:pt x="1610" y="2234"/>
                </a:lnTo>
                <a:lnTo>
                  <a:pt x="1697" y="2233"/>
                </a:lnTo>
                <a:lnTo>
                  <a:pt x="1794" y="2236"/>
                </a:lnTo>
                <a:lnTo>
                  <a:pt x="1890" y="2241"/>
                </a:lnTo>
                <a:lnTo>
                  <a:pt x="1983" y="2251"/>
                </a:lnTo>
                <a:lnTo>
                  <a:pt x="2072" y="2262"/>
                </a:lnTo>
                <a:lnTo>
                  <a:pt x="2094" y="2180"/>
                </a:lnTo>
                <a:lnTo>
                  <a:pt x="2111" y="2094"/>
                </a:lnTo>
                <a:lnTo>
                  <a:pt x="2126" y="2006"/>
                </a:lnTo>
                <a:lnTo>
                  <a:pt x="2136" y="1916"/>
                </a:lnTo>
                <a:lnTo>
                  <a:pt x="2142" y="1823"/>
                </a:lnTo>
                <a:lnTo>
                  <a:pt x="1221" y="1823"/>
                </a:lnTo>
                <a:close/>
                <a:moveTo>
                  <a:pt x="1282" y="1182"/>
                </a:moveTo>
                <a:lnTo>
                  <a:pt x="1264" y="1263"/>
                </a:lnTo>
                <a:lnTo>
                  <a:pt x="1248" y="1346"/>
                </a:lnTo>
                <a:lnTo>
                  <a:pt x="1236" y="1433"/>
                </a:lnTo>
                <a:lnTo>
                  <a:pt x="1227" y="1524"/>
                </a:lnTo>
                <a:lnTo>
                  <a:pt x="1220" y="1616"/>
                </a:lnTo>
                <a:lnTo>
                  <a:pt x="2144" y="1616"/>
                </a:lnTo>
                <a:lnTo>
                  <a:pt x="2137" y="1526"/>
                </a:lnTo>
                <a:lnTo>
                  <a:pt x="2127" y="1438"/>
                </a:lnTo>
                <a:lnTo>
                  <a:pt x="2113" y="1352"/>
                </a:lnTo>
                <a:lnTo>
                  <a:pt x="2097" y="1268"/>
                </a:lnTo>
                <a:lnTo>
                  <a:pt x="2078" y="1187"/>
                </a:lnTo>
                <a:lnTo>
                  <a:pt x="1987" y="1199"/>
                </a:lnTo>
                <a:lnTo>
                  <a:pt x="1893" y="1209"/>
                </a:lnTo>
                <a:lnTo>
                  <a:pt x="1797" y="1215"/>
                </a:lnTo>
                <a:lnTo>
                  <a:pt x="1697" y="1216"/>
                </a:lnTo>
                <a:lnTo>
                  <a:pt x="1587" y="1214"/>
                </a:lnTo>
                <a:lnTo>
                  <a:pt x="1482" y="1208"/>
                </a:lnTo>
                <a:lnTo>
                  <a:pt x="1379" y="1197"/>
                </a:lnTo>
                <a:lnTo>
                  <a:pt x="1282" y="1182"/>
                </a:lnTo>
                <a:close/>
                <a:moveTo>
                  <a:pt x="2816" y="946"/>
                </a:moveTo>
                <a:lnTo>
                  <a:pt x="2751" y="978"/>
                </a:lnTo>
                <a:lnTo>
                  <a:pt x="2682" y="1009"/>
                </a:lnTo>
                <a:lnTo>
                  <a:pt x="2608" y="1040"/>
                </a:lnTo>
                <a:lnTo>
                  <a:pt x="2532" y="1070"/>
                </a:lnTo>
                <a:lnTo>
                  <a:pt x="2451" y="1097"/>
                </a:lnTo>
                <a:lnTo>
                  <a:pt x="2367" y="1123"/>
                </a:lnTo>
                <a:lnTo>
                  <a:pt x="2279" y="1147"/>
                </a:lnTo>
                <a:lnTo>
                  <a:pt x="2300" y="1236"/>
                </a:lnTo>
                <a:lnTo>
                  <a:pt x="2317" y="1327"/>
                </a:lnTo>
                <a:lnTo>
                  <a:pt x="2330" y="1420"/>
                </a:lnTo>
                <a:lnTo>
                  <a:pt x="2341" y="1517"/>
                </a:lnTo>
                <a:lnTo>
                  <a:pt x="2347" y="1616"/>
                </a:lnTo>
                <a:lnTo>
                  <a:pt x="3047" y="1616"/>
                </a:lnTo>
                <a:lnTo>
                  <a:pt x="3037" y="1525"/>
                </a:lnTo>
                <a:lnTo>
                  <a:pt x="3021" y="1434"/>
                </a:lnTo>
                <a:lnTo>
                  <a:pt x="3000" y="1346"/>
                </a:lnTo>
                <a:lnTo>
                  <a:pt x="2973" y="1260"/>
                </a:lnTo>
                <a:lnTo>
                  <a:pt x="2942" y="1178"/>
                </a:lnTo>
                <a:lnTo>
                  <a:pt x="2904" y="1097"/>
                </a:lnTo>
                <a:lnTo>
                  <a:pt x="2863" y="1020"/>
                </a:lnTo>
                <a:lnTo>
                  <a:pt x="2816" y="946"/>
                </a:lnTo>
                <a:close/>
                <a:moveTo>
                  <a:pt x="577" y="946"/>
                </a:moveTo>
                <a:lnTo>
                  <a:pt x="531" y="1020"/>
                </a:lnTo>
                <a:lnTo>
                  <a:pt x="489" y="1097"/>
                </a:lnTo>
                <a:lnTo>
                  <a:pt x="452" y="1178"/>
                </a:lnTo>
                <a:lnTo>
                  <a:pt x="420" y="1260"/>
                </a:lnTo>
                <a:lnTo>
                  <a:pt x="394" y="1346"/>
                </a:lnTo>
                <a:lnTo>
                  <a:pt x="372" y="1434"/>
                </a:lnTo>
                <a:lnTo>
                  <a:pt x="357" y="1525"/>
                </a:lnTo>
                <a:lnTo>
                  <a:pt x="347" y="1616"/>
                </a:lnTo>
                <a:lnTo>
                  <a:pt x="1017" y="1616"/>
                </a:lnTo>
                <a:lnTo>
                  <a:pt x="1022" y="1514"/>
                </a:lnTo>
                <a:lnTo>
                  <a:pt x="1032" y="1415"/>
                </a:lnTo>
                <a:lnTo>
                  <a:pt x="1045" y="1319"/>
                </a:lnTo>
                <a:lnTo>
                  <a:pt x="1061" y="1227"/>
                </a:lnTo>
                <a:lnTo>
                  <a:pt x="1080" y="1138"/>
                </a:lnTo>
                <a:lnTo>
                  <a:pt x="985" y="1111"/>
                </a:lnTo>
                <a:lnTo>
                  <a:pt x="895" y="1081"/>
                </a:lnTo>
                <a:lnTo>
                  <a:pt x="808" y="1050"/>
                </a:lnTo>
                <a:lnTo>
                  <a:pt x="726" y="1016"/>
                </a:lnTo>
                <a:lnTo>
                  <a:pt x="649" y="981"/>
                </a:lnTo>
                <a:lnTo>
                  <a:pt x="577" y="946"/>
                </a:lnTo>
                <a:close/>
                <a:moveTo>
                  <a:pt x="1395" y="381"/>
                </a:moveTo>
                <a:lnTo>
                  <a:pt x="1307" y="405"/>
                </a:lnTo>
                <a:lnTo>
                  <a:pt x="1222" y="433"/>
                </a:lnTo>
                <a:lnTo>
                  <a:pt x="1140" y="468"/>
                </a:lnTo>
                <a:lnTo>
                  <a:pt x="1059" y="509"/>
                </a:lnTo>
                <a:lnTo>
                  <a:pt x="983" y="554"/>
                </a:lnTo>
                <a:lnTo>
                  <a:pt x="909" y="603"/>
                </a:lnTo>
                <a:lnTo>
                  <a:pt x="839" y="658"/>
                </a:lnTo>
                <a:lnTo>
                  <a:pt x="772" y="717"/>
                </a:lnTo>
                <a:lnTo>
                  <a:pt x="710" y="780"/>
                </a:lnTo>
                <a:lnTo>
                  <a:pt x="785" y="816"/>
                </a:lnTo>
                <a:lnTo>
                  <a:pt x="865" y="849"/>
                </a:lnTo>
                <a:lnTo>
                  <a:pt x="950" y="881"/>
                </a:lnTo>
                <a:lnTo>
                  <a:pt x="1040" y="911"/>
                </a:lnTo>
                <a:lnTo>
                  <a:pt x="1135" y="938"/>
                </a:lnTo>
                <a:lnTo>
                  <a:pt x="1169" y="842"/>
                </a:lnTo>
                <a:lnTo>
                  <a:pt x="1204" y="750"/>
                </a:lnTo>
                <a:lnTo>
                  <a:pt x="1242" y="665"/>
                </a:lnTo>
                <a:lnTo>
                  <a:pt x="1280" y="585"/>
                </a:lnTo>
                <a:lnTo>
                  <a:pt x="1319" y="511"/>
                </a:lnTo>
                <a:lnTo>
                  <a:pt x="1357" y="443"/>
                </a:lnTo>
                <a:lnTo>
                  <a:pt x="1395" y="381"/>
                </a:lnTo>
                <a:close/>
                <a:moveTo>
                  <a:pt x="1949" y="370"/>
                </a:moveTo>
                <a:lnTo>
                  <a:pt x="1988" y="436"/>
                </a:lnTo>
                <a:lnTo>
                  <a:pt x="2028" y="507"/>
                </a:lnTo>
                <a:lnTo>
                  <a:pt x="2068" y="583"/>
                </a:lnTo>
                <a:lnTo>
                  <a:pt x="2109" y="667"/>
                </a:lnTo>
                <a:lnTo>
                  <a:pt x="2148" y="755"/>
                </a:lnTo>
                <a:lnTo>
                  <a:pt x="2186" y="848"/>
                </a:lnTo>
                <a:lnTo>
                  <a:pt x="2221" y="948"/>
                </a:lnTo>
                <a:lnTo>
                  <a:pt x="2308" y="924"/>
                </a:lnTo>
                <a:lnTo>
                  <a:pt x="2392" y="900"/>
                </a:lnTo>
                <a:lnTo>
                  <a:pt x="2470" y="872"/>
                </a:lnTo>
                <a:lnTo>
                  <a:pt x="2546" y="843"/>
                </a:lnTo>
                <a:lnTo>
                  <a:pt x="2617" y="812"/>
                </a:lnTo>
                <a:lnTo>
                  <a:pt x="2684" y="780"/>
                </a:lnTo>
                <a:lnTo>
                  <a:pt x="2624" y="720"/>
                </a:lnTo>
                <a:lnTo>
                  <a:pt x="2561" y="663"/>
                </a:lnTo>
                <a:lnTo>
                  <a:pt x="2494" y="611"/>
                </a:lnTo>
                <a:lnTo>
                  <a:pt x="2425" y="562"/>
                </a:lnTo>
                <a:lnTo>
                  <a:pt x="2352" y="518"/>
                </a:lnTo>
                <a:lnTo>
                  <a:pt x="2276" y="479"/>
                </a:lnTo>
                <a:lnTo>
                  <a:pt x="2198" y="444"/>
                </a:lnTo>
                <a:lnTo>
                  <a:pt x="2117" y="414"/>
                </a:lnTo>
                <a:lnTo>
                  <a:pt x="2034" y="389"/>
                </a:lnTo>
                <a:lnTo>
                  <a:pt x="1949" y="370"/>
                </a:lnTo>
                <a:close/>
                <a:moveTo>
                  <a:pt x="1685" y="347"/>
                </a:moveTo>
                <a:lnTo>
                  <a:pt x="1678" y="347"/>
                </a:lnTo>
                <a:lnTo>
                  <a:pt x="1671" y="347"/>
                </a:lnTo>
                <a:lnTo>
                  <a:pt x="1645" y="382"/>
                </a:lnTo>
                <a:lnTo>
                  <a:pt x="1617" y="421"/>
                </a:lnTo>
                <a:lnTo>
                  <a:pt x="1589" y="465"/>
                </a:lnTo>
                <a:lnTo>
                  <a:pt x="1558" y="514"/>
                </a:lnTo>
                <a:lnTo>
                  <a:pt x="1526" y="567"/>
                </a:lnTo>
                <a:lnTo>
                  <a:pt x="1493" y="625"/>
                </a:lnTo>
                <a:lnTo>
                  <a:pt x="1461" y="687"/>
                </a:lnTo>
                <a:lnTo>
                  <a:pt x="1428" y="755"/>
                </a:lnTo>
                <a:lnTo>
                  <a:pt x="1398" y="825"/>
                </a:lnTo>
                <a:lnTo>
                  <a:pt x="1368" y="901"/>
                </a:lnTo>
                <a:lnTo>
                  <a:pt x="1339" y="981"/>
                </a:lnTo>
                <a:lnTo>
                  <a:pt x="1424" y="993"/>
                </a:lnTo>
                <a:lnTo>
                  <a:pt x="1512" y="1002"/>
                </a:lnTo>
                <a:lnTo>
                  <a:pt x="1603" y="1008"/>
                </a:lnTo>
                <a:lnTo>
                  <a:pt x="1697" y="1009"/>
                </a:lnTo>
                <a:lnTo>
                  <a:pt x="1780" y="1008"/>
                </a:lnTo>
                <a:lnTo>
                  <a:pt x="1861" y="1004"/>
                </a:lnTo>
                <a:lnTo>
                  <a:pt x="1940" y="996"/>
                </a:lnTo>
                <a:lnTo>
                  <a:pt x="2016" y="987"/>
                </a:lnTo>
                <a:lnTo>
                  <a:pt x="1988" y="908"/>
                </a:lnTo>
                <a:lnTo>
                  <a:pt x="1957" y="834"/>
                </a:lnTo>
                <a:lnTo>
                  <a:pt x="1926" y="763"/>
                </a:lnTo>
                <a:lnTo>
                  <a:pt x="1893" y="696"/>
                </a:lnTo>
                <a:lnTo>
                  <a:pt x="1861" y="632"/>
                </a:lnTo>
                <a:lnTo>
                  <a:pt x="1829" y="573"/>
                </a:lnTo>
                <a:lnTo>
                  <a:pt x="1798" y="519"/>
                </a:lnTo>
                <a:lnTo>
                  <a:pt x="1767" y="469"/>
                </a:lnTo>
                <a:lnTo>
                  <a:pt x="1738" y="423"/>
                </a:lnTo>
                <a:lnTo>
                  <a:pt x="1711" y="382"/>
                </a:lnTo>
                <a:lnTo>
                  <a:pt x="1685" y="347"/>
                </a:lnTo>
                <a:close/>
                <a:moveTo>
                  <a:pt x="1697" y="0"/>
                </a:moveTo>
                <a:lnTo>
                  <a:pt x="1804" y="3"/>
                </a:lnTo>
                <a:lnTo>
                  <a:pt x="1909" y="14"/>
                </a:lnTo>
                <a:lnTo>
                  <a:pt x="2012" y="30"/>
                </a:lnTo>
                <a:lnTo>
                  <a:pt x="2114" y="52"/>
                </a:lnTo>
                <a:lnTo>
                  <a:pt x="2213" y="81"/>
                </a:lnTo>
                <a:lnTo>
                  <a:pt x="2309" y="116"/>
                </a:lnTo>
                <a:lnTo>
                  <a:pt x="2402" y="155"/>
                </a:lnTo>
                <a:lnTo>
                  <a:pt x="2494" y="202"/>
                </a:lnTo>
                <a:lnTo>
                  <a:pt x="2581" y="252"/>
                </a:lnTo>
                <a:lnTo>
                  <a:pt x="2665" y="308"/>
                </a:lnTo>
                <a:lnTo>
                  <a:pt x="2745" y="369"/>
                </a:lnTo>
                <a:lnTo>
                  <a:pt x="2823" y="433"/>
                </a:lnTo>
                <a:lnTo>
                  <a:pt x="2896" y="503"/>
                </a:lnTo>
                <a:lnTo>
                  <a:pt x="2964" y="577"/>
                </a:lnTo>
                <a:lnTo>
                  <a:pt x="3029" y="655"/>
                </a:lnTo>
                <a:lnTo>
                  <a:pt x="3089" y="736"/>
                </a:lnTo>
                <a:lnTo>
                  <a:pt x="3144" y="821"/>
                </a:lnTo>
                <a:lnTo>
                  <a:pt x="3194" y="910"/>
                </a:lnTo>
                <a:lnTo>
                  <a:pt x="3239" y="1002"/>
                </a:lnTo>
                <a:lnTo>
                  <a:pt x="3279" y="1097"/>
                </a:lnTo>
                <a:lnTo>
                  <a:pt x="3313" y="1194"/>
                </a:lnTo>
                <a:lnTo>
                  <a:pt x="3342" y="1295"/>
                </a:lnTo>
                <a:lnTo>
                  <a:pt x="3364" y="1397"/>
                </a:lnTo>
                <a:lnTo>
                  <a:pt x="3380" y="1501"/>
                </a:lnTo>
                <a:lnTo>
                  <a:pt x="3389" y="1608"/>
                </a:lnTo>
                <a:lnTo>
                  <a:pt x="3393" y="1717"/>
                </a:lnTo>
                <a:lnTo>
                  <a:pt x="3390" y="1814"/>
                </a:lnTo>
                <a:lnTo>
                  <a:pt x="3383" y="1908"/>
                </a:lnTo>
                <a:lnTo>
                  <a:pt x="3370" y="2003"/>
                </a:lnTo>
                <a:lnTo>
                  <a:pt x="3352" y="2096"/>
                </a:lnTo>
                <a:lnTo>
                  <a:pt x="3329" y="2187"/>
                </a:lnTo>
                <a:lnTo>
                  <a:pt x="3301" y="2277"/>
                </a:lnTo>
                <a:lnTo>
                  <a:pt x="3268" y="2366"/>
                </a:lnTo>
                <a:lnTo>
                  <a:pt x="3230" y="2451"/>
                </a:lnTo>
                <a:lnTo>
                  <a:pt x="3188" y="2536"/>
                </a:lnTo>
                <a:lnTo>
                  <a:pt x="3141" y="2618"/>
                </a:lnTo>
                <a:lnTo>
                  <a:pt x="3089" y="2698"/>
                </a:lnTo>
                <a:lnTo>
                  <a:pt x="3032" y="2776"/>
                </a:lnTo>
                <a:lnTo>
                  <a:pt x="2969" y="2852"/>
                </a:lnTo>
                <a:lnTo>
                  <a:pt x="2903" y="2924"/>
                </a:lnTo>
                <a:lnTo>
                  <a:pt x="2833" y="2992"/>
                </a:lnTo>
                <a:lnTo>
                  <a:pt x="2760" y="3055"/>
                </a:lnTo>
                <a:lnTo>
                  <a:pt x="2685" y="3113"/>
                </a:lnTo>
                <a:lnTo>
                  <a:pt x="2605" y="3168"/>
                </a:lnTo>
                <a:lnTo>
                  <a:pt x="2523" y="3217"/>
                </a:lnTo>
                <a:lnTo>
                  <a:pt x="2440" y="3261"/>
                </a:lnTo>
                <a:lnTo>
                  <a:pt x="2353" y="3301"/>
                </a:lnTo>
                <a:lnTo>
                  <a:pt x="2265" y="3335"/>
                </a:lnTo>
                <a:lnTo>
                  <a:pt x="2173" y="3365"/>
                </a:lnTo>
                <a:lnTo>
                  <a:pt x="2081" y="3389"/>
                </a:lnTo>
                <a:lnTo>
                  <a:pt x="1987" y="3408"/>
                </a:lnTo>
                <a:lnTo>
                  <a:pt x="1891" y="3422"/>
                </a:lnTo>
                <a:lnTo>
                  <a:pt x="1794" y="3431"/>
                </a:lnTo>
                <a:lnTo>
                  <a:pt x="1697" y="3433"/>
                </a:lnTo>
                <a:lnTo>
                  <a:pt x="1599" y="3431"/>
                </a:lnTo>
                <a:lnTo>
                  <a:pt x="1503" y="3422"/>
                </a:lnTo>
                <a:lnTo>
                  <a:pt x="1407" y="3408"/>
                </a:lnTo>
                <a:lnTo>
                  <a:pt x="1313" y="3389"/>
                </a:lnTo>
                <a:lnTo>
                  <a:pt x="1220" y="3365"/>
                </a:lnTo>
                <a:lnTo>
                  <a:pt x="1129" y="3335"/>
                </a:lnTo>
                <a:lnTo>
                  <a:pt x="1041" y="3301"/>
                </a:lnTo>
                <a:lnTo>
                  <a:pt x="954" y="3261"/>
                </a:lnTo>
                <a:lnTo>
                  <a:pt x="870" y="3217"/>
                </a:lnTo>
                <a:lnTo>
                  <a:pt x="788" y="3168"/>
                </a:lnTo>
                <a:lnTo>
                  <a:pt x="709" y="3114"/>
                </a:lnTo>
                <a:lnTo>
                  <a:pt x="633" y="3055"/>
                </a:lnTo>
                <a:lnTo>
                  <a:pt x="560" y="2992"/>
                </a:lnTo>
                <a:lnTo>
                  <a:pt x="490" y="2924"/>
                </a:lnTo>
                <a:lnTo>
                  <a:pt x="424" y="2852"/>
                </a:lnTo>
                <a:lnTo>
                  <a:pt x="361" y="2776"/>
                </a:lnTo>
                <a:lnTo>
                  <a:pt x="305" y="2698"/>
                </a:lnTo>
                <a:lnTo>
                  <a:pt x="253" y="2619"/>
                </a:lnTo>
                <a:lnTo>
                  <a:pt x="205" y="2536"/>
                </a:lnTo>
                <a:lnTo>
                  <a:pt x="162" y="2453"/>
                </a:lnTo>
                <a:lnTo>
                  <a:pt x="125" y="2366"/>
                </a:lnTo>
                <a:lnTo>
                  <a:pt x="92" y="2277"/>
                </a:lnTo>
                <a:lnTo>
                  <a:pt x="65" y="2187"/>
                </a:lnTo>
                <a:lnTo>
                  <a:pt x="41" y="2096"/>
                </a:lnTo>
                <a:lnTo>
                  <a:pt x="23" y="2003"/>
                </a:lnTo>
                <a:lnTo>
                  <a:pt x="11" y="1909"/>
                </a:lnTo>
                <a:lnTo>
                  <a:pt x="3" y="1814"/>
                </a:lnTo>
                <a:lnTo>
                  <a:pt x="0" y="1717"/>
                </a:lnTo>
                <a:lnTo>
                  <a:pt x="3" y="1608"/>
                </a:lnTo>
                <a:lnTo>
                  <a:pt x="14" y="1501"/>
                </a:lnTo>
                <a:lnTo>
                  <a:pt x="30" y="1397"/>
                </a:lnTo>
                <a:lnTo>
                  <a:pt x="52" y="1295"/>
                </a:lnTo>
                <a:lnTo>
                  <a:pt x="81" y="1194"/>
                </a:lnTo>
                <a:lnTo>
                  <a:pt x="115" y="1097"/>
                </a:lnTo>
                <a:lnTo>
                  <a:pt x="154" y="1002"/>
                </a:lnTo>
                <a:lnTo>
                  <a:pt x="199" y="910"/>
                </a:lnTo>
                <a:lnTo>
                  <a:pt x="249" y="821"/>
                </a:lnTo>
                <a:lnTo>
                  <a:pt x="305" y="736"/>
                </a:lnTo>
                <a:lnTo>
                  <a:pt x="364" y="655"/>
                </a:lnTo>
                <a:lnTo>
                  <a:pt x="429" y="577"/>
                </a:lnTo>
                <a:lnTo>
                  <a:pt x="498" y="503"/>
                </a:lnTo>
                <a:lnTo>
                  <a:pt x="571" y="433"/>
                </a:lnTo>
                <a:lnTo>
                  <a:pt x="647" y="369"/>
                </a:lnTo>
                <a:lnTo>
                  <a:pt x="728" y="308"/>
                </a:lnTo>
                <a:lnTo>
                  <a:pt x="812" y="252"/>
                </a:lnTo>
                <a:lnTo>
                  <a:pt x="900" y="202"/>
                </a:lnTo>
                <a:lnTo>
                  <a:pt x="990" y="155"/>
                </a:lnTo>
                <a:lnTo>
                  <a:pt x="1084" y="116"/>
                </a:lnTo>
                <a:lnTo>
                  <a:pt x="1180" y="81"/>
                </a:lnTo>
                <a:lnTo>
                  <a:pt x="1280" y="52"/>
                </a:lnTo>
                <a:lnTo>
                  <a:pt x="1381" y="30"/>
                </a:lnTo>
                <a:lnTo>
                  <a:pt x="1483" y="14"/>
                </a:lnTo>
                <a:lnTo>
                  <a:pt x="1590" y="3"/>
                </a:lnTo>
                <a:lnTo>
                  <a:pt x="1697" y="0"/>
                </a:lnTo>
                <a:close/>
              </a:path>
            </a:pathLst>
          </a:custGeom>
          <a:solidFill>
            <a:schemeClr val="bg1"/>
          </a:solidFill>
          <a:ln w="0">
            <a:noFill/>
            <a:prstDash val="solid"/>
            <a:round/>
          </a:ln>
        </p:spPr>
        <p:txBody>
          <a:bodyPr vert="horz" wrap="square" lIns="91428" tIns="45714" rIns="91428" bIns="45714" numCol="1" anchor="t" anchorCtr="0" compatLnSpc="1"/>
          <a:lstStyle/>
          <a:p>
            <a:endParaRPr lang="ru-RU" sz="1800"/>
          </a:p>
        </p:txBody>
      </p:sp>
      <p:grpSp>
        <p:nvGrpSpPr>
          <p:cNvPr id="321" name="Группа 260"/>
          <p:cNvGrpSpPr/>
          <p:nvPr/>
        </p:nvGrpSpPr>
        <p:grpSpPr>
          <a:xfrm>
            <a:off x="3589778" y="3302071"/>
            <a:ext cx="246713" cy="390310"/>
            <a:chOff x="5943600" y="3198813"/>
            <a:chExt cx="2563813" cy="4056063"/>
          </a:xfrm>
          <a:solidFill>
            <a:schemeClr val="bg1"/>
          </a:solidFill>
        </p:grpSpPr>
        <p:sp>
          <p:nvSpPr>
            <p:cNvPr id="322" name="Freeform 232"/>
            <p:cNvSpPr/>
            <p:nvPr/>
          </p:nvSpPr>
          <p:spPr bwMode="auto">
            <a:xfrm>
              <a:off x="6626225" y="6738938"/>
              <a:ext cx="1196975" cy="515938"/>
            </a:xfrm>
            <a:custGeom>
              <a:avLst/>
              <a:gdLst>
                <a:gd name="T0" fmla="*/ 0 w 1507"/>
                <a:gd name="T1" fmla="*/ 0 h 649"/>
                <a:gd name="T2" fmla="*/ 1507 w 1507"/>
                <a:gd name="T3" fmla="*/ 0 h 649"/>
                <a:gd name="T4" fmla="*/ 1507 w 1507"/>
                <a:gd name="T5" fmla="*/ 209 h 649"/>
                <a:gd name="T6" fmla="*/ 1503 w 1507"/>
                <a:gd name="T7" fmla="*/ 274 h 649"/>
                <a:gd name="T8" fmla="*/ 1488 w 1507"/>
                <a:gd name="T9" fmla="*/ 336 h 649"/>
                <a:gd name="T10" fmla="*/ 1464 w 1507"/>
                <a:gd name="T11" fmla="*/ 394 h 649"/>
                <a:gd name="T12" fmla="*/ 1434 w 1507"/>
                <a:gd name="T13" fmla="*/ 448 h 649"/>
                <a:gd name="T14" fmla="*/ 1396 w 1507"/>
                <a:gd name="T15" fmla="*/ 498 h 649"/>
                <a:gd name="T16" fmla="*/ 1351 w 1507"/>
                <a:gd name="T17" fmla="*/ 541 h 649"/>
                <a:gd name="T18" fmla="*/ 1301 w 1507"/>
                <a:gd name="T19" fmla="*/ 579 h 649"/>
                <a:gd name="T20" fmla="*/ 1246 w 1507"/>
                <a:gd name="T21" fmla="*/ 609 h 649"/>
                <a:gd name="T22" fmla="*/ 1185 w 1507"/>
                <a:gd name="T23" fmla="*/ 632 h 649"/>
                <a:gd name="T24" fmla="*/ 1121 w 1507"/>
                <a:gd name="T25" fmla="*/ 645 h 649"/>
                <a:gd name="T26" fmla="*/ 1054 w 1507"/>
                <a:gd name="T27" fmla="*/ 649 h 649"/>
                <a:gd name="T28" fmla="*/ 452 w 1507"/>
                <a:gd name="T29" fmla="*/ 649 h 649"/>
                <a:gd name="T30" fmla="*/ 385 w 1507"/>
                <a:gd name="T31" fmla="*/ 645 h 649"/>
                <a:gd name="T32" fmla="*/ 321 w 1507"/>
                <a:gd name="T33" fmla="*/ 632 h 649"/>
                <a:gd name="T34" fmla="*/ 262 w 1507"/>
                <a:gd name="T35" fmla="*/ 609 h 649"/>
                <a:gd name="T36" fmla="*/ 206 w 1507"/>
                <a:gd name="T37" fmla="*/ 579 h 649"/>
                <a:gd name="T38" fmla="*/ 155 w 1507"/>
                <a:gd name="T39" fmla="*/ 541 h 649"/>
                <a:gd name="T40" fmla="*/ 110 w 1507"/>
                <a:gd name="T41" fmla="*/ 498 h 649"/>
                <a:gd name="T42" fmla="*/ 73 w 1507"/>
                <a:gd name="T43" fmla="*/ 448 h 649"/>
                <a:gd name="T44" fmla="*/ 41 w 1507"/>
                <a:gd name="T45" fmla="*/ 394 h 649"/>
                <a:gd name="T46" fmla="*/ 19 w 1507"/>
                <a:gd name="T47" fmla="*/ 336 h 649"/>
                <a:gd name="T48" fmla="*/ 5 w 1507"/>
                <a:gd name="T49" fmla="*/ 274 h 649"/>
                <a:gd name="T50" fmla="*/ 0 w 1507"/>
                <a:gd name="T51" fmla="*/ 209 h 649"/>
                <a:gd name="T52" fmla="*/ 0 w 1507"/>
                <a:gd name="T53" fmla="*/ 0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07" h="649">
                  <a:moveTo>
                    <a:pt x="0" y="0"/>
                  </a:moveTo>
                  <a:lnTo>
                    <a:pt x="1507" y="0"/>
                  </a:lnTo>
                  <a:lnTo>
                    <a:pt x="1507" y="209"/>
                  </a:lnTo>
                  <a:lnTo>
                    <a:pt x="1503" y="274"/>
                  </a:lnTo>
                  <a:lnTo>
                    <a:pt x="1488" y="336"/>
                  </a:lnTo>
                  <a:lnTo>
                    <a:pt x="1464" y="394"/>
                  </a:lnTo>
                  <a:lnTo>
                    <a:pt x="1434" y="448"/>
                  </a:lnTo>
                  <a:lnTo>
                    <a:pt x="1396" y="498"/>
                  </a:lnTo>
                  <a:lnTo>
                    <a:pt x="1351" y="541"/>
                  </a:lnTo>
                  <a:lnTo>
                    <a:pt x="1301" y="579"/>
                  </a:lnTo>
                  <a:lnTo>
                    <a:pt x="1246" y="609"/>
                  </a:lnTo>
                  <a:lnTo>
                    <a:pt x="1185" y="632"/>
                  </a:lnTo>
                  <a:lnTo>
                    <a:pt x="1121" y="645"/>
                  </a:lnTo>
                  <a:lnTo>
                    <a:pt x="1054" y="649"/>
                  </a:lnTo>
                  <a:lnTo>
                    <a:pt x="452" y="649"/>
                  </a:lnTo>
                  <a:lnTo>
                    <a:pt x="385" y="645"/>
                  </a:lnTo>
                  <a:lnTo>
                    <a:pt x="321" y="632"/>
                  </a:lnTo>
                  <a:lnTo>
                    <a:pt x="262" y="609"/>
                  </a:lnTo>
                  <a:lnTo>
                    <a:pt x="206" y="579"/>
                  </a:lnTo>
                  <a:lnTo>
                    <a:pt x="155" y="541"/>
                  </a:lnTo>
                  <a:lnTo>
                    <a:pt x="110" y="498"/>
                  </a:lnTo>
                  <a:lnTo>
                    <a:pt x="73" y="448"/>
                  </a:lnTo>
                  <a:lnTo>
                    <a:pt x="41" y="394"/>
                  </a:lnTo>
                  <a:lnTo>
                    <a:pt x="19" y="336"/>
                  </a:lnTo>
                  <a:lnTo>
                    <a:pt x="5" y="274"/>
                  </a:lnTo>
                  <a:lnTo>
                    <a:pt x="0" y="209"/>
                  </a:lnTo>
                  <a:lnTo>
                    <a:pt x="0" y="0"/>
                  </a:lnTo>
                  <a:close/>
                </a:path>
              </a:pathLst>
            </a:custGeom>
            <a:grpFill/>
            <a:ln w="0">
              <a:noFill/>
              <a:prstDash val="solid"/>
              <a:round/>
            </a:ln>
          </p:spPr>
          <p:txBody>
            <a:bodyPr vert="horz" wrap="square" lIns="91428" tIns="45714" rIns="91428" bIns="45714" numCol="1" anchor="t" anchorCtr="0" compatLnSpc="1"/>
            <a:lstStyle/>
            <a:p>
              <a:endParaRPr lang="ru-RU" sz="1800"/>
            </a:p>
          </p:txBody>
        </p:sp>
        <p:sp>
          <p:nvSpPr>
            <p:cNvPr id="323" name="Freeform 233"/>
            <p:cNvSpPr/>
            <p:nvPr/>
          </p:nvSpPr>
          <p:spPr bwMode="auto">
            <a:xfrm>
              <a:off x="5943600" y="3198813"/>
              <a:ext cx="2563813" cy="3384550"/>
            </a:xfrm>
            <a:custGeom>
              <a:avLst/>
              <a:gdLst>
                <a:gd name="T0" fmla="*/ 1864 w 3229"/>
                <a:gd name="T1" fmla="*/ 20 h 4264"/>
                <a:gd name="T2" fmla="*/ 2215 w 3229"/>
                <a:gd name="T3" fmla="*/ 115 h 4264"/>
                <a:gd name="T4" fmla="*/ 2528 w 3229"/>
                <a:gd name="T5" fmla="*/ 280 h 4264"/>
                <a:gd name="T6" fmla="*/ 2796 w 3229"/>
                <a:gd name="T7" fmla="*/ 506 h 4264"/>
                <a:gd name="T8" fmla="*/ 3009 w 3229"/>
                <a:gd name="T9" fmla="*/ 786 h 4264"/>
                <a:gd name="T10" fmla="*/ 3154 w 3229"/>
                <a:gd name="T11" fmla="*/ 1107 h 4264"/>
                <a:gd name="T12" fmla="*/ 3224 w 3229"/>
                <a:gd name="T13" fmla="*/ 1461 h 4264"/>
                <a:gd name="T14" fmla="*/ 3210 w 3229"/>
                <a:gd name="T15" fmla="*/ 1827 h 4264"/>
                <a:gd name="T16" fmla="*/ 3113 w 3229"/>
                <a:gd name="T17" fmla="*/ 2173 h 4264"/>
                <a:gd name="T18" fmla="*/ 2934 w 3229"/>
                <a:gd name="T19" fmla="*/ 2494 h 4264"/>
                <a:gd name="T20" fmla="*/ 2793 w 3229"/>
                <a:gd name="T21" fmla="*/ 2697 h 4264"/>
                <a:gd name="T22" fmla="*/ 2694 w 3229"/>
                <a:gd name="T23" fmla="*/ 2848 h 4264"/>
                <a:gd name="T24" fmla="*/ 2632 w 3229"/>
                <a:gd name="T25" fmla="*/ 2960 h 4264"/>
                <a:gd name="T26" fmla="*/ 2595 w 3229"/>
                <a:gd name="T27" fmla="*/ 3038 h 4264"/>
                <a:gd name="T28" fmla="*/ 2579 w 3229"/>
                <a:gd name="T29" fmla="*/ 3093 h 4264"/>
                <a:gd name="T30" fmla="*/ 2576 w 3229"/>
                <a:gd name="T31" fmla="*/ 3134 h 4264"/>
                <a:gd name="T32" fmla="*/ 2685 w 3229"/>
                <a:gd name="T33" fmla="*/ 3437 h 4264"/>
                <a:gd name="T34" fmla="*/ 2752 w 3229"/>
                <a:gd name="T35" fmla="*/ 3461 h 4264"/>
                <a:gd name="T36" fmla="*/ 2788 w 3229"/>
                <a:gd name="T37" fmla="*/ 3522 h 4264"/>
                <a:gd name="T38" fmla="*/ 2788 w 3229"/>
                <a:gd name="T39" fmla="*/ 4165 h 4264"/>
                <a:gd name="T40" fmla="*/ 2742 w 3229"/>
                <a:gd name="T41" fmla="*/ 4239 h 4264"/>
                <a:gd name="T42" fmla="*/ 2657 w 3229"/>
                <a:gd name="T43" fmla="*/ 4264 h 4264"/>
                <a:gd name="T44" fmla="*/ 513 w 3229"/>
                <a:gd name="T45" fmla="*/ 4253 h 4264"/>
                <a:gd name="T46" fmla="*/ 450 w 3229"/>
                <a:gd name="T47" fmla="*/ 4196 h 4264"/>
                <a:gd name="T48" fmla="*/ 438 w 3229"/>
                <a:gd name="T49" fmla="*/ 3554 h 4264"/>
                <a:gd name="T50" fmla="*/ 460 w 3229"/>
                <a:gd name="T51" fmla="*/ 3477 h 4264"/>
                <a:gd name="T52" fmla="*/ 519 w 3229"/>
                <a:gd name="T53" fmla="*/ 3442 h 4264"/>
                <a:gd name="T54" fmla="*/ 652 w 3229"/>
                <a:gd name="T55" fmla="*/ 3436 h 4264"/>
                <a:gd name="T56" fmla="*/ 648 w 3229"/>
                <a:gd name="T57" fmla="*/ 3099 h 4264"/>
                <a:gd name="T58" fmla="*/ 629 w 3229"/>
                <a:gd name="T59" fmla="*/ 3032 h 4264"/>
                <a:gd name="T60" fmla="*/ 585 w 3229"/>
                <a:gd name="T61" fmla="*/ 2938 h 4264"/>
                <a:gd name="T62" fmla="*/ 509 w 3229"/>
                <a:gd name="T63" fmla="*/ 2810 h 4264"/>
                <a:gd name="T64" fmla="*/ 394 w 3229"/>
                <a:gd name="T65" fmla="*/ 2638 h 4264"/>
                <a:gd name="T66" fmla="*/ 279 w 3229"/>
                <a:gd name="T67" fmla="*/ 2476 h 4264"/>
                <a:gd name="T68" fmla="*/ 152 w 3229"/>
                <a:gd name="T69" fmla="*/ 2253 h 4264"/>
                <a:gd name="T70" fmla="*/ 38 w 3229"/>
                <a:gd name="T71" fmla="*/ 1927 h 4264"/>
                <a:gd name="T72" fmla="*/ 0 w 3229"/>
                <a:gd name="T73" fmla="*/ 1584 h 4264"/>
                <a:gd name="T74" fmla="*/ 42 w 3229"/>
                <a:gd name="T75" fmla="*/ 1222 h 4264"/>
                <a:gd name="T76" fmla="*/ 164 w 3229"/>
                <a:gd name="T77" fmla="*/ 888 h 4264"/>
                <a:gd name="T78" fmla="*/ 355 w 3229"/>
                <a:gd name="T79" fmla="*/ 594 h 4264"/>
                <a:gd name="T80" fmla="*/ 605 w 3229"/>
                <a:gd name="T81" fmla="*/ 350 h 4264"/>
                <a:gd name="T82" fmla="*/ 906 w 3229"/>
                <a:gd name="T83" fmla="*/ 162 h 4264"/>
                <a:gd name="T84" fmla="*/ 1244 w 3229"/>
                <a:gd name="T85" fmla="*/ 43 h 4264"/>
                <a:gd name="T86" fmla="*/ 1615 w 3229"/>
                <a:gd name="T87" fmla="*/ 0 h 4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29" h="4264">
                  <a:moveTo>
                    <a:pt x="1615" y="0"/>
                  </a:moveTo>
                  <a:lnTo>
                    <a:pt x="1741" y="5"/>
                  </a:lnTo>
                  <a:lnTo>
                    <a:pt x="1864" y="20"/>
                  </a:lnTo>
                  <a:lnTo>
                    <a:pt x="1984" y="43"/>
                  </a:lnTo>
                  <a:lnTo>
                    <a:pt x="2102" y="75"/>
                  </a:lnTo>
                  <a:lnTo>
                    <a:pt x="2215" y="115"/>
                  </a:lnTo>
                  <a:lnTo>
                    <a:pt x="2324" y="162"/>
                  </a:lnTo>
                  <a:lnTo>
                    <a:pt x="2429" y="217"/>
                  </a:lnTo>
                  <a:lnTo>
                    <a:pt x="2528" y="280"/>
                  </a:lnTo>
                  <a:lnTo>
                    <a:pt x="2624" y="350"/>
                  </a:lnTo>
                  <a:lnTo>
                    <a:pt x="2713" y="425"/>
                  </a:lnTo>
                  <a:lnTo>
                    <a:pt x="2796" y="506"/>
                  </a:lnTo>
                  <a:lnTo>
                    <a:pt x="2875" y="594"/>
                  </a:lnTo>
                  <a:lnTo>
                    <a:pt x="2945" y="688"/>
                  </a:lnTo>
                  <a:lnTo>
                    <a:pt x="3009" y="786"/>
                  </a:lnTo>
                  <a:lnTo>
                    <a:pt x="3065" y="888"/>
                  </a:lnTo>
                  <a:lnTo>
                    <a:pt x="3114" y="996"/>
                  </a:lnTo>
                  <a:lnTo>
                    <a:pt x="3154" y="1107"/>
                  </a:lnTo>
                  <a:lnTo>
                    <a:pt x="3186" y="1222"/>
                  </a:lnTo>
                  <a:lnTo>
                    <a:pt x="3210" y="1340"/>
                  </a:lnTo>
                  <a:lnTo>
                    <a:pt x="3224" y="1461"/>
                  </a:lnTo>
                  <a:lnTo>
                    <a:pt x="3229" y="1584"/>
                  </a:lnTo>
                  <a:lnTo>
                    <a:pt x="3224" y="1705"/>
                  </a:lnTo>
                  <a:lnTo>
                    <a:pt x="3210" y="1827"/>
                  </a:lnTo>
                  <a:lnTo>
                    <a:pt x="3186" y="1945"/>
                  </a:lnTo>
                  <a:lnTo>
                    <a:pt x="3154" y="2060"/>
                  </a:lnTo>
                  <a:lnTo>
                    <a:pt x="3113" y="2173"/>
                  </a:lnTo>
                  <a:lnTo>
                    <a:pt x="3062" y="2285"/>
                  </a:lnTo>
                  <a:lnTo>
                    <a:pt x="3002" y="2392"/>
                  </a:lnTo>
                  <a:lnTo>
                    <a:pt x="2934" y="2494"/>
                  </a:lnTo>
                  <a:lnTo>
                    <a:pt x="2881" y="2567"/>
                  </a:lnTo>
                  <a:lnTo>
                    <a:pt x="2835" y="2634"/>
                  </a:lnTo>
                  <a:lnTo>
                    <a:pt x="2793" y="2697"/>
                  </a:lnTo>
                  <a:lnTo>
                    <a:pt x="2755" y="2752"/>
                  </a:lnTo>
                  <a:lnTo>
                    <a:pt x="2723" y="2802"/>
                  </a:lnTo>
                  <a:lnTo>
                    <a:pt x="2694" y="2848"/>
                  </a:lnTo>
                  <a:lnTo>
                    <a:pt x="2670" y="2890"/>
                  </a:lnTo>
                  <a:lnTo>
                    <a:pt x="2649" y="2926"/>
                  </a:lnTo>
                  <a:lnTo>
                    <a:pt x="2632" y="2960"/>
                  </a:lnTo>
                  <a:lnTo>
                    <a:pt x="2618" y="2989"/>
                  </a:lnTo>
                  <a:lnTo>
                    <a:pt x="2605" y="3014"/>
                  </a:lnTo>
                  <a:lnTo>
                    <a:pt x="2595" y="3038"/>
                  </a:lnTo>
                  <a:lnTo>
                    <a:pt x="2589" y="3059"/>
                  </a:lnTo>
                  <a:lnTo>
                    <a:pt x="2584" y="3077"/>
                  </a:lnTo>
                  <a:lnTo>
                    <a:pt x="2579" y="3093"/>
                  </a:lnTo>
                  <a:lnTo>
                    <a:pt x="2578" y="3108"/>
                  </a:lnTo>
                  <a:lnTo>
                    <a:pt x="2576" y="3121"/>
                  </a:lnTo>
                  <a:lnTo>
                    <a:pt x="2576" y="3134"/>
                  </a:lnTo>
                  <a:lnTo>
                    <a:pt x="2576" y="3436"/>
                  </a:lnTo>
                  <a:lnTo>
                    <a:pt x="2657" y="3436"/>
                  </a:lnTo>
                  <a:lnTo>
                    <a:pt x="2685" y="3437"/>
                  </a:lnTo>
                  <a:lnTo>
                    <a:pt x="2710" y="3442"/>
                  </a:lnTo>
                  <a:lnTo>
                    <a:pt x="2733" y="3450"/>
                  </a:lnTo>
                  <a:lnTo>
                    <a:pt x="2752" y="3461"/>
                  </a:lnTo>
                  <a:lnTo>
                    <a:pt x="2769" y="3477"/>
                  </a:lnTo>
                  <a:lnTo>
                    <a:pt x="2780" y="3498"/>
                  </a:lnTo>
                  <a:lnTo>
                    <a:pt x="2788" y="3522"/>
                  </a:lnTo>
                  <a:lnTo>
                    <a:pt x="2792" y="3554"/>
                  </a:lnTo>
                  <a:lnTo>
                    <a:pt x="2792" y="4130"/>
                  </a:lnTo>
                  <a:lnTo>
                    <a:pt x="2788" y="4165"/>
                  </a:lnTo>
                  <a:lnTo>
                    <a:pt x="2779" y="4196"/>
                  </a:lnTo>
                  <a:lnTo>
                    <a:pt x="2763" y="4220"/>
                  </a:lnTo>
                  <a:lnTo>
                    <a:pt x="2742" y="4239"/>
                  </a:lnTo>
                  <a:lnTo>
                    <a:pt x="2717" y="4253"/>
                  </a:lnTo>
                  <a:lnTo>
                    <a:pt x="2688" y="4261"/>
                  </a:lnTo>
                  <a:lnTo>
                    <a:pt x="2657" y="4264"/>
                  </a:lnTo>
                  <a:lnTo>
                    <a:pt x="572" y="4264"/>
                  </a:lnTo>
                  <a:lnTo>
                    <a:pt x="541" y="4261"/>
                  </a:lnTo>
                  <a:lnTo>
                    <a:pt x="513" y="4253"/>
                  </a:lnTo>
                  <a:lnTo>
                    <a:pt x="487" y="4239"/>
                  </a:lnTo>
                  <a:lnTo>
                    <a:pt x="466" y="4220"/>
                  </a:lnTo>
                  <a:lnTo>
                    <a:pt x="450" y="4196"/>
                  </a:lnTo>
                  <a:lnTo>
                    <a:pt x="441" y="4165"/>
                  </a:lnTo>
                  <a:lnTo>
                    <a:pt x="438" y="4130"/>
                  </a:lnTo>
                  <a:lnTo>
                    <a:pt x="438" y="3554"/>
                  </a:lnTo>
                  <a:lnTo>
                    <a:pt x="439" y="3522"/>
                  </a:lnTo>
                  <a:lnTo>
                    <a:pt x="447" y="3498"/>
                  </a:lnTo>
                  <a:lnTo>
                    <a:pt x="460" y="3477"/>
                  </a:lnTo>
                  <a:lnTo>
                    <a:pt x="476" y="3461"/>
                  </a:lnTo>
                  <a:lnTo>
                    <a:pt x="497" y="3450"/>
                  </a:lnTo>
                  <a:lnTo>
                    <a:pt x="519" y="3442"/>
                  </a:lnTo>
                  <a:lnTo>
                    <a:pt x="545" y="3437"/>
                  </a:lnTo>
                  <a:lnTo>
                    <a:pt x="572" y="3436"/>
                  </a:lnTo>
                  <a:lnTo>
                    <a:pt x="652" y="3436"/>
                  </a:lnTo>
                  <a:lnTo>
                    <a:pt x="652" y="3134"/>
                  </a:lnTo>
                  <a:lnTo>
                    <a:pt x="652" y="3116"/>
                  </a:lnTo>
                  <a:lnTo>
                    <a:pt x="648" y="3099"/>
                  </a:lnTo>
                  <a:lnTo>
                    <a:pt x="645" y="3078"/>
                  </a:lnTo>
                  <a:lnTo>
                    <a:pt x="639" y="3056"/>
                  </a:lnTo>
                  <a:lnTo>
                    <a:pt x="629" y="3032"/>
                  </a:lnTo>
                  <a:lnTo>
                    <a:pt x="618" y="3003"/>
                  </a:lnTo>
                  <a:lnTo>
                    <a:pt x="602" y="2973"/>
                  </a:lnTo>
                  <a:lnTo>
                    <a:pt x="585" y="2938"/>
                  </a:lnTo>
                  <a:lnTo>
                    <a:pt x="564" y="2899"/>
                  </a:lnTo>
                  <a:lnTo>
                    <a:pt x="538" y="2858"/>
                  </a:lnTo>
                  <a:lnTo>
                    <a:pt x="509" y="2810"/>
                  </a:lnTo>
                  <a:lnTo>
                    <a:pt x="474" y="2757"/>
                  </a:lnTo>
                  <a:lnTo>
                    <a:pt x="438" y="2701"/>
                  </a:lnTo>
                  <a:lnTo>
                    <a:pt x="394" y="2638"/>
                  </a:lnTo>
                  <a:lnTo>
                    <a:pt x="347" y="2569"/>
                  </a:lnTo>
                  <a:lnTo>
                    <a:pt x="292" y="2494"/>
                  </a:lnTo>
                  <a:lnTo>
                    <a:pt x="279" y="2476"/>
                  </a:lnTo>
                  <a:lnTo>
                    <a:pt x="268" y="2456"/>
                  </a:lnTo>
                  <a:lnTo>
                    <a:pt x="206" y="2355"/>
                  </a:lnTo>
                  <a:lnTo>
                    <a:pt x="152" y="2253"/>
                  </a:lnTo>
                  <a:lnTo>
                    <a:pt x="105" y="2147"/>
                  </a:lnTo>
                  <a:lnTo>
                    <a:pt x="67" y="2039"/>
                  </a:lnTo>
                  <a:lnTo>
                    <a:pt x="38" y="1927"/>
                  </a:lnTo>
                  <a:lnTo>
                    <a:pt x="16" y="1814"/>
                  </a:lnTo>
                  <a:lnTo>
                    <a:pt x="3" y="1700"/>
                  </a:lnTo>
                  <a:lnTo>
                    <a:pt x="0" y="1584"/>
                  </a:lnTo>
                  <a:lnTo>
                    <a:pt x="5" y="1461"/>
                  </a:lnTo>
                  <a:lnTo>
                    <a:pt x="19" y="1340"/>
                  </a:lnTo>
                  <a:lnTo>
                    <a:pt x="42" y="1222"/>
                  </a:lnTo>
                  <a:lnTo>
                    <a:pt x="75" y="1107"/>
                  </a:lnTo>
                  <a:lnTo>
                    <a:pt x="115" y="996"/>
                  </a:lnTo>
                  <a:lnTo>
                    <a:pt x="164" y="888"/>
                  </a:lnTo>
                  <a:lnTo>
                    <a:pt x="220" y="786"/>
                  </a:lnTo>
                  <a:lnTo>
                    <a:pt x="284" y="688"/>
                  </a:lnTo>
                  <a:lnTo>
                    <a:pt x="355" y="594"/>
                  </a:lnTo>
                  <a:lnTo>
                    <a:pt x="431" y="506"/>
                  </a:lnTo>
                  <a:lnTo>
                    <a:pt x="516" y="425"/>
                  </a:lnTo>
                  <a:lnTo>
                    <a:pt x="605" y="350"/>
                  </a:lnTo>
                  <a:lnTo>
                    <a:pt x="700" y="280"/>
                  </a:lnTo>
                  <a:lnTo>
                    <a:pt x="800" y="217"/>
                  </a:lnTo>
                  <a:lnTo>
                    <a:pt x="906" y="162"/>
                  </a:lnTo>
                  <a:lnTo>
                    <a:pt x="1014" y="115"/>
                  </a:lnTo>
                  <a:lnTo>
                    <a:pt x="1128" y="75"/>
                  </a:lnTo>
                  <a:lnTo>
                    <a:pt x="1244" y="43"/>
                  </a:lnTo>
                  <a:lnTo>
                    <a:pt x="1365" y="20"/>
                  </a:lnTo>
                  <a:lnTo>
                    <a:pt x="1488" y="5"/>
                  </a:lnTo>
                  <a:lnTo>
                    <a:pt x="1615" y="0"/>
                  </a:lnTo>
                  <a:close/>
                </a:path>
              </a:pathLst>
            </a:custGeom>
            <a:grpFill/>
            <a:ln w="0">
              <a:noFill/>
              <a:prstDash val="solid"/>
              <a:round/>
            </a:ln>
          </p:spPr>
          <p:txBody>
            <a:bodyPr vert="horz" wrap="square" lIns="91428" tIns="45714" rIns="91428" bIns="45714" numCol="1" anchor="t" anchorCtr="0" compatLnSpc="1"/>
            <a:lstStyle/>
            <a:p>
              <a:endParaRPr lang="ru-RU" sz="1800"/>
            </a:p>
          </p:txBody>
        </p:sp>
      </p:grpSp>
      <p:grpSp>
        <p:nvGrpSpPr>
          <p:cNvPr id="324" name="Группа 379"/>
          <p:cNvGrpSpPr/>
          <p:nvPr/>
        </p:nvGrpSpPr>
        <p:grpSpPr>
          <a:xfrm>
            <a:off x="4609014" y="3302626"/>
            <a:ext cx="432740" cy="389201"/>
            <a:chOff x="5834063" y="3221038"/>
            <a:chExt cx="2335212" cy="2100262"/>
          </a:xfrm>
          <a:solidFill>
            <a:schemeClr val="bg1"/>
          </a:solidFill>
        </p:grpSpPr>
        <p:sp>
          <p:nvSpPr>
            <p:cNvPr id="325" name="Freeform 337"/>
            <p:cNvSpPr/>
            <p:nvPr/>
          </p:nvSpPr>
          <p:spPr bwMode="auto">
            <a:xfrm>
              <a:off x="6699250" y="3617913"/>
              <a:ext cx="1470025" cy="768350"/>
            </a:xfrm>
            <a:custGeom>
              <a:avLst/>
              <a:gdLst>
                <a:gd name="T0" fmla="*/ 113 w 2777"/>
                <a:gd name="T1" fmla="*/ 0 h 1453"/>
                <a:gd name="T2" fmla="*/ 2686 w 2777"/>
                <a:gd name="T3" fmla="*/ 0 h 1453"/>
                <a:gd name="T4" fmla="*/ 2713 w 2777"/>
                <a:gd name="T5" fmla="*/ 2 h 1453"/>
                <a:gd name="T6" fmla="*/ 2736 w 2777"/>
                <a:gd name="T7" fmla="*/ 10 h 1453"/>
                <a:gd name="T8" fmla="*/ 2753 w 2777"/>
                <a:gd name="T9" fmla="*/ 25 h 1453"/>
                <a:gd name="T10" fmla="*/ 2767 w 2777"/>
                <a:gd name="T11" fmla="*/ 43 h 1453"/>
                <a:gd name="T12" fmla="*/ 2775 w 2777"/>
                <a:gd name="T13" fmla="*/ 65 h 1453"/>
                <a:gd name="T14" fmla="*/ 2777 w 2777"/>
                <a:gd name="T15" fmla="*/ 89 h 1453"/>
                <a:gd name="T16" fmla="*/ 2771 w 2777"/>
                <a:gd name="T17" fmla="*/ 116 h 1453"/>
                <a:gd name="T18" fmla="*/ 2416 w 2777"/>
                <a:gd name="T19" fmla="*/ 1337 h 1453"/>
                <a:gd name="T20" fmla="*/ 2403 w 2777"/>
                <a:gd name="T21" fmla="*/ 1368 h 1453"/>
                <a:gd name="T22" fmla="*/ 2381 w 2777"/>
                <a:gd name="T23" fmla="*/ 1396 h 1453"/>
                <a:gd name="T24" fmla="*/ 2356 w 2777"/>
                <a:gd name="T25" fmla="*/ 1419 h 1453"/>
                <a:gd name="T26" fmla="*/ 2324 w 2777"/>
                <a:gd name="T27" fmla="*/ 1438 h 1453"/>
                <a:gd name="T28" fmla="*/ 2292 w 2777"/>
                <a:gd name="T29" fmla="*/ 1449 h 1453"/>
                <a:gd name="T30" fmla="*/ 2258 w 2777"/>
                <a:gd name="T31" fmla="*/ 1453 h 1453"/>
                <a:gd name="T32" fmla="*/ 571 w 2777"/>
                <a:gd name="T33" fmla="*/ 1453 h 1453"/>
                <a:gd name="T34" fmla="*/ 538 w 2777"/>
                <a:gd name="T35" fmla="*/ 1449 h 1453"/>
                <a:gd name="T36" fmla="*/ 505 w 2777"/>
                <a:gd name="T37" fmla="*/ 1438 h 1453"/>
                <a:gd name="T38" fmla="*/ 475 w 2777"/>
                <a:gd name="T39" fmla="*/ 1419 h 1453"/>
                <a:gd name="T40" fmla="*/ 448 w 2777"/>
                <a:gd name="T41" fmla="*/ 1396 h 1453"/>
                <a:gd name="T42" fmla="*/ 428 w 2777"/>
                <a:gd name="T43" fmla="*/ 1368 h 1453"/>
                <a:gd name="T44" fmla="*/ 413 w 2777"/>
                <a:gd name="T45" fmla="*/ 1337 h 1453"/>
                <a:gd name="T46" fmla="*/ 7 w 2777"/>
                <a:gd name="T47" fmla="*/ 145 h 1453"/>
                <a:gd name="T48" fmla="*/ 0 w 2777"/>
                <a:gd name="T49" fmla="*/ 115 h 1453"/>
                <a:gd name="T50" fmla="*/ 0 w 2777"/>
                <a:gd name="T51" fmla="*/ 88 h 1453"/>
                <a:gd name="T52" fmla="*/ 7 w 2777"/>
                <a:gd name="T53" fmla="*/ 63 h 1453"/>
                <a:gd name="T54" fmla="*/ 19 w 2777"/>
                <a:gd name="T55" fmla="*/ 42 h 1453"/>
                <a:gd name="T56" fmla="*/ 35 w 2777"/>
                <a:gd name="T57" fmla="*/ 24 h 1453"/>
                <a:gd name="T58" fmla="*/ 57 w 2777"/>
                <a:gd name="T59" fmla="*/ 10 h 1453"/>
                <a:gd name="T60" fmla="*/ 83 w 2777"/>
                <a:gd name="T61" fmla="*/ 2 h 1453"/>
                <a:gd name="T62" fmla="*/ 113 w 2777"/>
                <a:gd name="T63" fmla="*/ 0 h 1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77" h="1453">
                  <a:moveTo>
                    <a:pt x="113" y="0"/>
                  </a:moveTo>
                  <a:lnTo>
                    <a:pt x="2686" y="0"/>
                  </a:lnTo>
                  <a:lnTo>
                    <a:pt x="2713" y="2"/>
                  </a:lnTo>
                  <a:lnTo>
                    <a:pt x="2736" y="10"/>
                  </a:lnTo>
                  <a:lnTo>
                    <a:pt x="2753" y="25"/>
                  </a:lnTo>
                  <a:lnTo>
                    <a:pt x="2767" y="43"/>
                  </a:lnTo>
                  <a:lnTo>
                    <a:pt x="2775" y="65"/>
                  </a:lnTo>
                  <a:lnTo>
                    <a:pt x="2777" y="89"/>
                  </a:lnTo>
                  <a:lnTo>
                    <a:pt x="2771" y="116"/>
                  </a:lnTo>
                  <a:lnTo>
                    <a:pt x="2416" y="1337"/>
                  </a:lnTo>
                  <a:lnTo>
                    <a:pt x="2403" y="1368"/>
                  </a:lnTo>
                  <a:lnTo>
                    <a:pt x="2381" y="1396"/>
                  </a:lnTo>
                  <a:lnTo>
                    <a:pt x="2356" y="1419"/>
                  </a:lnTo>
                  <a:lnTo>
                    <a:pt x="2324" y="1438"/>
                  </a:lnTo>
                  <a:lnTo>
                    <a:pt x="2292" y="1449"/>
                  </a:lnTo>
                  <a:lnTo>
                    <a:pt x="2258" y="1453"/>
                  </a:lnTo>
                  <a:lnTo>
                    <a:pt x="571" y="1453"/>
                  </a:lnTo>
                  <a:lnTo>
                    <a:pt x="538" y="1449"/>
                  </a:lnTo>
                  <a:lnTo>
                    <a:pt x="505" y="1438"/>
                  </a:lnTo>
                  <a:lnTo>
                    <a:pt x="475" y="1419"/>
                  </a:lnTo>
                  <a:lnTo>
                    <a:pt x="448" y="1396"/>
                  </a:lnTo>
                  <a:lnTo>
                    <a:pt x="428" y="1368"/>
                  </a:lnTo>
                  <a:lnTo>
                    <a:pt x="413" y="1337"/>
                  </a:lnTo>
                  <a:lnTo>
                    <a:pt x="7" y="145"/>
                  </a:lnTo>
                  <a:lnTo>
                    <a:pt x="0" y="115"/>
                  </a:lnTo>
                  <a:lnTo>
                    <a:pt x="0" y="88"/>
                  </a:lnTo>
                  <a:lnTo>
                    <a:pt x="7" y="63"/>
                  </a:lnTo>
                  <a:lnTo>
                    <a:pt x="19" y="42"/>
                  </a:lnTo>
                  <a:lnTo>
                    <a:pt x="35" y="24"/>
                  </a:lnTo>
                  <a:lnTo>
                    <a:pt x="57" y="10"/>
                  </a:lnTo>
                  <a:lnTo>
                    <a:pt x="83" y="2"/>
                  </a:lnTo>
                  <a:lnTo>
                    <a:pt x="113" y="0"/>
                  </a:lnTo>
                  <a:close/>
                </a:path>
              </a:pathLst>
            </a:custGeom>
            <a:grpFill/>
            <a:ln w="0">
              <a:noFill/>
              <a:prstDash val="solid"/>
              <a:round/>
            </a:ln>
          </p:spPr>
          <p:txBody>
            <a:bodyPr vert="horz" wrap="square" lIns="91428" tIns="45714" rIns="91428" bIns="45714" numCol="1" anchor="t" anchorCtr="0" compatLnSpc="1"/>
            <a:lstStyle/>
            <a:p>
              <a:endParaRPr lang="ru-RU" sz="1800"/>
            </a:p>
          </p:txBody>
        </p:sp>
        <p:sp>
          <p:nvSpPr>
            <p:cNvPr id="326" name="Freeform 338"/>
            <p:cNvSpPr/>
            <p:nvPr/>
          </p:nvSpPr>
          <p:spPr bwMode="auto">
            <a:xfrm>
              <a:off x="6678613" y="4911725"/>
              <a:ext cx="406400" cy="406400"/>
            </a:xfrm>
            <a:custGeom>
              <a:avLst/>
              <a:gdLst>
                <a:gd name="T0" fmla="*/ 384 w 769"/>
                <a:gd name="T1" fmla="*/ 0 h 769"/>
                <a:gd name="T2" fmla="*/ 441 w 769"/>
                <a:gd name="T3" fmla="*/ 4 h 769"/>
                <a:gd name="T4" fmla="*/ 495 w 769"/>
                <a:gd name="T5" fmla="*/ 16 h 769"/>
                <a:gd name="T6" fmla="*/ 547 w 769"/>
                <a:gd name="T7" fmla="*/ 35 h 769"/>
                <a:gd name="T8" fmla="*/ 594 w 769"/>
                <a:gd name="T9" fmla="*/ 61 h 769"/>
                <a:gd name="T10" fmla="*/ 636 w 769"/>
                <a:gd name="T11" fmla="*/ 93 h 769"/>
                <a:gd name="T12" fmla="*/ 675 w 769"/>
                <a:gd name="T13" fmla="*/ 131 h 769"/>
                <a:gd name="T14" fmla="*/ 708 w 769"/>
                <a:gd name="T15" fmla="*/ 174 h 769"/>
                <a:gd name="T16" fmla="*/ 734 w 769"/>
                <a:gd name="T17" fmla="*/ 222 h 769"/>
                <a:gd name="T18" fmla="*/ 753 w 769"/>
                <a:gd name="T19" fmla="*/ 273 h 769"/>
                <a:gd name="T20" fmla="*/ 765 w 769"/>
                <a:gd name="T21" fmla="*/ 328 h 769"/>
                <a:gd name="T22" fmla="*/ 769 w 769"/>
                <a:gd name="T23" fmla="*/ 384 h 769"/>
                <a:gd name="T24" fmla="*/ 765 w 769"/>
                <a:gd name="T25" fmla="*/ 441 h 769"/>
                <a:gd name="T26" fmla="*/ 753 w 769"/>
                <a:gd name="T27" fmla="*/ 496 h 769"/>
                <a:gd name="T28" fmla="*/ 734 w 769"/>
                <a:gd name="T29" fmla="*/ 547 h 769"/>
                <a:gd name="T30" fmla="*/ 708 w 769"/>
                <a:gd name="T31" fmla="*/ 594 h 769"/>
                <a:gd name="T32" fmla="*/ 675 w 769"/>
                <a:gd name="T33" fmla="*/ 636 h 769"/>
                <a:gd name="T34" fmla="*/ 636 w 769"/>
                <a:gd name="T35" fmla="*/ 674 h 769"/>
                <a:gd name="T36" fmla="*/ 594 w 769"/>
                <a:gd name="T37" fmla="*/ 707 h 769"/>
                <a:gd name="T38" fmla="*/ 547 w 769"/>
                <a:gd name="T39" fmla="*/ 734 h 769"/>
                <a:gd name="T40" fmla="*/ 495 w 769"/>
                <a:gd name="T41" fmla="*/ 753 h 769"/>
                <a:gd name="T42" fmla="*/ 441 w 769"/>
                <a:gd name="T43" fmla="*/ 765 h 769"/>
                <a:gd name="T44" fmla="*/ 384 w 769"/>
                <a:gd name="T45" fmla="*/ 769 h 769"/>
                <a:gd name="T46" fmla="*/ 328 w 769"/>
                <a:gd name="T47" fmla="*/ 765 h 769"/>
                <a:gd name="T48" fmla="*/ 273 w 769"/>
                <a:gd name="T49" fmla="*/ 753 h 769"/>
                <a:gd name="T50" fmla="*/ 222 w 769"/>
                <a:gd name="T51" fmla="*/ 734 h 769"/>
                <a:gd name="T52" fmla="*/ 175 w 769"/>
                <a:gd name="T53" fmla="*/ 707 h 769"/>
                <a:gd name="T54" fmla="*/ 133 w 769"/>
                <a:gd name="T55" fmla="*/ 674 h 769"/>
                <a:gd name="T56" fmla="*/ 95 w 769"/>
                <a:gd name="T57" fmla="*/ 636 h 769"/>
                <a:gd name="T58" fmla="*/ 62 w 769"/>
                <a:gd name="T59" fmla="*/ 594 h 769"/>
                <a:gd name="T60" fmla="*/ 35 w 769"/>
                <a:gd name="T61" fmla="*/ 547 h 769"/>
                <a:gd name="T62" fmla="*/ 16 w 769"/>
                <a:gd name="T63" fmla="*/ 496 h 769"/>
                <a:gd name="T64" fmla="*/ 4 w 769"/>
                <a:gd name="T65" fmla="*/ 441 h 769"/>
                <a:gd name="T66" fmla="*/ 0 w 769"/>
                <a:gd name="T67" fmla="*/ 384 h 769"/>
                <a:gd name="T68" fmla="*/ 4 w 769"/>
                <a:gd name="T69" fmla="*/ 328 h 769"/>
                <a:gd name="T70" fmla="*/ 16 w 769"/>
                <a:gd name="T71" fmla="*/ 273 h 769"/>
                <a:gd name="T72" fmla="*/ 35 w 769"/>
                <a:gd name="T73" fmla="*/ 222 h 769"/>
                <a:gd name="T74" fmla="*/ 62 w 769"/>
                <a:gd name="T75" fmla="*/ 174 h 769"/>
                <a:gd name="T76" fmla="*/ 95 w 769"/>
                <a:gd name="T77" fmla="*/ 131 h 769"/>
                <a:gd name="T78" fmla="*/ 133 w 769"/>
                <a:gd name="T79" fmla="*/ 93 h 769"/>
                <a:gd name="T80" fmla="*/ 175 w 769"/>
                <a:gd name="T81" fmla="*/ 61 h 769"/>
                <a:gd name="T82" fmla="*/ 222 w 769"/>
                <a:gd name="T83" fmla="*/ 35 h 769"/>
                <a:gd name="T84" fmla="*/ 273 w 769"/>
                <a:gd name="T85" fmla="*/ 16 h 769"/>
                <a:gd name="T86" fmla="*/ 328 w 769"/>
                <a:gd name="T87" fmla="*/ 4 h 769"/>
                <a:gd name="T88" fmla="*/ 384 w 769"/>
                <a:gd name="T89"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9" h="769">
                  <a:moveTo>
                    <a:pt x="384" y="0"/>
                  </a:moveTo>
                  <a:lnTo>
                    <a:pt x="441" y="4"/>
                  </a:lnTo>
                  <a:lnTo>
                    <a:pt x="495" y="16"/>
                  </a:lnTo>
                  <a:lnTo>
                    <a:pt x="547" y="35"/>
                  </a:lnTo>
                  <a:lnTo>
                    <a:pt x="594" y="61"/>
                  </a:lnTo>
                  <a:lnTo>
                    <a:pt x="636" y="93"/>
                  </a:lnTo>
                  <a:lnTo>
                    <a:pt x="675" y="131"/>
                  </a:lnTo>
                  <a:lnTo>
                    <a:pt x="708" y="174"/>
                  </a:lnTo>
                  <a:lnTo>
                    <a:pt x="734" y="222"/>
                  </a:lnTo>
                  <a:lnTo>
                    <a:pt x="753" y="273"/>
                  </a:lnTo>
                  <a:lnTo>
                    <a:pt x="765" y="328"/>
                  </a:lnTo>
                  <a:lnTo>
                    <a:pt x="769" y="384"/>
                  </a:lnTo>
                  <a:lnTo>
                    <a:pt x="765" y="441"/>
                  </a:lnTo>
                  <a:lnTo>
                    <a:pt x="753" y="496"/>
                  </a:lnTo>
                  <a:lnTo>
                    <a:pt x="734" y="547"/>
                  </a:lnTo>
                  <a:lnTo>
                    <a:pt x="708" y="594"/>
                  </a:lnTo>
                  <a:lnTo>
                    <a:pt x="675" y="636"/>
                  </a:lnTo>
                  <a:lnTo>
                    <a:pt x="636" y="674"/>
                  </a:lnTo>
                  <a:lnTo>
                    <a:pt x="594" y="707"/>
                  </a:lnTo>
                  <a:lnTo>
                    <a:pt x="547" y="734"/>
                  </a:lnTo>
                  <a:lnTo>
                    <a:pt x="495" y="753"/>
                  </a:lnTo>
                  <a:lnTo>
                    <a:pt x="441" y="765"/>
                  </a:lnTo>
                  <a:lnTo>
                    <a:pt x="384" y="769"/>
                  </a:lnTo>
                  <a:lnTo>
                    <a:pt x="328" y="765"/>
                  </a:lnTo>
                  <a:lnTo>
                    <a:pt x="273" y="753"/>
                  </a:lnTo>
                  <a:lnTo>
                    <a:pt x="222" y="734"/>
                  </a:lnTo>
                  <a:lnTo>
                    <a:pt x="175" y="707"/>
                  </a:lnTo>
                  <a:lnTo>
                    <a:pt x="133" y="674"/>
                  </a:lnTo>
                  <a:lnTo>
                    <a:pt x="95" y="636"/>
                  </a:lnTo>
                  <a:lnTo>
                    <a:pt x="62" y="594"/>
                  </a:lnTo>
                  <a:lnTo>
                    <a:pt x="35" y="547"/>
                  </a:lnTo>
                  <a:lnTo>
                    <a:pt x="16" y="496"/>
                  </a:lnTo>
                  <a:lnTo>
                    <a:pt x="4" y="441"/>
                  </a:lnTo>
                  <a:lnTo>
                    <a:pt x="0" y="384"/>
                  </a:lnTo>
                  <a:lnTo>
                    <a:pt x="4" y="328"/>
                  </a:lnTo>
                  <a:lnTo>
                    <a:pt x="16" y="273"/>
                  </a:lnTo>
                  <a:lnTo>
                    <a:pt x="35" y="222"/>
                  </a:lnTo>
                  <a:lnTo>
                    <a:pt x="62" y="174"/>
                  </a:lnTo>
                  <a:lnTo>
                    <a:pt x="95" y="131"/>
                  </a:lnTo>
                  <a:lnTo>
                    <a:pt x="133" y="93"/>
                  </a:lnTo>
                  <a:lnTo>
                    <a:pt x="175" y="61"/>
                  </a:lnTo>
                  <a:lnTo>
                    <a:pt x="222" y="35"/>
                  </a:lnTo>
                  <a:lnTo>
                    <a:pt x="273" y="16"/>
                  </a:lnTo>
                  <a:lnTo>
                    <a:pt x="328" y="4"/>
                  </a:lnTo>
                  <a:lnTo>
                    <a:pt x="384" y="0"/>
                  </a:lnTo>
                  <a:close/>
                </a:path>
              </a:pathLst>
            </a:custGeom>
            <a:grpFill/>
            <a:ln w="0">
              <a:noFill/>
              <a:prstDash val="solid"/>
              <a:round/>
            </a:ln>
          </p:spPr>
          <p:txBody>
            <a:bodyPr vert="horz" wrap="square" lIns="91428" tIns="45714" rIns="91428" bIns="45714" numCol="1" anchor="t" anchorCtr="0" compatLnSpc="1"/>
            <a:lstStyle/>
            <a:p>
              <a:endParaRPr lang="ru-RU" sz="1800"/>
            </a:p>
          </p:txBody>
        </p:sp>
        <p:sp>
          <p:nvSpPr>
            <p:cNvPr id="327" name="Freeform 339"/>
            <p:cNvSpPr/>
            <p:nvPr/>
          </p:nvSpPr>
          <p:spPr bwMode="auto">
            <a:xfrm>
              <a:off x="7540625" y="4913313"/>
              <a:ext cx="406400" cy="407987"/>
            </a:xfrm>
            <a:custGeom>
              <a:avLst/>
              <a:gdLst>
                <a:gd name="T0" fmla="*/ 385 w 769"/>
                <a:gd name="T1" fmla="*/ 0 h 771"/>
                <a:gd name="T2" fmla="*/ 442 w 769"/>
                <a:gd name="T3" fmla="*/ 4 h 771"/>
                <a:gd name="T4" fmla="*/ 496 w 769"/>
                <a:gd name="T5" fmla="*/ 16 h 771"/>
                <a:gd name="T6" fmla="*/ 547 w 769"/>
                <a:gd name="T7" fmla="*/ 36 h 771"/>
                <a:gd name="T8" fmla="*/ 595 w 769"/>
                <a:gd name="T9" fmla="*/ 62 h 771"/>
                <a:gd name="T10" fmla="*/ 638 w 769"/>
                <a:gd name="T11" fmla="*/ 95 h 771"/>
                <a:gd name="T12" fmla="*/ 676 w 769"/>
                <a:gd name="T13" fmla="*/ 133 h 771"/>
                <a:gd name="T14" fmla="*/ 708 w 769"/>
                <a:gd name="T15" fmla="*/ 176 h 771"/>
                <a:gd name="T16" fmla="*/ 734 w 769"/>
                <a:gd name="T17" fmla="*/ 223 h 771"/>
                <a:gd name="T18" fmla="*/ 753 w 769"/>
                <a:gd name="T19" fmla="*/ 273 h 771"/>
                <a:gd name="T20" fmla="*/ 765 w 769"/>
                <a:gd name="T21" fmla="*/ 328 h 771"/>
                <a:gd name="T22" fmla="*/ 769 w 769"/>
                <a:gd name="T23" fmla="*/ 384 h 771"/>
                <a:gd name="T24" fmla="*/ 765 w 769"/>
                <a:gd name="T25" fmla="*/ 441 h 771"/>
                <a:gd name="T26" fmla="*/ 753 w 769"/>
                <a:gd name="T27" fmla="*/ 497 h 771"/>
                <a:gd name="T28" fmla="*/ 734 w 769"/>
                <a:gd name="T29" fmla="*/ 547 h 771"/>
                <a:gd name="T30" fmla="*/ 708 w 769"/>
                <a:gd name="T31" fmla="*/ 594 h 771"/>
                <a:gd name="T32" fmla="*/ 676 w 769"/>
                <a:gd name="T33" fmla="*/ 638 h 771"/>
                <a:gd name="T34" fmla="*/ 638 w 769"/>
                <a:gd name="T35" fmla="*/ 676 h 771"/>
                <a:gd name="T36" fmla="*/ 595 w 769"/>
                <a:gd name="T37" fmla="*/ 708 h 771"/>
                <a:gd name="T38" fmla="*/ 547 w 769"/>
                <a:gd name="T39" fmla="*/ 734 h 771"/>
                <a:gd name="T40" fmla="*/ 496 w 769"/>
                <a:gd name="T41" fmla="*/ 754 h 771"/>
                <a:gd name="T42" fmla="*/ 442 w 769"/>
                <a:gd name="T43" fmla="*/ 767 h 771"/>
                <a:gd name="T44" fmla="*/ 385 w 769"/>
                <a:gd name="T45" fmla="*/ 771 h 771"/>
                <a:gd name="T46" fmla="*/ 328 w 769"/>
                <a:gd name="T47" fmla="*/ 767 h 771"/>
                <a:gd name="T48" fmla="*/ 274 w 769"/>
                <a:gd name="T49" fmla="*/ 754 h 771"/>
                <a:gd name="T50" fmla="*/ 222 w 769"/>
                <a:gd name="T51" fmla="*/ 734 h 771"/>
                <a:gd name="T52" fmla="*/ 175 w 769"/>
                <a:gd name="T53" fmla="*/ 708 h 771"/>
                <a:gd name="T54" fmla="*/ 133 w 769"/>
                <a:gd name="T55" fmla="*/ 676 h 771"/>
                <a:gd name="T56" fmla="*/ 95 w 769"/>
                <a:gd name="T57" fmla="*/ 638 h 771"/>
                <a:gd name="T58" fmla="*/ 63 w 769"/>
                <a:gd name="T59" fmla="*/ 594 h 771"/>
                <a:gd name="T60" fmla="*/ 36 w 769"/>
                <a:gd name="T61" fmla="*/ 547 h 771"/>
                <a:gd name="T62" fmla="*/ 17 w 769"/>
                <a:gd name="T63" fmla="*/ 497 h 771"/>
                <a:gd name="T64" fmla="*/ 4 w 769"/>
                <a:gd name="T65" fmla="*/ 441 h 771"/>
                <a:gd name="T66" fmla="*/ 0 w 769"/>
                <a:gd name="T67" fmla="*/ 384 h 771"/>
                <a:gd name="T68" fmla="*/ 4 w 769"/>
                <a:gd name="T69" fmla="*/ 328 h 771"/>
                <a:gd name="T70" fmla="*/ 17 w 769"/>
                <a:gd name="T71" fmla="*/ 273 h 771"/>
                <a:gd name="T72" fmla="*/ 36 w 769"/>
                <a:gd name="T73" fmla="*/ 223 h 771"/>
                <a:gd name="T74" fmla="*/ 63 w 769"/>
                <a:gd name="T75" fmla="*/ 176 h 771"/>
                <a:gd name="T76" fmla="*/ 95 w 769"/>
                <a:gd name="T77" fmla="*/ 133 h 771"/>
                <a:gd name="T78" fmla="*/ 133 w 769"/>
                <a:gd name="T79" fmla="*/ 95 h 771"/>
                <a:gd name="T80" fmla="*/ 175 w 769"/>
                <a:gd name="T81" fmla="*/ 62 h 771"/>
                <a:gd name="T82" fmla="*/ 222 w 769"/>
                <a:gd name="T83" fmla="*/ 36 h 771"/>
                <a:gd name="T84" fmla="*/ 274 w 769"/>
                <a:gd name="T85" fmla="*/ 16 h 771"/>
                <a:gd name="T86" fmla="*/ 328 w 769"/>
                <a:gd name="T87" fmla="*/ 4 h 771"/>
                <a:gd name="T88" fmla="*/ 385 w 769"/>
                <a:gd name="T89" fmla="*/ 0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9" h="771">
                  <a:moveTo>
                    <a:pt x="385" y="0"/>
                  </a:moveTo>
                  <a:lnTo>
                    <a:pt x="442" y="4"/>
                  </a:lnTo>
                  <a:lnTo>
                    <a:pt x="496" y="16"/>
                  </a:lnTo>
                  <a:lnTo>
                    <a:pt x="547" y="36"/>
                  </a:lnTo>
                  <a:lnTo>
                    <a:pt x="595" y="62"/>
                  </a:lnTo>
                  <a:lnTo>
                    <a:pt x="638" y="95"/>
                  </a:lnTo>
                  <a:lnTo>
                    <a:pt x="676" y="133"/>
                  </a:lnTo>
                  <a:lnTo>
                    <a:pt x="708" y="176"/>
                  </a:lnTo>
                  <a:lnTo>
                    <a:pt x="734" y="223"/>
                  </a:lnTo>
                  <a:lnTo>
                    <a:pt x="753" y="273"/>
                  </a:lnTo>
                  <a:lnTo>
                    <a:pt x="765" y="328"/>
                  </a:lnTo>
                  <a:lnTo>
                    <a:pt x="769" y="384"/>
                  </a:lnTo>
                  <a:lnTo>
                    <a:pt x="765" y="441"/>
                  </a:lnTo>
                  <a:lnTo>
                    <a:pt x="753" y="497"/>
                  </a:lnTo>
                  <a:lnTo>
                    <a:pt x="734" y="547"/>
                  </a:lnTo>
                  <a:lnTo>
                    <a:pt x="708" y="594"/>
                  </a:lnTo>
                  <a:lnTo>
                    <a:pt x="676" y="638"/>
                  </a:lnTo>
                  <a:lnTo>
                    <a:pt x="638" y="676"/>
                  </a:lnTo>
                  <a:lnTo>
                    <a:pt x="595" y="708"/>
                  </a:lnTo>
                  <a:lnTo>
                    <a:pt x="547" y="734"/>
                  </a:lnTo>
                  <a:lnTo>
                    <a:pt x="496" y="754"/>
                  </a:lnTo>
                  <a:lnTo>
                    <a:pt x="442" y="767"/>
                  </a:lnTo>
                  <a:lnTo>
                    <a:pt x="385" y="771"/>
                  </a:lnTo>
                  <a:lnTo>
                    <a:pt x="328" y="767"/>
                  </a:lnTo>
                  <a:lnTo>
                    <a:pt x="274" y="754"/>
                  </a:lnTo>
                  <a:lnTo>
                    <a:pt x="222" y="734"/>
                  </a:lnTo>
                  <a:lnTo>
                    <a:pt x="175" y="708"/>
                  </a:lnTo>
                  <a:lnTo>
                    <a:pt x="133" y="676"/>
                  </a:lnTo>
                  <a:lnTo>
                    <a:pt x="95" y="638"/>
                  </a:lnTo>
                  <a:lnTo>
                    <a:pt x="63" y="594"/>
                  </a:lnTo>
                  <a:lnTo>
                    <a:pt x="36" y="547"/>
                  </a:lnTo>
                  <a:lnTo>
                    <a:pt x="17" y="497"/>
                  </a:lnTo>
                  <a:lnTo>
                    <a:pt x="4" y="441"/>
                  </a:lnTo>
                  <a:lnTo>
                    <a:pt x="0" y="384"/>
                  </a:lnTo>
                  <a:lnTo>
                    <a:pt x="4" y="328"/>
                  </a:lnTo>
                  <a:lnTo>
                    <a:pt x="17" y="273"/>
                  </a:lnTo>
                  <a:lnTo>
                    <a:pt x="36" y="223"/>
                  </a:lnTo>
                  <a:lnTo>
                    <a:pt x="63" y="176"/>
                  </a:lnTo>
                  <a:lnTo>
                    <a:pt x="95" y="133"/>
                  </a:lnTo>
                  <a:lnTo>
                    <a:pt x="133" y="95"/>
                  </a:lnTo>
                  <a:lnTo>
                    <a:pt x="175" y="62"/>
                  </a:lnTo>
                  <a:lnTo>
                    <a:pt x="222" y="36"/>
                  </a:lnTo>
                  <a:lnTo>
                    <a:pt x="274" y="16"/>
                  </a:lnTo>
                  <a:lnTo>
                    <a:pt x="328" y="4"/>
                  </a:lnTo>
                  <a:lnTo>
                    <a:pt x="385" y="0"/>
                  </a:lnTo>
                  <a:close/>
                </a:path>
              </a:pathLst>
            </a:custGeom>
            <a:grpFill/>
            <a:ln w="0">
              <a:noFill/>
              <a:prstDash val="solid"/>
              <a:round/>
            </a:ln>
          </p:spPr>
          <p:txBody>
            <a:bodyPr vert="horz" wrap="square" lIns="91428" tIns="45714" rIns="91428" bIns="45714" numCol="1" anchor="t" anchorCtr="0" compatLnSpc="1"/>
            <a:lstStyle/>
            <a:p>
              <a:endParaRPr lang="ru-RU" sz="1800"/>
            </a:p>
          </p:txBody>
        </p:sp>
        <p:sp>
          <p:nvSpPr>
            <p:cNvPr id="328" name="Freeform 340"/>
            <p:cNvSpPr/>
            <p:nvPr/>
          </p:nvSpPr>
          <p:spPr bwMode="auto">
            <a:xfrm>
              <a:off x="5834063" y="3221038"/>
              <a:ext cx="2270125" cy="1603375"/>
            </a:xfrm>
            <a:custGeom>
              <a:avLst/>
              <a:gdLst>
                <a:gd name="T0" fmla="*/ 218 w 4290"/>
                <a:gd name="T1" fmla="*/ 0 h 3031"/>
                <a:gd name="T2" fmla="*/ 919 w 4290"/>
                <a:gd name="T3" fmla="*/ 0 h 3031"/>
                <a:gd name="T4" fmla="*/ 1821 w 4290"/>
                <a:gd name="T5" fmla="*/ 2596 h 3031"/>
                <a:gd name="T6" fmla="*/ 4072 w 4290"/>
                <a:gd name="T7" fmla="*/ 2596 h 3031"/>
                <a:gd name="T8" fmla="*/ 4110 w 4290"/>
                <a:gd name="T9" fmla="*/ 2599 h 3031"/>
                <a:gd name="T10" fmla="*/ 4148 w 4290"/>
                <a:gd name="T11" fmla="*/ 2610 h 3031"/>
                <a:gd name="T12" fmla="*/ 4181 w 4290"/>
                <a:gd name="T13" fmla="*/ 2626 h 3031"/>
                <a:gd name="T14" fmla="*/ 4211 w 4290"/>
                <a:gd name="T15" fmla="*/ 2646 h 3031"/>
                <a:gd name="T16" fmla="*/ 4238 w 4290"/>
                <a:gd name="T17" fmla="*/ 2673 h 3031"/>
                <a:gd name="T18" fmla="*/ 4260 w 4290"/>
                <a:gd name="T19" fmla="*/ 2703 h 3031"/>
                <a:gd name="T20" fmla="*/ 4275 w 4290"/>
                <a:gd name="T21" fmla="*/ 2737 h 3031"/>
                <a:gd name="T22" fmla="*/ 4286 w 4290"/>
                <a:gd name="T23" fmla="*/ 2775 h 3031"/>
                <a:gd name="T24" fmla="*/ 4290 w 4290"/>
                <a:gd name="T25" fmla="*/ 2813 h 3031"/>
                <a:gd name="T26" fmla="*/ 4286 w 4290"/>
                <a:gd name="T27" fmla="*/ 2852 h 3031"/>
                <a:gd name="T28" fmla="*/ 4275 w 4290"/>
                <a:gd name="T29" fmla="*/ 2890 h 3031"/>
                <a:gd name="T30" fmla="*/ 4260 w 4290"/>
                <a:gd name="T31" fmla="*/ 2924 h 3031"/>
                <a:gd name="T32" fmla="*/ 4238 w 4290"/>
                <a:gd name="T33" fmla="*/ 2954 h 3031"/>
                <a:gd name="T34" fmla="*/ 4211 w 4290"/>
                <a:gd name="T35" fmla="*/ 2981 h 3031"/>
                <a:gd name="T36" fmla="*/ 4181 w 4290"/>
                <a:gd name="T37" fmla="*/ 3003 h 3031"/>
                <a:gd name="T38" fmla="*/ 4148 w 4290"/>
                <a:gd name="T39" fmla="*/ 3018 h 3031"/>
                <a:gd name="T40" fmla="*/ 4110 w 4290"/>
                <a:gd name="T41" fmla="*/ 3028 h 3031"/>
                <a:gd name="T42" fmla="*/ 4072 w 4290"/>
                <a:gd name="T43" fmla="*/ 3031 h 3031"/>
                <a:gd name="T44" fmla="*/ 1511 w 4290"/>
                <a:gd name="T45" fmla="*/ 3031 h 3031"/>
                <a:gd name="T46" fmla="*/ 609 w 4290"/>
                <a:gd name="T47" fmla="*/ 437 h 3031"/>
                <a:gd name="T48" fmla="*/ 218 w 4290"/>
                <a:gd name="T49" fmla="*/ 437 h 3031"/>
                <a:gd name="T50" fmla="*/ 179 w 4290"/>
                <a:gd name="T51" fmla="*/ 434 h 3031"/>
                <a:gd name="T52" fmla="*/ 142 w 4290"/>
                <a:gd name="T53" fmla="*/ 423 h 3031"/>
                <a:gd name="T54" fmla="*/ 108 w 4290"/>
                <a:gd name="T55" fmla="*/ 407 h 3031"/>
                <a:gd name="T56" fmla="*/ 77 w 4290"/>
                <a:gd name="T57" fmla="*/ 387 h 3031"/>
                <a:gd name="T58" fmla="*/ 51 w 4290"/>
                <a:gd name="T59" fmla="*/ 359 h 3031"/>
                <a:gd name="T60" fmla="*/ 30 w 4290"/>
                <a:gd name="T61" fmla="*/ 330 h 3031"/>
                <a:gd name="T62" fmla="*/ 14 w 4290"/>
                <a:gd name="T63" fmla="*/ 296 h 3031"/>
                <a:gd name="T64" fmla="*/ 4 w 4290"/>
                <a:gd name="T65" fmla="*/ 258 h 3031"/>
                <a:gd name="T66" fmla="*/ 0 w 4290"/>
                <a:gd name="T67" fmla="*/ 219 h 3031"/>
                <a:gd name="T68" fmla="*/ 4 w 4290"/>
                <a:gd name="T69" fmla="*/ 181 h 3031"/>
                <a:gd name="T70" fmla="*/ 14 w 4290"/>
                <a:gd name="T71" fmla="*/ 143 h 3031"/>
                <a:gd name="T72" fmla="*/ 30 w 4290"/>
                <a:gd name="T73" fmla="*/ 109 h 3031"/>
                <a:gd name="T74" fmla="*/ 51 w 4290"/>
                <a:gd name="T75" fmla="*/ 79 h 3031"/>
                <a:gd name="T76" fmla="*/ 77 w 4290"/>
                <a:gd name="T77" fmla="*/ 52 h 3031"/>
                <a:gd name="T78" fmla="*/ 108 w 4290"/>
                <a:gd name="T79" fmla="*/ 30 h 3031"/>
                <a:gd name="T80" fmla="*/ 142 w 4290"/>
                <a:gd name="T81" fmla="*/ 15 h 3031"/>
                <a:gd name="T82" fmla="*/ 179 w 4290"/>
                <a:gd name="T83" fmla="*/ 4 h 3031"/>
                <a:gd name="T84" fmla="*/ 218 w 4290"/>
                <a:gd name="T85" fmla="*/ 0 h 3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90" h="3031">
                  <a:moveTo>
                    <a:pt x="218" y="0"/>
                  </a:moveTo>
                  <a:lnTo>
                    <a:pt x="919" y="0"/>
                  </a:lnTo>
                  <a:lnTo>
                    <a:pt x="1821" y="2596"/>
                  </a:lnTo>
                  <a:lnTo>
                    <a:pt x="4072" y="2596"/>
                  </a:lnTo>
                  <a:lnTo>
                    <a:pt x="4110" y="2599"/>
                  </a:lnTo>
                  <a:lnTo>
                    <a:pt x="4148" y="2610"/>
                  </a:lnTo>
                  <a:lnTo>
                    <a:pt x="4181" y="2626"/>
                  </a:lnTo>
                  <a:lnTo>
                    <a:pt x="4211" y="2646"/>
                  </a:lnTo>
                  <a:lnTo>
                    <a:pt x="4238" y="2673"/>
                  </a:lnTo>
                  <a:lnTo>
                    <a:pt x="4260" y="2703"/>
                  </a:lnTo>
                  <a:lnTo>
                    <a:pt x="4275" y="2737"/>
                  </a:lnTo>
                  <a:lnTo>
                    <a:pt x="4286" y="2775"/>
                  </a:lnTo>
                  <a:lnTo>
                    <a:pt x="4290" y="2813"/>
                  </a:lnTo>
                  <a:lnTo>
                    <a:pt x="4286" y="2852"/>
                  </a:lnTo>
                  <a:lnTo>
                    <a:pt x="4275" y="2890"/>
                  </a:lnTo>
                  <a:lnTo>
                    <a:pt x="4260" y="2924"/>
                  </a:lnTo>
                  <a:lnTo>
                    <a:pt x="4238" y="2954"/>
                  </a:lnTo>
                  <a:lnTo>
                    <a:pt x="4211" y="2981"/>
                  </a:lnTo>
                  <a:lnTo>
                    <a:pt x="4181" y="3003"/>
                  </a:lnTo>
                  <a:lnTo>
                    <a:pt x="4148" y="3018"/>
                  </a:lnTo>
                  <a:lnTo>
                    <a:pt x="4110" y="3028"/>
                  </a:lnTo>
                  <a:lnTo>
                    <a:pt x="4072" y="3031"/>
                  </a:lnTo>
                  <a:lnTo>
                    <a:pt x="1511" y="3031"/>
                  </a:lnTo>
                  <a:lnTo>
                    <a:pt x="609" y="437"/>
                  </a:lnTo>
                  <a:lnTo>
                    <a:pt x="218" y="437"/>
                  </a:lnTo>
                  <a:lnTo>
                    <a:pt x="179" y="434"/>
                  </a:lnTo>
                  <a:lnTo>
                    <a:pt x="142" y="423"/>
                  </a:lnTo>
                  <a:lnTo>
                    <a:pt x="108" y="407"/>
                  </a:lnTo>
                  <a:lnTo>
                    <a:pt x="77" y="387"/>
                  </a:lnTo>
                  <a:lnTo>
                    <a:pt x="51" y="359"/>
                  </a:lnTo>
                  <a:lnTo>
                    <a:pt x="30" y="330"/>
                  </a:lnTo>
                  <a:lnTo>
                    <a:pt x="14" y="296"/>
                  </a:lnTo>
                  <a:lnTo>
                    <a:pt x="4" y="258"/>
                  </a:lnTo>
                  <a:lnTo>
                    <a:pt x="0" y="219"/>
                  </a:lnTo>
                  <a:lnTo>
                    <a:pt x="4" y="181"/>
                  </a:lnTo>
                  <a:lnTo>
                    <a:pt x="14" y="143"/>
                  </a:lnTo>
                  <a:lnTo>
                    <a:pt x="30" y="109"/>
                  </a:lnTo>
                  <a:lnTo>
                    <a:pt x="51" y="79"/>
                  </a:lnTo>
                  <a:lnTo>
                    <a:pt x="77" y="52"/>
                  </a:lnTo>
                  <a:lnTo>
                    <a:pt x="108" y="30"/>
                  </a:lnTo>
                  <a:lnTo>
                    <a:pt x="142" y="15"/>
                  </a:lnTo>
                  <a:lnTo>
                    <a:pt x="179" y="4"/>
                  </a:lnTo>
                  <a:lnTo>
                    <a:pt x="218" y="0"/>
                  </a:lnTo>
                  <a:close/>
                </a:path>
              </a:pathLst>
            </a:custGeom>
            <a:grpFill/>
            <a:ln w="0">
              <a:noFill/>
              <a:prstDash val="solid"/>
              <a:round/>
            </a:ln>
          </p:spPr>
          <p:txBody>
            <a:bodyPr vert="horz" wrap="square" lIns="91428" tIns="45714" rIns="91428" bIns="45714" numCol="1" anchor="t" anchorCtr="0" compatLnSpc="1"/>
            <a:lstStyle/>
            <a:p>
              <a:endParaRPr lang="ru-RU" sz="1800"/>
            </a:p>
          </p:txBody>
        </p:sp>
      </p:grpSp>
      <p:grpSp>
        <p:nvGrpSpPr>
          <p:cNvPr id="329" name="Группа 298"/>
          <p:cNvGrpSpPr/>
          <p:nvPr/>
        </p:nvGrpSpPr>
        <p:grpSpPr>
          <a:xfrm>
            <a:off x="8245460" y="3301615"/>
            <a:ext cx="393365" cy="391223"/>
            <a:chOff x="5848350" y="3192463"/>
            <a:chExt cx="2041525" cy="2030413"/>
          </a:xfrm>
          <a:solidFill>
            <a:schemeClr val="bg1"/>
          </a:solidFill>
        </p:grpSpPr>
        <p:sp>
          <p:nvSpPr>
            <p:cNvPr id="330" name="Freeform 266"/>
            <p:cNvSpPr/>
            <p:nvPr/>
          </p:nvSpPr>
          <p:spPr bwMode="auto">
            <a:xfrm>
              <a:off x="6692900" y="4033838"/>
              <a:ext cx="352425" cy="349250"/>
            </a:xfrm>
            <a:custGeom>
              <a:avLst/>
              <a:gdLst>
                <a:gd name="T0" fmla="*/ 332 w 665"/>
                <a:gd name="T1" fmla="*/ 0 h 661"/>
                <a:gd name="T2" fmla="*/ 381 w 665"/>
                <a:gd name="T3" fmla="*/ 3 h 661"/>
                <a:gd name="T4" fmla="*/ 428 w 665"/>
                <a:gd name="T5" fmla="*/ 14 h 661"/>
                <a:gd name="T6" fmla="*/ 472 w 665"/>
                <a:gd name="T7" fmla="*/ 30 h 661"/>
                <a:gd name="T8" fmla="*/ 512 w 665"/>
                <a:gd name="T9" fmla="*/ 53 h 661"/>
                <a:gd name="T10" fmla="*/ 550 w 665"/>
                <a:gd name="T11" fmla="*/ 80 h 661"/>
                <a:gd name="T12" fmla="*/ 583 w 665"/>
                <a:gd name="T13" fmla="*/ 113 h 661"/>
                <a:gd name="T14" fmla="*/ 610 w 665"/>
                <a:gd name="T15" fmla="*/ 150 h 661"/>
                <a:gd name="T16" fmla="*/ 633 w 665"/>
                <a:gd name="T17" fmla="*/ 191 h 661"/>
                <a:gd name="T18" fmla="*/ 650 w 665"/>
                <a:gd name="T19" fmla="*/ 234 h 661"/>
                <a:gd name="T20" fmla="*/ 661 w 665"/>
                <a:gd name="T21" fmla="*/ 281 h 661"/>
                <a:gd name="T22" fmla="*/ 665 w 665"/>
                <a:gd name="T23" fmla="*/ 330 h 661"/>
                <a:gd name="T24" fmla="*/ 661 w 665"/>
                <a:gd name="T25" fmla="*/ 378 h 661"/>
                <a:gd name="T26" fmla="*/ 650 w 665"/>
                <a:gd name="T27" fmla="*/ 425 h 661"/>
                <a:gd name="T28" fmla="*/ 633 w 665"/>
                <a:gd name="T29" fmla="*/ 470 h 661"/>
                <a:gd name="T30" fmla="*/ 610 w 665"/>
                <a:gd name="T31" fmla="*/ 511 h 661"/>
                <a:gd name="T32" fmla="*/ 583 w 665"/>
                <a:gd name="T33" fmla="*/ 547 h 661"/>
                <a:gd name="T34" fmla="*/ 550 w 665"/>
                <a:gd name="T35" fmla="*/ 580 h 661"/>
                <a:gd name="T36" fmla="*/ 512 w 665"/>
                <a:gd name="T37" fmla="*/ 608 h 661"/>
                <a:gd name="T38" fmla="*/ 472 w 665"/>
                <a:gd name="T39" fmla="*/ 630 h 661"/>
                <a:gd name="T40" fmla="*/ 428 w 665"/>
                <a:gd name="T41" fmla="*/ 646 h 661"/>
                <a:gd name="T42" fmla="*/ 381 w 665"/>
                <a:gd name="T43" fmla="*/ 657 h 661"/>
                <a:gd name="T44" fmla="*/ 332 w 665"/>
                <a:gd name="T45" fmla="*/ 661 h 661"/>
                <a:gd name="T46" fmla="*/ 283 w 665"/>
                <a:gd name="T47" fmla="*/ 657 h 661"/>
                <a:gd name="T48" fmla="*/ 235 w 665"/>
                <a:gd name="T49" fmla="*/ 646 h 661"/>
                <a:gd name="T50" fmla="*/ 192 w 665"/>
                <a:gd name="T51" fmla="*/ 630 h 661"/>
                <a:gd name="T52" fmla="*/ 151 w 665"/>
                <a:gd name="T53" fmla="*/ 608 h 661"/>
                <a:gd name="T54" fmla="*/ 113 w 665"/>
                <a:gd name="T55" fmla="*/ 580 h 661"/>
                <a:gd name="T56" fmla="*/ 81 w 665"/>
                <a:gd name="T57" fmla="*/ 547 h 661"/>
                <a:gd name="T58" fmla="*/ 53 w 665"/>
                <a:gd name="T59" fmla="*/ 511 h 661"/>
                <a:gd name="T60" fmla="*/ 30 w 665"/>
                <a:gd name="T61" fmla="*/ 470 h 661"/>
                <a:gd name="T62" fmla="*/ 13 w 665"/>
                <a:gd name="T63" fmla="*/ 425 h 661"/>
                <a:gd name="T64" fmla="*/ 3 w 665"/>
                <a:gd name="T65" fmla="*/ 378 h 661"/>
                <a:gd name="T66" fmla="*/ 0 w 665"/>
                <a:gd name="T67" fmla="*/ 330 h 661"/>
                <a:gd name="T68" fmla="*/ 3 w 665"/>
                <a:gd name="T69" fmla="*/ 281 h 661"/>
                <a:gd name="T70" fmla="*/ 13 w 665"/>
                <a:gd name="T71" fmla="*/ 234 h 661"/>
                <a:gd name="T72" fmla="*/ 30 w 665"/>
                <a:gd name="T73" fmla="*/ 191 h 661"/>
                <a:gd name="T74" fmla="*/ 53 w 665"/>
                <a:gd name="T75" fmla="*/ 150 h 661"/>
                <a:gd name="T76" fmla="*/ 81 w 665"/>
                <a:gd name="T77" fmla="*/ 113 h 661"/>
                <a:gd name="T78" fmla="*/ 113 w 665"/>
                <a:gd name="T79" fmla="*/ 80 h 661"/>
                <a:gd name="T80" fmla="*/ 151 w 665"/>
                <a:gd name="T81" fmla="*/ 53 h 661"/>
                <a:gd name="T82" fmla="*/ 192 w 665"/>
                <a:gd name="T83" fmla="*/ 30 h 661"/>
                <a:gd name="T84" fmla="*/ 235 w 665"/>
                <a:gd name="T85" fmla="*/ 14 h 661"/>
                <a:gd name="T86" fmla="*/ 283 w 665"/>
                <a:gd name="T87" fmla="*/ 3 h 661"/>
                <a:gd name="T88" fmla="*/ 332 w 665"/>
                <a:gd name="T89" fmla="*/ 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5" h="661">
                  <a:moveTo>
                    <a:pt x="332" y="0"/>
                  </a:moveTo>
                  <a:lnTo>
                    <a:pt x="381" y="3"/>
                  </a:lnTo>
                  <a:lnTo>
                    <a:pt x="428" y="14"/>
                  </a:lnTo>
                  <a:lnTo>
                    <a:pt x="472" y="30"/>
                  </a:lnTo>
                  <a:lnTo>
                    <a:pt x="512" y="53"/>
                  </a:lnTo>
                  <a:lnTo>
                    <a:pt x="550" y="80"/>
                  </a:lnTo>
                  <a:lnTo>
                    <a:pt x="583" y="113"/>
                  </a:lnTo>
                  <a:lnTo>
                    <a:pt x="610" y="150"/>
                  </a:lnTo>
                  <a:lnTo>
                    <a:pt x="633" y="191"/>
                  </a:lnTo>
                  <a:lnTo>
                    <a:pt x="650" y="234"/>
                  </a:lnTo>
                  <a:lnTo>
                    <a:pt x="661" y="281"/>
                  </a:lnTo>
                  <a:lnTo>
                    <a:pt x="665" y="330"/>
                  </a:lnTo>
                  <a:lnTo>
                    <a:pt x="661" y="378"/>
                  </a:lnTo>
                  <a:lnTo>
                    <a:pt x="650" y="425"/>
                  </a:lnTo>
                  <a:lnTo>
                    <a:pt x="633" y="470"/>
                  </a:lnTo>
                  <a:lnTo>
                    <a:pt x="610" y="511"/>
                  </a:lnTo>
                  <a:lnTo>
                    <a:pt x="583" y="547"/>
                  </a:lnTo>
                  <a:lnTo>
                    <a:pt x="550" y="580"/>
                  </a:lnTo>
                  <a:lnTo>
                    <a:pt x="512" y="608"/>
                  </a:lnTo>
                  <a:lnTo>
                    <a:pt x="472" y="630"/>
                  </a:lnTo>
                  <a:lnTo>
                    <a:pt x="428" y="646"/>
                  </a:lnTo>
                  <a:lnTo>
                    <a:pt x="381" y="657"/>
                  </a:lnTo>
                  <a:lnTo>
                    <a:pt x="332" y="661"/>
                  </a:lnTo>
                  <a:lnTo>
                    <a:pt x="283" y="657"/>
                  </a:lnTo>
                  <a:lnTo>
                    <a:pt x="235" y="646"/>
                  </a:lnTo>
                  <a:lnTo>
                    <a:pt x="192" y="630"/>
                  </a:lnTo>
                  <a:lnTo>
                    <a:pt x="151" y="608"/>
                  </a:lnTo>
                  <a:lnTo>
                    <a:pt x="113" y="580"/>
                  </a:lnTo>
                  <a:lnTo>
                    <a:pt x="81" y="547"/>
                  </a:lnTo>
                  <a:lnTo>
                    <a:pt x="53" y="511"/>
                  </a:lnTo>
                  <a:lnTo>
                    <a:pt x="30" y="470"/>
                  </a:lnTo>
                  <a:lnTo>
                    <a:pt x="13" y="425"/>
                  </a:lnTo>
                  <a:lnTo>
                    <a:pt x="3" y="378"/>
                  </a:lnTo>
                  <a:lnTo>
                    <a:pt x="0" y="330"/>
                  </a:lnTo>
                  <a:lnTo>
                    <a:pt x="3" y="281"/>
                  </a:lnTo>
                  <a:lnTo>
                    <a:pt x="13" y="234"/>
                  </a:lnTo>
                  <a:lnTo>
                    <a:pt x="30" y="191"/>
                  </a:lnTo>
                  <a:lnTo>
                    <a:pt x="53" y="150"/>
                  </a:lnTo>
                  <a:lnTo>
                    <a:pt x="81" y="113"/>
                  </a:lnTo>
                  <a:lnTo>
                    <a:pt x="113" y="80"/>
                  </a:lnTo>
                  <a:lnTo>
                    <a:pt x="151" y="53"/>
                  </a:lnTo>
                  <a:lnTo>
                    <a:pt x="192" y="30"/>
                  </a:lnTo>
                  <a:lnTo>
                    <a:pt x="235" y="14"/>
                  </a:lnTo>
                  <a:lnTo>
                    <a:pt x="283" y="3"/>
                  </a:lnTo>
                  <a:lnTo>
                    <a:pt x="332" y="0"/>
                  </a:lnTo>
                  <a:close/>
                </a:path>
              </a:pathLst>
            </a:custGeom>
            <a:grpFill/>
            <a:ln w="0">
              <a:noFill/>
              <a:prstDash val="solid"/>
              <a:round/>
            </a:ln>
          </p:spPr>
          <p:txBody>
            <a:bodyPr vert="horz" wrap="square" lIns="91428" tIns="45714" rIns="91428" bIns="45714" numCol="1" anchor="t" anchorCtr="0" compatLnSpc="1"/>
            <a:lstStyle/>
            <a:p>
              <a:endParaRPr lang="ru-RU" sz="1800"/>
            </a:p>
          </p:txBody>
        </p:sp>
        <p:sp>
          <p:nvSpPr>
            <p:cNvPr id="331" name="Freeform 267"/>
            <p:cNvSpPr>
              <a:spLocks noEditPoints="1"/>
            </p:cNvSpPr>
            <p:nvPr/>
          </p:nvSpPr>
          <p:spPr bwMode="auto">
            <a:xfrm>
              <a:off x="5848350" y="3192463"/>
              <a:ext cx="2041525" cy="2030413"/>
            </a:xfrm>
            <a:custGeom>
              <a:avLst/>
              <a:gdLst>
                <a:gd name="T0" fmla="*/ 1704 w 3859"/>
                <a:gd name="T1" fmla="*/ 1150 h 3835"/>
                <a:gd name="T2" fmla="*/ 1443 w 3859"/>
                <a:gd name="T3" fmla="*/ 1281 h 3835"/>
                <a:gd name="T4" fmla="*/ 1248 w 3859"/>
                <a:gd name="T5" fmla="*/ 1494 h 3835"/>
                <a:gd name="T6" fmla="*/ 1139 w 3859"/>
                <a:gd name="T7" fmla="*/ 1766 h 3835"/>
                <a:gd name="T8" fmla="*/ 1139 w 3859"/>
                <a:gd name="T9" fmla="*/ 2070 h 3835"/>
                <a:gd name="T10" fmla="*/ 1248 w 3859"/>
                <a:gd name="T11" fmla="*/ 2343 h 3835"/>
                <a:gd name="T12" fmla="*/ 1443 w 3859"/>
                <a:gd name="T13" fmla="*/ 2555 h 3835"/>
                <a:gd name="T14" fmla="*/ 1704 w 3859"/>
                <a:gd name="T15" fmla="*/ 2686 h 3835"/>
                <a:gd name="T16" fmla="*/ 2008 w 3859"/>
                <a:gd name="T17" fmla="*/ 2715 h 3835"/>
                <a:gd name="T18" fmla="*/ 2293 w 3859"/>
                <a:gd name="T19" fmla="*/ 2632 h 3835"/>
                <a:gd name="T20" fmla="*/ 2524 w 3859"/>
                <a:gd name="T21" fmla="*/ 2458 h 3835"/>
                <a:gd name="T22" fmla="*/ 2679 w 3859"/>
                <a:gd name="T23" fmla="*/ 2213 h 3835"/>
                <a:gd name="T24" fmla="*/ 2734 w 3859"/>
                <a:gd name="T25" fmla="*/ 1918 h 3835"/>
                <a:gd name="T26" fmla="*/ 2679 w 3859"/>
                <a:gd name="T27" fmla="*/ 1624 h 3835"/>
                <a:gd name="T28" fmla="*/ 2524 w 3859"/>
                <a:gd name="T29" fmla="*/ 1379 h 3835"/>
                <a:gd name="T30" fmla="*/ 2293 w 3859"/>
                <a:gd name="T31" fmla="*/ 1204 h 3835"/>
                <a:gd name="T32" fmla="*/ 2008 w 3859"/>
                <a:gd name="T33" fmla="*/ 1122 h 3835"/>
                <a:gd name="T34" fmla="*/ 2178 w 3859"/>
                <a:gd name="T35" fmla="*/ 4 h 3835"/>
                <a:gd name="T36" fmla="*/ 2245 w 3859"/>
                <a:gd name="T37" fmla="*/ 58 h 3835"/>
                <a:gd name="T38" fmla="*/ 2480 w 3859"/>
                <a:gd name="T39" fmla="*/ 588 h 3835"/>
                <a:gd name="T40" fmla="*/ 3028 w 3859"/>
                <a:gd name="T41" fmla="*/ 373 h 3835"/>
                <a:gd name="T42" fmla="*/ 3113 w 3859"/>
                <a:gd name="T43" fmla="*/ 381 h 3835"/>
                <a:gd name="T44" fmla="*/ 3484 w 3859"/>
                <a:gd name="T45" fmla="*/ 761 h 3835"/>
                <a:gd name="T46" fmla="*/ 3475 w 3859"/>
                <a:gd name="T47" fmla="*/ 845 h 3835"/>
                <a:gd name="T48" fmla="*/ 3316 w 3859"/>
                <a:gd name="T49" fmla="*/ 1504 h 3835"/>
                <a:gd name="T50" fmla="*/ 3836 w 3859"/>
                <a:gd name="T51" fmla="*/ 1624 h 3835"/>
                <a:gd name="T52" fmla="*/ 3859 w 3859"/>
                <a:gd name="T53" fmla="*/ 2150 h 3835"/>
                <a:gd name="T54" fmla="*/ 3821 w 3859"/>
                <a:gd name="T55" fmla="*/ 2226 h 3835"/>
                <a:gd name="T56" fmla="*/ 3285 w 3859"/>
                <a:gd name="T57" fmla="*/ 2426 h 3835"/>
                <a:gd name="T58" fmla="*/ 3480 w 3859"/>
                <a:gd name="T59" fmla="*/ 3011 h 3835"/>
                <a:gd name="T60" fmla="*/ 3471 w 3859"/>
                <a:gd name="T61" fmla="*/ 3095 h 3835"/>
                <a:gd name="T62" fmla="*/ 3089 w 3859"/>
                <a:gd name="T63" fmla="*/ 3464 h 3835"/>
                <a:gd name="T64" fmla="*/ 3004 w 3859"/>
                <a:gd name="T65" fmla="*/ 3453 h 3835"/>
                <a:gd name="T66" fmla="*/ 2339 w 3859"/>
                <a:gd name="T67" fmla="*/ 3298 h 3835"/>
                <a:gd name="T68" fmla="*/ 2218 w 3859"/>
                <a:gd name="T69" fmla="*/ 3812 h 3835"/>
                <a:gd name="T70" fmla="*/ 1688 w 3859"/>
                <a:gd name="T71" fmla="*/ 3835 h 3835"/>
                <a:gd name="T72" fmla="*/ 1612 w 3859"/>
                <a:gd name="T73" fmla="*/ 3797 h 3835"/>
                <a:gd name="T74" fmla="*/ 1415 w 3859"/>
                <a:gd name="T75" fmla="*/ 3263 h 3835"/>
                <a:gd name="T76" fmla="*/ 837 w 3859"/>
                <a:gd name="T77" fmla="*/ 3458 h 3835"/>
                <a:gd name="T78" fmla="*/ 751 w 3859"/>
                <a:gd name="T79" fmla="*/ 3449 h 3835"/>
                <a:gd name="T80" fmla="*/ 380 w 3859"/>
                <a:gd name="T81" fmla="*/ 3070 h 3835"/>
                <a:gd name="T82" fmla="*/ 390 w 3859"/>
                <a:gd name="T83" fmla="*/ 2986 h 3835"/>
                <a:gd name="T84" fmla="*/ 543 w 3859"/>
                <a:gd name="T85" fmla="*/ 2332 h 3835"/>
                <a:gd name="T86" fmla="*/ 23 w 3859"/>
                <a:gd name="T87" fmla="*/ 2212 h 3835"/>
                <a:gd name="T88" fmla="*/ 0 w 3859"/>
                <a:gd name="T89" fmla="*/ 1684 h 3835"/>
                <a:gd name="T90" fmla="*/ 38 w 3859"/>
                <a:gd name="T91" fmla="*/ 1609 h 3835"/>
                <a:gd name="T92" fmla="*/ 574 w 3859"/>
                <a:gd name="T93" fmla="*/ 1414 h 3835"/>
                <a:gd name="T94" fmla="*/ 376 w 3859"/>
                <a:gd name="T95" fmla="*/ 832 h 3835"/>
                <a:gd name="T96" fmla="*/ 383 w 3859"/>
                <a:gd name="T97" fmla="*/ 747 h 3835"/>
                <a:gd name="T98" fmla="*/ 767 w 3859"/>
                <a:gd name="T99" fmla="*/ 378 h 3835"/>
                <a:gd name="T100" fmla="*/ 851 w 3859"/>
                <a:gd name="T101" fmla="*/ 388 h 3835"/>
                <a:gd name="T102" fmla="*/ 1506 w 3859"/>
                <a:gd name="T103" fmla="*/ 542 h 3835"/>
                <a:gd name="T104" fmla="*/ 1627 w 3859"/>
                <a:gd name="T105" fmla="*/ 23 h 3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59" h="3835">
                  <a:moveTo>
                    <a:pt x="1930" y="1118"/>
                  </a:moveTo>
                  <a:lnTo>
                    <a:pt x="1853" y="1122"/>
                  </a:lnTo>
                  <a:lnTo>
                    <a:pt x="1777" y="1132"/>
                  </a:lnTo>
                  <a:lnTo>
                    <a:pt x="1704" y="1150"/>
                  </a:lnTo>
                  <a:lnTo>
                    <a:pt x="1634" y="1174"/>
                  </a:lnTo>
                  <a:lnTo>
                    <a:pt x="1566" y="1204"/>
                  </a:lnTo>
                  <a:lnTo>
                    <a:pt x="1503" y="1241"/>
                  </a:lnTo>
                  <a:lnTo>
                    <a:pt x="1443" y="1281"/>
                  </a:lnTo>
                  <a:lnTo>
                    <a:pt x="1387" y="1328"/>
                  </a:lnTo>
                  <a:lnTo>
                    <a:pt x="1335" y="1379"/>
                  </a:lnTo>
                  <a:lnTo>
                    <a:pt x="1289" y="1434"/>
                  </a:lnTo>
                  <a:lnTo>
                    <a:pt x="1248" y="1494"/>
                  </a:lnTo>
                  <a:lnTo>
                    <a:pt x="1212" y="1557"/>
                  </a:lnTo>
                  <a:lnTo>
                    <a:pt x="1181" y="1624"/>
                  </a:lnTo>
                  <a:lnTo>
                    <a:pt x="1157" y="1694"/>
                  </a:lnTo>
                  <a:lnTo>
                    <a:pt x="1139" y="1766"/>
                  </a:lnTo>
                  <a:lnTo>
                    <a:pt x="1128" y="1841"/>
                  </a:lnTo>
                  <a:lnTo>
                    <a:pt x="1125" y="1918"/>
                  </a:lnTo>
                  <a:lnTo>
                    <a:pt x="1128" y="1995"/>
                  </a:lnTo>
                  <a:lnTo>
                    <a:pt x="1139" y="2070"/>
                  </a:lnTo>
                  <a:lnTo>
                    <a:pt x="1157" y="2143"/>
                  </a:lnTo>
                  <a:lnTo>
                    <a:pt x="1181" y="2213"/>
                  </a:lnTo>
                  <a:lnTo>
                    <a:pt x="1212" y="2279"/>
                  </a:lnTo>
                  <a:lnTo>
                    <a:pt x="1248" y="2343"/>
                  </a:lnTo>
                  <a:lnTo>
                    <a:pt x="1289" y="2403"/>
                  </a:lnTo>
                  <a:lnTo>
                    <a:pt x="1335" y="2458"/>
                  </a:lnTo>
                  <a:lnTo>
                    <a:pt x="1387" y="2508"/>
                  </a:lnTo>
                  <a:lnTo>
                    <a:pt x="1443" y="2555"/>
                  </a:lnTo>
                  <a:lnTo>
                    <a:pt x="1503" y="2596"/>
                  </a:lnTo>
                  <a:lnTo>
                    <a:pt x="1566" y="2632"/>
                  </a:lnTo>
                  <a:lnTo>
                    <a:pt x="1634" y="2662"/>
                  </a:lnTo>
                  <a:lnTo>
                    <a:pt x="1704" y="2686"/>
                  </a:lnTo>
                  <a:lnTo>
                    <a:pt x="1777" y="2704"/>
                  </a:lnTo>
                  <a:lnTo>
                    <a:pt x="1853" y="2715"/>
                  </a:lnTo>
                  <a:lnTo>
                    <a:pt x="1930" y="2719"/>
                  </a:lnTo>
                  <a:lnTo>
                    <a:pt x="2008" y="2715"/>
                  </a:lnTo>
                  <a:lnTo>
                    <a:pt x="2083" y="2704"/>
                  </a:lnTo>
                  <a:lnTo>
                    <a:pt x="2156" y="2686"/>
                  </a:lnTo>
                  <a:lnTo>
                    <a:pt x="2227" y="2662"/>
                  </a:lnTo>
                  <a:lnTo>
                    <a:pt x="2293" y="2632"/>
                  </a:lnTo>
                  <a:lnTo>
                    <a:pt x="2357" y="2596"/>
                  </a:lnTo>
                  <a:lnTo>
                    <a:pt x="2416" y="2555"/>
                  </a:lnTo>
                  <a:lnTo>
                    <a:pt x="2473" y="2508"/>
                  </a:lnTo>
                  <a:lnTo>
                    <a:pt x="2524" y="2458"/>
                  </a:lnTo>
                  <a:lnTo>
                    <a:pt x="2571" y="2403"/>
                  </a:lnTo>
                  <a:lnTo>
                    <a:pt x="2612" y="2343"/>
                  </a:lnTo>
                  <a:lnTo>
                    <a:pt x="2649" y="2279"/>
                  </a:lnTo>
                  <a:lnTo>
                    <a:pt x="2679" y="2213"/>
                  </a:lnTo>
                  <a:lnTo>
                    <a:pt x="2703" y="2143"/>
                  </a:lnTo>
                  <a:lnTo>
                    <a:pt x="2720" y="2070"/>
                  </a:lnTo>
                  <a:lnTo>
                    <a:pt x="2731" y="1995"/>
                  </a:lnTo>
                  <a:lnTo>
                    <a:pt x="2734" y="1918"/>
                  </a:lnTo>
                  <a:lnTo>
                    <a:pt x="2731" y="1841"/>
                  </a:lnTo>
                  <a:lnTo>
                    <a:pt x="2720" y="1766"/>
                  </a:lnTo>
                  <a:lnTo>
                    <a:pt x="2703" y="1694"/>
                  </a:lnTo>
                  <a:lnTo>
                    <a:pt x="2679" y="1624"/>
                  </a:lnTo>
                  <a:lnTo>
                    <a:pt x="2649" y="1557"/>
                  </a:lnTo>
                  <a:lnTo>
                    <a:pt x="2612" y="1494"/>
                  </a:lnTo>
                  <a:lnTo>
                    <a:pt x="2571" y="1434"/>
                  </a:lnTo>
                  <a:lnTo>
                    <a:pt x="2524" y="1379"/>
                  </a:lnTo>
                  <a:lnTo>
                    <a:pt x="2473" y="1328"/>
                  </a:lnTo>
                  <a:lnTo>
                    <a:pt x="2418" y="1281"/>
                  </a:lnTo>
                  <a:lnTo>
                    <a:pt x="2357" y="1241"/>
                  </a:lnTo>
                  <a:lnTo>
                    <a:pt x="2293" y="1204"/>
                  </a:lnTo>
                  <a:lnTo>
                    <a:pt x="2227" y="1174"/>
                  </a:lnTo>
                  <a:lnTo>
                    <a:pt x="2156" y="1150"/>
                  </a:lnTo>
                  <a:lnTo>
                    <a:pt x="2083" y="1132"/>
                  </a:lnTo>
                  <a:lnTo>
                    <a:pt x="2008" y="1122"/>
                  </a:lnTo>
                  <a:lnTo>
                    <a:pt x="1930" y="1118"/>
                  </a:lnTo>
                  <a:close/>
                  <a:moveTo>
                    <a:pt x="1687" y="0"/>
                  </a:moveTo>
                  <a:lnTo>
                    <a:pt x="2156" y="0"/>
                  </a:lnTo>
                  <a:lnTo>
                    <a:pt x="2178" y="4"/>
                  </a:lnTo>
                  <a:lnTo>
                    <a:pt x="2199" y="11"/>
                  </a:lnTo>
                  <a:lnTo>
                    <a:pt x="2218" y="23"/>
                  </a:lnTo>
                  <a:lnTo>
                    <a:pt x="2233" y="39"/>
                  </a:lnTo>
                  <a:lnTo>
                    <a:pt x="2245" y="58"/>
                  </a:lnTo>
                  <a:lnTo>
                    <a:pt x="2252" y="78"/>
                  </a:lnTo>
                  <a:lnTo>
                    <a:pt x="2338" y="539"/>
                  </a:lnTo>
                  <a:lnTo>
                    <a:pt x="2410" y="561"/>
                  </a:lnTo>
                  <a:lnTo>
                    <a:pt x="2480" y="588"/>
                  </a:lnTo>
                  <a:lnTo>
                    <a:pt x="2548" y="618"/>
                  </a:lnTo>
                  <a:lnTo>
                    <a:pt x="2615" y="650"/>
                  </a:lnTo>
                  <a:lnTo>
                    <a:pt x="3009" y="384"/>
                  </a:lnTo>
                  <a:lnTo>
                    <a:pt x="3028" y="373"/>
                  </a:lnTo>
                  <a:lnTo>
                    <a:pt x="3050" y="368"/>
                  </a:lnTo>
                  <a:lnTo>
                    <a:pt x="3072" y="368"/>
                  </a:lnTo>
                  <a:lnTo>
                    <a:pt x="3094" y="373"/>
                  </a:lnTo>
                  <a:lnTo>
                    <a:pt x="3113" y="381"/>
                  </a:lnTo>
                  <a:lnTo>
                    <a:pt x="3131" y="394"/>
                  </a:lnTo>
                  <a:lnTo>
                    <a:pt x="3463" y="725"/>
                  </a:lnTo>
                  <a:lnTo>
                    <a:pt x="3476" y="742"/>
                  </a:lnTo>
                  <a:lnTo>
                    <a:pt x="3484" y="761"/>
                  </a:lnTo>
                  <a:lnTo>
                    <a:pt x="3489" y="783"/>
                  </a:lnTo>
                  <a:lnTo>
                    <a:pt x="3489" y="805"/>
                  </a:lnTo>
                  <a:lnTo>
                    <a:pt x="3484" y="826"/>
                  </a:lnTo>
                  <a:lnTo>
                    <a:pt x="3475" y="845"/>
                  </a:lnTo>
                  <a:lnTo>
                    <a:pt x="3205" y="1237"/>
                  </a:lnTo>
                  <a:lnTo>
                    <a:pt x="3249" y="1322"/>
                  </a:lnTo>
                  <a:lnTo>
                    <a:pt x="3285" y="1412"/>
                  </a:lnTo>
                  <a:lnTo>
                    <a:pt x="3316" y="1504"/>
                  </a:lnTo>
                  <a:lnTo>
                    <a:pt x="3782" y="1590"/>
                  </a:lnTo>
                  <a:lnTo>
                    <a:pt x="3802" y="1597"/>
                  </a:lnTo>
                  <a:lnTo>
                    <a:pt x="3821" y="1609"/>
                  </a:lnTo>
                  <a:lnTo>
                    <a:pt x="3836" y="1624"/>
                  </a:lnTo>
                  <a:lnTo>
                    <a:pt x="3848" y="1643"/>
                  </a:lnTo>
                  <a:lnTo>
                    <a:pt x="3857" y="1664"/>
                  </a:lnTo>
                  <a:lnTo>
                    <a:pt x="3859" y="1684"/>
                  </a:lnTo>
                  <a:lnTo>
                    <a:pt x="3859" y="2150"/>
                  </a:lnTo>
                  <a:lnTo>
                    <a:pt x="3857" y="2172"/>
                  </a:lnTo>
                  <a:lnTo>
                    <a:pt x="3848" y="2192"/>
                  </a:lnTo>
                  <a:lnTo>
                    <a:pt x="3836" y="2212"/>
                  </a:lnTo>
                  <a:lnTo>
                    <a:pt x="3821" y="2226"/>
                  </a:lnTo>
                  <a:lnTo>
                    <a:pt x="3802" y="2238"/>
                  </a:lnTo>
                  <a:lnTo>
                    <a:pt x="3782" y="2244"/>
                  </a:lnTo>
                  <a:lnTo>
                    <a:pt x="3316" y="2332"/>
                  </a:lnTo>
                  <a:lnTo>
                    <a:pt x="3285" y="2426"/>
                  </a:lnTo>
                  <a:lnTo>
                    <a:pt x="3247" y="2517"/>
                  </a:lnTo>
                  <a:lnTo>
                    <a:pt x="3204" y="2605"/>
                  </a:lnTo>
                  <a:lnTo>
                    <a:pt x="3470" y="2992"/>
                  </a:lnTo>
                  <a:lnTo>
                    <a:pt x="3480" y="3011"/>
                  </a:lnTo>
                  <a:lnTo>
                    <a:pt x="3484" y="3031"/>
                  </a:lnTo>
                  <a:lnTo>
                    <a:pt x="3484" y="3054"/>
                  </a:lnTo>
                  <a:lnTo>
                    <a:pt x="3481" y="3074"/>
                  </a:lnTo>
                  <a:lnTo>
                    <a:pt x="3471" y="3095"/>
                  </a:lnTo>
                  <a:lnTo>
                    <a:pt x="3458" y="3112"/>
                  </a:lnTo>
                  <a:lnTo>
                    <a:pt x="3126" y="3442"/>
                  </a:lnTo>
                  <a:lnTo>
                    <a:pt x="3109" y="3455"/>
                  </a:lnTo>
                  <a:lnTo>
                    <a:pt x="3089" y="3464"/>
                  </a:lnTo>
                  <a:lnTo>
                    <a:pt x="3067" y="3469"/>
                  </a:lnTo>
                  <a:lnTo>
                    <a:pt x="3045" y="3467"/>
                  </a:lnTo>
                  <a:lnTo>
                    <a:pt x="3024" y="3463"/>
                  </a:lnTo>
                  <a:lnTo>
                    <a:pt x="3004" y="3453"/>
                  </a:lnTo>
                  <a:lnTo>
                    <a:pt x="2612" y="3187"/>
                  </a:lnTo>
                  <a:lnTo>
                    <a:pt x="2524" y="3230"/>
                  </a:lnTo>
                  <a:lnTo>
                    <a:pt x="2433" y="3267"/>
                  </a:lnTo>
                  <a:lnTo>
                    <a:pt x="2339" y="3298"/>
                  </a:lnTo>
                  <a:lnTo>
                    <a:pt x="2252" y="3758"/>
                  </a:lnTo>
                  <a:lnTo>
                    <a:pt x="2245" y="3779"/>
                  </a:lnTo>
                  <a:lnTo>
                    <a:pt x="2233" y="3797"/>
                  </a:lnTo>
                  <a:lnTo>
                    <a:pt x="2218" y="3812"/>
                  </a:lnTo>
                  <a:lnTo>
                    <a:pt x="2199" y="3826"/>
                  </a:lnTo>
                  <a:lnTo>
                    <a:pt x="2178" y="3833"/>
                  </a:lnTo>
                  <a:lnTo>
                    <a:pt x="2156" y="3835"/>
                  </a:lnTo>
                  <a:lnTo>
                    <a:pt x="1688" y="3835"/>
                  </a:lnTo>
                  <a:lnTo>
                    <a:pt x="1666" y="3833"/>
                  </a:lnTo>
                  <a:lnTo>
                    <a:pt x="1646" y="3826"/>
                  </a:lnTo>
                  <a:lnTo>
                    <a:pt x="1627" y="3812"/>
                  </a:lnTo>
                  <a:lnTo>
                    <a:pt x="1612" y="3797"/>
                  </a:lnTo>
                  <a:lnTo>
                    <a:pt x="1600" y="3779"/>
                  </a:lnTo>
                  <a:lnTo>
                    <a:pt x="1593" y="3758"/>
                  </a:lnTo>
                  <a:lnTo>
                    <a:pt x="1506" y="3293"/>
                  </a:lnTo>
                  <a:lnTo>
                    <a:pt x="1415" y="3263"/>
                  </a:lnTo>
                  <a:lnTo>
                    <a:pt x="1327" y="3227"/>
                  </a:lnTo>
                  <a:lnTo>
                    <a:pt x="1242" y="3185"/>
                  </a:lnTo>
                  <a:lnTo>
                    <a:pt x="856" y="3447"/>
                  </a:lnTo>
                  <a:lnTo>
                    <a:pt x="837" y="3458"/>
                  </a:lnTo>
                  <a:lnTo>
                    <a:pt x="815" y="3463"/>
                  </a:lnTo>
                  <a:lnTo>
                    <a:pt x="793" y="3463"/>
                  </a:lnTo>
                  <a:lnTo>
                    <a:pt x="771" y="3458"/>
                  </a:lnTo>
                  <a:lnTo>
                    <a:pt x="751" y="3449"/>
                  </a:lnTo>
                  <a:lnTo>
                    <a:pt x="734" y="3436"/>
                  </a:lnTo>
                  <a:lnTo>
                    <a:pt x="401" y="3107"/>
                  </a:lnTo>
                  <a:lnTo>
                    <a:pt x="388" y="3089"/>
                  </a:lnTo>
                  <a:lnTo>
                    <a:pt x="380" y="3070"/>
                  </a:lnTo>
                  <a:lnTo>
                    <a:pt x="375" y="3048"/>
                  </a:lnTo>
                  <a:lnTo>
                    <a:pt x="376" y="3025"/>
                  </a:lnTo>
                  <a:lnTo>
                    <a:pt x="381" y="3005"/>
                  </a:lnTo>
                  <a:lnTo>
                    <a:pt x="390" y="2986"/>
                  </a:lnTo>
                  <a:lnTo>
                    <a:pt x="655" y="2601"/>
                  </a:lnTo>
                  <a:lnTo>
                    <a:pt x="612" y="2514"/>
                  </a:lnTo>
                  <a:lnTo>
                    <a:pt x="574" y="2424"/>
                  </a:lnTo>
                  <a:lnTo>
                    <a:pt x="543" y="2332"/>
                  </a:lnTo>
                  <a:lnTo>
                    <a:pt x="78" y="2244"/>
                  </a:lnTo>
                  <a:lnTo>
                    <a:pt x="58" y="2238"/>
                  </a:lnTo>
                  <a:lnTo>
                    <a:pt x="38" y="2226"/>
                  </a:lnTo>
                  <a:lnTo>
                    <a:pt x="23" y="2212"/>
                  </a:lnTo>
                  <a:lnTo>
                    <a:pt x="11" y="2192"/>
                  </a:lnTo>
                  <a:lnTo>
                    <a:pt x="3" y="2172"/>
                  </a:lnTo>
                  <a:lnTo>
                    <a:pt x="0" y="2150"/>
                  </a:lnTo>
                  <a:lnTo>
                    <a:pt x="0" y="1684"/>
                  </a:lnTo>
                  <a:lnTo>
                    <a:pt x="3" y="1664"/>
                  </a:lnTo>
                  <a:lnTo>
                    <a:pt x="11" y="1643"/>
                  </a:lnTo>
                  <a:lnTo>
                    <a:pt x="23" y="1624"/>
                  </a:lnTo>
                  <a:lnTo>
                    <a:pt x="38" y="1609"/>
                  </a:lnTo>
                  <a:lnTo>
                    <a:pt x="58" y="1597"/>
                  </a:lnTo>
                  <a:lnTo>
                    <a:pt x="78" y="1590"/>
                  </a:lnTo>
                  <a:lnTo>
                    <a:pt x="543" y="1504"/>
                  </a:lnTo>
                  <a:lnTo>
                    <a:pt x="574" y="1414"/>
                  </a:lnTo>
                  <a:lnTo>
                    <a:pt x="611" y="1325"/>
                  </a:lnTo>
                  <a:lnTo>
                    <a:pt x="653" y="1239"/>
                  </a:lnTo>
                  <a:lnTo>
                    <a:pt x="386" y="851"/>
                  </a:lnTo>
                  <a:lnTo>
                    <a:pt x="376" y="832"/>
                  </a:lnTo>
                  <a:lnTo>
                    <a:pt x="370" y="810"/>
                  </a:lnTo>
                  <a:lnTo>
                    <a:pt x="370" y="789"/>
                  </a:lnTo>
                  <a:lnTo>
                    <a:pt x="375" y="767"/>
                  </a:lnTo>
                  <a:lnTo>
                    <a:pt x="383" y="747"/>
                  </a:lnTo>
                  <a:lnTo>
                    <a:pt x="397" y="730"/>
                  </a:lnTo>
                  <a:lnTo>
                    <a:pt x="729" y="400"/>
                  </a:lnTo>
                  <a:lnTo>
                    <a:pt x="746" y="387"/>
                  </a:lnTo>
                  <a:lnTo>
                    <a:pt x="767" y="378"/>
                  </a:lnTo>
                  <a:lnTo>
                    <a:pt x="787" y="374"/>
                  </a:lnTo>
                  <a:lnTo>
                    <a:pt x="810" y="374"/>
                  </a:lnTo>
                  <a:lnTo>
                    <a:pt x="832" y="379"/>
                  </a:lnTo>
                  <a:lnTo>
                    <a:pt x="851" y="388"/>
                  </a:lnTo>
                  <a:lnTo>
                    <a:pt x="1240" y="653"/>
                  </a:lnTo>
                  <a:lnTo>
                    <a:pt x="1325" y="611"/>
                  </a:lnTo>
                  <a:lnTo>
                    <a:pt x="1414" y="574"/>
                  </a:lnTo>
                  <a:lnTo>
                    <a:pt x="1506" y="542"/>
                  </a:lnTo>
                  <a:lnTo>
                    <a:pt x="1593" y="78"/>
                  </a:lnTo>
                  <a:lnTo>
                    <a:pt x="1600" y="58"/>
                  </a:lnTo>
                  <a:lnTo>
                    <a:pt x="1611" y="39"/>
                  </a:lnTo>
                  <a:lnTo>
                    <a:pt x="1627" y="23"/>
                  </a:lnTo>
                  <a:lnTo>
                    <a:pt x="1645" y="11"/>
                  </a:lnTo>
                  <a:lnTo>
                    <a:pt x="1665" y="4"/>
                  </a:lnTo>
                  <a:lnTo>
                    <a:pt x="1687" y="0"/>
                  </a:lnTo>
                  <a:close/>
                </a:path>
              </a:pathLst>
            </a:custGeom>
            <a:grpFill/>
            <a:ln w="0">
              <a:noFill/>
              <a:prstDash val="solid"/>
              <a:round/>
            </a:ln>
          </p:spPr>
          <p:txBody>
            <a:bodyPr vert="horz" wrap="square" lIns="91428" tIns="45714" rIns="91428" bIns="45714" numCol="1" anchor="t" anchorCtr="0" compatLnSpc="1"/>
            <a:lstStyle/>
            <a:p>
              <a:endParaRPr lang="ru-RU" sz="1800"/>
            </a:p>
          </p:txBody>
        </p:sp>
      </p:grpSp>
      <p:sp>
        <p:nvSpPr>
          <p:cNvPr id="3" name="矩形 2"/>
          <p:cNvSpPr/>
          <p:nvPr/>
        </p:nvSpPr>
        <p:spPr>
          <a:xfrm>
            <a:off x="928518" y="4716913"/>
            <a:ext cx="2540193" cy="706755"/>
          </a:xfrm>
          <a:prstGeom prst="rect">
            <a:avLst/>
          </a:prstGeom>
        </p:spPr>
        <p:txBody>
          <a:bodyPr wrap="square">
            <a:spAutoFit/>
          </a:bodyPr>
          <a:lstStyle/>
          <a:p>
            <a:r>
              <a:rPr lang="zh-CN" altLang="en-US" sz="2000" dirty="0">
                <a:solidFill>
                  <a:schemeClr val="bg1"/>
                </a:solidFill>
                <a:latin typeface="微软雅黑 Light" panose="020B0502040204020203" pitchFamily="34" charset="-122"/>
                <a:ea typeface="微软雅黑 Light" panose="020B0502040204020203" pitchFamily="34" charset="-122"/>
              </a:rPr>
              <a:t>快递包裹上的个人信息要撕掉再丢弃</a:t>
            </a:r>
            <a:endParaRPr lang="zh-CN" altLang="en-US" sz="2000" dirty="0">
              <a:solidFill>
                <a:schemeClr val="bg1"/>
              </a:solidFill>
              <a:latin typeface="微软雅黑 Light" panose="020B0502040204020203" pitchFamily="34" charset="-122"/>
              <a:ea typeface="微软雅黑 Light" panose="020B0502040204020203" pitchFamily="34" charset="-122"/>
            </a:endParaRPr>
          </a:p>
        </p:txBody>
      </p:sp>
      <p:grpSp>
        <p:nvGrpSpPr>
          <p:cNvPr id="11" name="组合 10"/>
          <p:cNvGrpSpPr/>
          <p:nvPr/>
        </p:nvGrpSpPr>
        <p:grpSpPr>
          <a:xfrm>
            <a:off x="3425190" y="4378960"/>
            <a:ext cx="304800" cy="711835"/>
            <a:chOff x="3717451" y="4941628"/>
            <a:chExt cx="535595" cy="555010"/>
          </a:xfrm>
        </p:grpSpPr>
        <p:cxnSp>
          <p:nvCxnSpPr>
            <p:cNvPr id="304" name="Elbow Connector 77"/>
            <p:cNvCxnSpPr/>
            <p:nvPr/>
          </p:nvCxnSpPr>
          <p:spPr>
            <a:xfrm rot="10800000" flipV="1">
              <a:off x="3717451" y="5496637"/>
              <a:ext cx="528323" cy="1"/>
            </a:xfrm>
            <a:prstGeom prst="bentConnector3">
              <a:avLst>
                <a:gd name="adj1" fmla="val 50000"/>
              </a:avLst>
            </a:prstGeom>
            <a:ln>
              <a:solidFill>
                <a:schemeClr val="bg1"/>
              </a:solidFill>
              <a:prstDash val="sysDash"/>
              <a:headEnd type="none"/>
              <a:tailEnd type="triangle"/>
            </a:ln>
          </p:spPr>
          <p:style>
            <a:lnRef idx="1">
              <a:schemeClr val="dk1"/>
            </a:lnRef>
            <a:fillRef idx="0">
              <a:schemeClr val="dk1"/>
            </a:fillRef>
            <a:effectRef idx="0">
              <a:schemeClr val="dk1"/>
            </a:effectRef>
            <a:fontRef idx="minor">
              <a:schemeClr val="tx1"/>
            </a:fontRef>
          </p:style>
        </p:cxnSp>
        <p:cxnSp>
          <p:nvCxnSpPr>
            <p:cNvPr id="10" name="直接连接符 9"/>
            <p:cNvCxnSpPr/>
            <p:nvPr/>
          </p:nvCxnSpPr>
          <p:spPr>
            <a:xfrm>
              <a:off x="4253046" y="4941628"/>
              <a:ext cx="0" cy="555009"/>
            </a:xfrm>
            <a:prstGeom prst="line">
              <a:avLst/>
            </a:prstGeom>
            <a:ln>
              <a:solidFill>
                <a:schemeClr val="bg1"/>
              </a:solidFill>
              <a:prstDash val="sysDash"/>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340" name="矩形 339"/>
          <p:cNvSpPr/>
          <p:nvPr/>
        </p:nvSpPr>
        <p:spPr>
          <a:xfrm>
            <a:off x="4733290" y="5423535"/>
            <a:ext cx="2787650" cy="398780"/>
          </a:xfrm>
          <a:prstGeom prst="rect">
            <a:avLst/>
          </a:prstGeom>
        </p:spPr>
        <p:txBody>
          <a:bodyPr wrap="square">
            <a:spAutoFit/>
          </a:bodyPr>
          <a:lstStyle/>
          <a:p>
            <a:r>
              <a:rPr lang="zh-CN" altLang="en-US" sz="2000" dirty="0">
                <a:solidFill>
                  <a:schemeClr val="bg1"/>
                </a:solidFill>
                <a:latin typeface="微软雅黑 Light" panose="020B0502040204020203" pitchFamily="34" charset="-122"/>
                <a:ea typeface="微软雅黑 Light" panose="020B0502040204020203" pitchFamily="34" charset="-122"/>
              </a:rPr>
              <a:t>注册、登记信息需</a:t>
            </a:r>
            <a:r>
              <a:rPr lang="zh-CN" altLang="en-US" sz="2000" dirty="0">
                <a:solidFill>
                  <a:schemeClr val="bg1"/>
                </a:solidFill>
                <a:latin typeface="微软雅黑 Light" panose="020B0502040204020203" pitchFamily="34" charset="-122"/>
                <a:ea typeface="微软雅黑 Light" panose="020B0502040204020203" pitchFamily="34" charset="-122"/>
              </a:rPr>
              <a:t>谨慎</a:t>
            </a:r>
            <a:endParaRPr lang="zh-CN" altLang="en-US" sz="2000" dirty="0">
              <a:solidFill>
                <a:schemeClr val="bg1"/>
              </a:solidFill>
              <a:latin typeface="微软雅黑 Light" panose="020B0502040204020203" pitchFamily="34" charset="-122"/>
              <a:ea typeface="微软雅黑 Light" panose="020B0502040204020203" pitchFamily="34" charset="-122"/>
            </a:endParaRPr>
          </a:p>
        </p:txBody>
      </p:sp>
      <p:sp>
        <p:nvSpPr>
          <p:cNvPr id="342" name="矩形 341"/>
          <p:cNvSpPr/>
          <p:nvPr/>
        </p:nvSpPr>
        <p:spPr>
          <a:xfrm>
            <a:off x="8829040" y="4891405"/>
            <a:ext cx="2014855" cy="398780"/>
          </a:xfrm>
          <a:prstGeom prst="rect">
            <a:avLst/>
          </a:prstGeom>
        </p:spPr>
        <p:txBody>
          <a:bodyPr wrap="square">
            <a:spAutoFit/>
          </a:bodyPr>
          <a:lstStyle/>
          <a:p>
            <a:r>
              <a:rPr lang="zh-CN" altLang="en-US" sz="2000" dirty="0">
                <a:solidFill>
                  <a:schemeClr val="bg1"/>
                </a:solidFill>
                <a:latin typeface="微软雅黑 Light" panose="020B0502040204020203" pitchFamily="34" charset="-122"/>
                <a:ea typeface="微软雅黑 Light" panose="020B0502040204020203" pitchFamily="34" charset="-122"/>
              </a:rPr>
              <a:t>发布信息要</a:t>
            </a:r>
            <a:r>
              <a:rPr lang="zh-CN" altLang="en-US" sz="2000" dirty="0">
                <a:solidFill>
                  <a:schemeClr val="bg1"/>
                </a:solidFill>
                <a:latin typeface="微软雅黑 Light" panose="020B0502040204020203" pitchFamily="34" charset="-122"/>
                <a:ea typeface="微软雅黑 Light" panose="020B0502040204020203" pitchFamily="34" charset="-122"/>
              </a:rPr>
              <a:t>当心</a:t>
            </a:r>
            <a:endParaRPr lang="zh-CN" altLang="en-US" sz="2000" dirty="0">
              <a:solidFill>
                <a:schemeClr val="bg1"/>
              </a:solidFill>
              <a:latin typeface="微软雅黑 Light" panose="020B0502040204020203" pitchFamily="34" charset="-122"/>
              <a:ea typeface="微软雅黑 Light" panose="020B0502040204020203" pitchFamily="34" charset="-122"/>
            </a:endParaRPr>
          </a:p>
        </p:txBody>
      </p:sp>
      <p:sp>
        <p:nvSpPr>
          <p:cNvPr id="348" name="矩形 347"/>
          <p:cNvSpPr/>
          <p:nvPr/>
        </p:nvSpPr>
        <p:spPr>
          <a:xfrm>
            <a:off x="558800" y="1801495"/>
            <a:ext cx="3534410" cy="398780"/>
          </a:xfrm>
          <a:prstGeom prst="rect">
            <a:avLst/>
          </a:prstGeom>
        </p:spPr>
        <p:txBody>
          <a:bodyPr wrap="square">
            <a:spAutoFit/>
          </a:bodyPr>
          <a:lstStyle/>
          <a:p>
            <a:pPr algn="ctr"/>
            <a:r>
              <a:rPr lang="zh-CN" altLang="en-US" sz="2000" dirty="0">
                <a:solidFill>
                  <a:schemeClr val="bg1"/>
                </a:solidFill>
                <a:latin typeface="微软雅黑 Light" panose="020B0502040204020203" pitchFamily="34" charset="-122"/>
                <a:ea typeface="微软雅黑 Light" panose="020B0502040204020203" pitchFamily="34" charset="-122"/>
              </a:rPr>
              <a:t>选择安全</a:t>
            </a:r>
            <a:r>
              <a:rPr lang="zh-CN" altLang="en-US" sz="2000" dirty="0">
                <a:solidFill>
                  <a:schemeClr val="bg1"/>
                </a:solidFill>
                <a:latin typeface="微软雅黑 Light" panose="020B0502040204020203" pitchFamily="34" charset="-122"/>
                <a:ea typeface="微软雅黑 Light" panose="020B0502040204020203" pitchFamily="34" charset="-122"/>
              </a:rPr>
              <a:t>的网络连接</a:t>
            </a:r>
            <a:r>
              <a:rPr lang="zh-CN" altLang="en-US" sz="2000" dirty="0">
                <a:solidFill>
                  <a:schemeClr val="bg1"/>
                </a:solidFill>
                <a:latin typeface="微软雅黑 Light" panose="020B0502040204020203" pitchFamily="34" charset="-122"/>
                <a:ea typeface="微软雅黑 Light" panose="020B0502040204020203" pitchFamily="34" charset="-122"/>
              </a:rPr>
              <a:t>方式</a:t>
            </a:r>
            <a:endParaRPr lang="zh-CN" altLang="en-US" sz="2000" dirty="0">
              <a:solidFill>
                <a:schemeClr val="bg1"/>
              </a:solidFill>
              <a:latin typeface="微软雅黑 Light" panose="020B0502040204020203" pitchFamily="34" charset="-122"/>
              <a:ea typeface="微软雅黑 Light" panose="020B0502040204020203" pitchFamily="34" charset="-122"/>
            </a:endParaRPr>
          </a:p>
        </p:txBody>
      </p:sp>
      <p:sp>
        <p:nvSpPr>
          <p:cNvPr id="349" name="矩形 348"/>
          <p:cNvSpPr/>
          <p:nvPr/>
        </p:nvSpPr>
        <p:spPr>
          <a:xfrm>
            <a:off x="8507095" y="1801495"/>
            <a:ext cx="3420110" cy="398780"/>
          </a:xfrm>
          <a:prstGeom prst="rect">
            <a:avLst/>
          </a:prstGeom>
        </p:spPr>
        <p:txBody>
          <a:bodyPr wrap="square">
            <a:spAutoFit/>
          </a:bodyPr>
          <a:lstStyle/>
          <a:p>
            <a:r>
              <a:rPr lang="zh-CN" altLang="en-US" sz="2000" dirty="0">
                <a:solidFill>
                  <a:schemeClr val="bg1"/>
                </a:solidFill>
                <a:latin typeface="微软雅黑 Light" panose="020B0502040204020203" pitchFamily="34" charset="-122"/>
                <a:ea typeface="微软雅黑 Light" panose="020B0502040204020203" pitchFamily="34" charset="-122"/>
              </a:rPr>
              <a:t>智能手机</a:t>
            </a:r>
            <a:r>
              <a:rPr lang="zh-CN" altLang="en-US" sz="2000" dirty="0">
                <a:solidFill>
                  <a:schemeClr val="bg1"/>
                </a:solidFill>
                <a:latin typeface="微软雅黑 Light" panose="020B0502040204020203" pitchFamily="34" charset="-122"/>
                <a:ea typeface="微软雅黑 Light" panose="020B0502040204020203" pitchFamily="34" charset="-122"/>
              </a:rPr>
              <a:t>正确处理</a:t>
            </a:r>
            <a:endParaRPr lang="zh-CN" altLang="en-US" sz="2000" dirty="0">
              <a:solidFill>
                <a:schemeClr val="bg1"/>
              </a:solidFill>
              <a:latin typeface="微软雅黑 Light" panose="020B0502040204020203" pitchFamily="34" charset="-122"/>
              <a:ea typeface="微软雅黑 Light" panose="020B0502040204020203" pitchFamily="34" charset="-122"/>
            </a:endParaRPr>
          </a:p>
        </p:txBody>
      </p:sp>
      <p:sp>
        <p:nvSpPr>
          <p:cNvPr id="104" name="矩形 103"/>
          <p:cNvSpPr/>
          <p:nvPr/>
        </p:nvSpPr>
        <p:spPr>
          <a:xfrm>
            <a:off x="3969385" y="319218"/>
            <a:ext cx="6024880" cy="798830"/>
          </a:xfrm>
          <a:prstGeom prst="rect">
            <a:avLst/>
          </a:prstGeom>
        </p:spPr>
        <p:txBody>
          <a:bodyPr wrap="none">
            <a:spAutoFit/>
          </a:bodyPr>
          <a:p>
            <a:pPr algn="ctr"/>
            <a:r>
              <a:rPr lang="zh-CN" altLang="en-US" sz="4600" dirty="0">
                <a:solidFill>
                  <a:schemeClr val="bg1"/>
                </a:solidFill>
                <a:latin typeface="微软雅黑 Light" panose="020B0502040204020203" pitchFamily="34" charset="-122"/>
                <a:ea typeface="微软雅黑 Light" panose="020B0502040204020203" pitchFamily="34" charset="-122"/>
              </a:rPr>
              <a:t>如何避免个人信息</a:t>
            </a:r>
            <a:r>
              <a:rPr lang="zh-CN" altLang="en-US" sz="4600" dirty="0">
                <a:solidFill>
                  <a:schemeClr val="bg1"/>
                </a:solidFill>
                <a:latin typeface="微软雅黑 Light" panose="020B0502040204020203" pitchFamily="34" charset="-122"/>
                <a:ea typeface="微软雅黑 Light" panose="020B0502040204020203" pitchFamily="34" charset="-122"/>
              </a:rPr>
              <a:t>泄露</a:t>
            </a:r>
            <a:endParaRPr lang="zh-CN" altLang="en-US" sz="4600" dirty="0">
              <a:solidFill>
                <a:schemeClr val="bg1"/>
              </a:solidFill>
              <a:latin typeface="微软雅黑 Light" panose="020B0502040204020203" pitchFamily="34" charset="-122"/>
              <a:ea typeface="微软雅黑 Light" panose="020B0502040204020203" pitchFamily="34" charset="-122"/>
            </a:endParaRPr>
          </a:p>
        </p:txBody>
      </p:sp>
      <p:grpSp>
        <p:nvGrpSpPr>
          <p:cNvPr id="105" name="组合 104"/>
          <p:cNvGrpSpPr/>
          <p:nvPr/>
        </p:nvGrpSpPr>
        <p:grpSpPr>
          <a:xfrm>
            <a:off x="2223770" y="85725"/>
            <a:ext cx="1118870" cy="1258570"/>
            <a:chOff x="4582" y="1056"/>
            <a:chExt cx="1762" cy="1982"/>
          </a:xfrm>
        </p:grpSpPr>
        <p:sp>
          <p:nvSpPr>
            <p:cNvPr id="106" name="Freeform 16"/>
            <p:cNvSpPr/>
            <p:nvPr/>
          </p:nvSpPr>
          <p:spPr bwMode="auto">
            <a:xfrm rot="10800000" flipV="1">
              <a:off x="4582" y="1056"/>
              <a:ext cx="1762" cy="1983"/>
            </a:xfrm>
            <a:custGeom>
              <a:avLst/>
              <a:gdLst>
                <a:gd name="T0" fmla="*/ 0 w 266"/>
                <a:gd name="T1" fmla="*/ 90 h 300"/>
                <a:gd name="T2" fmla="*/ 0 w 266"/>
                <a:gd name="T3" fmla="*/ 209 h 300"/>
                <a:gd name="T4" fmla="*/ 15 w 266"/>
                <a:gd name="T5" fmla="*/ 235 h 300"/>
                <a:gd name="T6" fmla="*/ 118 w 266"/>
                <a:gd name="T7" fmla="*/ 295 h 300"/>
                <a:gd name="T8" fmla="*/ 148 w 266"/>
                <a:gd name="T9" fmla="*/ 295 h 300"/>
                <a:gd name="T10" fmla="*/ 251 w 266"/>
                <a:gd name="T11" fmla="*/ 235 h 300"/>
                <a:gd name="T12" fmla="*/ 266 w 266"/>
                <a:gd name="T13" fmla="*/ 209 h 300"/>
                <a:gd name="T14" fmla="*/ 266 w 266"/>
                <a:gd name="T15" fmla="*/ 90 h 300"/>
                <a:gd name="T16" fmla="*/ 251 w 266"/>
                <a:gd name="T17" fmla="*/ 65 h 300"/>
                <a:gd name="T18" fmla="*/ 148 w 266"/>
                <a:gd name="T19" fmla="*/ 5 h 300"/>
                <a:gd name="T20" fmla="*/ 118 w 266"/>
                <a:gd name="T21" fmla="*/ 5 h 300"/>
                <a:gd name="T22" fmla="*/ 15 w 266"/>
                <a:gd name="T23" fmla="*/ 65 h 300"/>
                <a:gd name="T24" fmla="*/ 0 w 266"/>
                <a:gd name="T25" fmla="*/ 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6" h="300">
                  <a:moveTo>
                    <a:pt x="0" y="90"/>
                  </a:moveTo>
                  <a:cubicBezTo>
                    <a:pt x="0" y="209"/>
                    <a:pt x="0" y="209"/>
                    <a:pt x="0" y="209"/>
                  </a:cubicBezTo>
                  <a:cubicBezTo>
                    <a:pt x="0" y="220"/>
                    <a:pt x="6" y="230"/>
                    <a:pt x="15" y="235"/>
                  </a:cubicBezTo>
                  <a:cubicBezTo>
                    <a:pt x="118" y="295"/>
                    <a:pt x="118" y="295"/>
                    <a:pt x="118" y="295"/>
                  </a:cubicBezTo>
                  <a:cubicBezTo>
                    <a:pt x="127" y="300"/>
                    <a:pt x="138" y="300"/>
                    <a:pt x="148" y="295"/>
                  </a:cubicBezTo>
                  <a:cubicBezTo>
                    <a:pt x="251" y="235"/>
                    <a:pt x="251" y="235"/>
                    <a:pt x="251" y="235"/>
                  </a:cubicBezTo>
                  <a:cubicBezTo>
                    <a:pt x="260" y="230"/>
                    <a:pt x="266" y="220"/>
                    <a:pt x="266" y="209"/>
                  </a:cubicBezTo>
                  <a:cubicBezTo>
                    <a:pt x="266" y="90"/>
                    <a:pt x="266" y="90"/>
                    <a:pt x="266" y="90"/>
                  </a:cubicBezTo>
                  <a:cubicBezTo>
                    <a:pt x="266" y="80"/>
                    <a:pt x="260" y="70"/>
                    <a:pt x="251" y="65"/>
                  </a:cubicBezTo>
                  <a:cubicBezTo>
                    <a:pt x="148" y="5"/>
                    <a:pt x="148" y="5"/>
                    <a:pt x="148" y="5"/>
                  </a:cubicBezTo>
                  <a:cubicBezTo>
                    <a:pt x="138" y="0"/>
                    <a:pt x="127" y="0"/>
                    <a:pt x="118" y="5"/>
                  </a:cubicBezTo>
                  <a:cubicBezTo>
                    <a:pt x="15" y="65"/>
                    <a:pt x="15" y="65"/>
                    <a:pt x="15" y="65"/>
                  </a:cubicBezTo>
                  <a:cubicBezTo>
                    <a:pt x="6" y="70"/>
                    <a:pt x="0" y="80"/>
                    <a:pt x="0" y="90"/>
                  </a:cubicBezTo>
                </a:path>
              </a:pathLst>
            </a:custGeom>
            <a:gradFill flip="none" rotWithShape="1">
              <a:gsLst>
                <a:gs pos="9000">
                  <a:srgbClr val="00A8FF">
                    <a:shade val="30000"/>
                    <a:satMod val="115000"/>
                  </a:srgbClr>
                </a:gs>
                <a:gs pos="100000">
                  <a:srgbClr val="00E6D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600">
                <a:solidFill>
                  <a:schemeClr val="lt1"/>
                </a:solidFill>
                <a:latin typeface="微软雅黑 Light" panose="020B0502040204020203" pitchFamily="34" charset="-122"/>
                <a:ea typeface="微软雅黑 Light" panose="020B0502040204020203" pitchFamily="34" charset="-122"/>
              </a:endParaRPr>
            </a:p>
          </p:txBody>
        </p:sp>
        <p:grpSp>
          <p:nvGrpSpPr>
            <p:cNvPr id="107" name="Group 758"/>
            <p:cNvGrpSpPr/>
            <p:nvPr/>
          </p:nvGrpSpPr>
          <p:grpSpPr>
            <a:xfrm>
              <a:off x="5129" y="1660"/>
              <a:ext cx="666" cy="658"/>
              <a:chOff x="819150" y="-1422400"/>
              <a:chExt cx="766763" cy="757237"/>
            </a:xfrm>
            <a:solidFill>
              <a:schemeClr val="bg1"/>
            </a:solidFill>
          </p:grpSpPr>
          <p:sp>
            <p:nvSpPr>
              <p:cNvPr id="108" name="Freeform 590"/>
              <p:cNvSpPr>
                <a:spLocks noEditPoints="1"/>
              </p:cNvSpPr>
              <p:nvPr/>
            </p:nvSpPr>
            <p:spPr bwMode="auto">
              <a:xfrm>
                <a:off x="1168400" y="-1077913"/>
                <a:ext cx="417513" cy="412750"/>
              </a:xfrm>
              <a:custGeom>
                <a:avLst/>
                <a:gdLst>
                  <a:gd name="T0" fmla="*/ 639 w 1839"/>
                  <a:gd name="T1" fmla="*/ 284 h 1819"/>
                  <a:gd name="T2" fmla="*/ 497 w 1839"/>
                  <a:gd name="T3" fmla="*/ 345 h 1819"/>
                  <a:gd name="T4" fmla="*/ 378 w 1839"/>
                  <a:gd name="T5" fmla="*/ 451 h 1819"/>
                  <a:gd name="T6" fmla="*/ 301 w 1839"/>
                  <a:gd name="T7" fmla="*/ 585 h 1819"/>
                  <a:gd name="T8" fmla="*/ 270 w 1839"/>
                  <a:gd name="T9" fmla="*/ 732 h 1819"/>
                  <a:gd name="T10" fmla="*/ 286 w 1839"/>
                  <a:gd name="T11" fmla="*/ 881 h 1819"/>
                  <a:gd name="T12" fmla="*/ 347 w 1839"/>
                  <a:gd name="T13" fmla="*/ 1022 h 1819"/>
                  <a:gd name="T14" fmla="*/ 455 w 1839"/>
                  <a:gd name="T15" fmla="*/ 1140 h 1819"/>
                  <a:gd name="T16" fmla="*/ 591 w 1839"/>
                  <a:gd name="T17" fmla="*/ 1216 h 1819"/>
                  <a:gd name="T18" fmla="*/ 740 w 1839"/>
                  <a:gd name="T19" fmla="*/ 1246 h 1819"/>
                  <a:gd name="T20" fmla="*/ 891 w 1839"/>
                  <a:gd name="T21" fmla="*/ 1231 h 1819"/>
                  <a:gd name="T22" fmla="*/ 1033 w 1839"/>
                  <a:gd name="T23" fmla="*/ 1170 h 1819"/>
                  <a:gd name="T24" fmla="*/ 1152 w 1839"/>
                  <a:gd name="T25" fmla="*/ 1064 h 1819"/>
                  <a:gd name="T26" fmla="*/ 1229 w 1839"/>
                  <a:gd name="T27" fmla="*/ 930 h 1819"/>
                  <a:gd name="T28" fmla="*/ 1260 w 1839"/>
                  <a:gd name="T29" fmla="*/ 782 h 1819"/>
                  <a:gd name="T30" fmla="*/ 1244 w 1839"/>
                  <a:gd name="T31" fmla="*/ 633 h 1819"/>
                  <a:gd name="T32" fmla="*/ 1183 w 1839"/>
                  <a:gd name="T33" fmla="*/ 493 h 1819"/>
                  <a:gd name="T34" fmla="*/ 1076 w 1839"/>
                  <a:gd name="T35" fmla="*/ 375 h 1819"/>
                  <a:gd name="T36" fmla="*/ 939 w 1839"/>
                  <a:gd name="T37" fmla="*/ 299 h 1819"/>
                  <a:gd name="T38" fmla="*/ 790 w 1839"/>
                  <a:gd name="T39" fmla="*/ 268 h 1819"/>
                  <a:gd name="T40" fmla="*/ 858 w 1839"/>
                  <a:gd name="T41" fmla="*/ 6 h 1819"/>
                  <a:gd name="T42" fmla="*/ 1038 w 1839"/>
                  <a:gd name="T43" fmla="*/ 49 h 1819"/>
                  <a:gd name="T44" fmla="*/ 1207 w 1839"/>
                  <a:gd name="T45" fmla="*/ 138 h 1819"/>
                  <a:gd name="T46" fmla="*/ 1350 w 1839"/>
                  <a:gd name="T47" fmla="*/ 268 h 1819"/>
                  <a:gd name="T48" fmla="*/ 1454 w 1839"/>
                  <a:gd name="T49" fmla="*/ 425 h 1819"/>
                  <a:gd name="T50" fmla="*/ 1513 w 1839"/>
                  <a:gd name="T51" fmla="*/ 598 h 1819"/>
                  <a:gd name="T52" fmla="*/ 1530 w 1839"/>
                  <a:gd name="T53" fmla="*/ 778 h 1819"/>
                  <a:gd name="T54" fmla="*/ 1502 w 1839"/>
                  <a:gd name="T55" fmla="*/ 956 h 1819"/>
                  <a:gd name="T56" fmla="*/ 1760 w 1839"/>
                  <a:gd name="T57" fmla="*/ 1368 h 1819"/>
                  <a:gd name="T58" fmla="*/ 1818 w 1839"/>
                  <a:gd name="T59" fmla="*/ 1454 h 1819"/>
                  <a:gd name="T60" fmla="*/ 1839 w 1839"/>
                  <a:gd name="T61" fmla="*/ 1555 h 1819"/>
                  <a:gd name="T62" fmla="*/ 1818 w 1839"/>
                  <a:gd name="T63" fmla="*/ 1656 h 1819"/>
                  <a:gd name="T64" fmla="*/ 1760 w 1839"/>
                  <a:gd name="T65" fmla="*/ 1743 h 1819"/>
                  <a:gd name="T66" fmla="*/ 1663 w 1839"/>
                  <a:gd name="T67" fmla="*/ 1804 h 1819"/>
                  <a:gd name="T68" fmla="*/ 1553 w 1839"/>
                  <a:gd name="T69" fmla="*/ 1819 h 1819"/>
                  <a:gd name="T70" fmla="*/ 1445 w 1839"/>
                  <a:gd name="T71" fmla="*/ 1788 h 1819"/>
                  <a:gd name="T72" fmla="*/ 1082 w 1839"/>
                  <a:gd name="T73" fmla="*/ 1446 h 1819"/>
                  <a:gd name="T74" fmla="*/ 907 w 1839"/>
                  <a:gd name="T75" fmla="*/ 1501 h 1819"/>
                  <a:gd name="T76" fmla="*/ 725 w 1839"/>
                  <a:gd name="T77" fmla="*/ 1513 h 1819"/>
                  <a:gd name="T78" fmla="*/ 545 w 1839"/>
                  <a:gd name="T79" fmla="*/ 1482 h 1819"/>
                  <a:gd name="T80" fmla="*/ 375 w 1839"/>
                  <a:gd name="T81" fmla="*/ 1409 h 1819"/>
                  <a:gd name="T82" fmla="*/ 224 w 1839"/>
                  <a:gd name="T83" fmla="*/ 1293 h 1819"/>
                  <a:gd name="T84" fmla="*/ 105 w 1839"/>
                  <a:gd name="T85" fmla="*/ 1141 h 1819"/>
                  <a:gd name="T86" fmla="*/ 30 w 1839"/>
                  <a:gd name="T87" fmla="*/ 970 h 1819"/>
                  <a:gd name="T88" fmla="*/ 0 w 1839"/>
                  <a:gd name="T89" fmla="*/ 787 h 1819"/>
                  <a:gd name="T90" fmla="*/ 15 w 1839"/>
                  <a:gd name="T91" fmla="*/ 604 h 1819"/>
                  <a:gd name="T92" fmla="*/ 74 w 1839"/>
                  <a:gd name="T93" fmla="*/ 429 h 1819"/>
                  <a:gd name="T94" fmla="*/ 179 w 1839"/>
                  <a:gd name="T95" fmla="*/ 270 h 1819"/>
                  <a:gd name="T96" fmla="*/ 323 w 1839"/>
                  <a:gd name="T97" fmla="*/ 138 h 1819"/>
                  <a:gd name="T98" fmla="*/ 491 w 1839"/>
                  <a:gd name="T99" fmla="*/ 49 h 1819"/>
                  <a:gd name="T100" fmla="*/ 672 w 1839"/>
                  <a:gd name="T101" fmla="*/ 6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39" h="1819">
                    <a:moveTo>
                      <a:pt x="740" y="268"/>
                    </a:moveTo>
                    <a:lnTo>
                      <a:pt x="689" y="273"/>
                    </a:lnTo>
                    <a:lnTo>
                      <a:pt x="639" y="284"/>
                    </a:lnTo>
                    <a:lnTo>
                      <a:pt x="591" y="299"/>
                    </a:lnTo>
                    <a:lnTo>
                      <a:pt x="544" y="319"/>
                    </a:lnTo>
                    <a:lnTo>
                      <a:pt x="497" y="345"/>
                    </a:lnTo>
                    <a:lnTo>
                      <a:pt x="455" y="375"/>
                    </a:lnTo>
                    <a:lnTo>
                      <a:pt x="415" y="410"/>
                    </a:lnTo>
                    <a:lnTo>
                      <a:pt x="378" y="451"/>
                    </a:lnTo>
                    <a:lnTo>
                      <a:pt x="347" y="493"/>
                    </a:lnTo>
                    <a:lnTo>
                      <a:pt x="322" y="538"/>
                    </a:lnTo>
                    <a:lnTo>
                      <a:pt x="301" y="585"/>
                    </a:lnTo>
                    <a:lnTo>
                      <a:pt x="286" y="633"/>
                    </a:lnTo>
                    <a:lnTo>
                      <a:pt x="276" y="682"/>
                    </a:lnTo>
                    <a:lnTo>
                      <a:pt x="270" y="732"/>
                    </a:lnTo>
                    <a:lnTo>
                      <a:pt x="270" y="782"/>
                    </a:lnTo>
                    <a:lnTo>
                      <a:pt x="276" y="832"/>
                    </a:lnTo>
                    <a:lnTo>
                      <a:pt x="286" y="881"/>
                    </a:lnTo>
                    <a:lnTo>
                      <a:pt x="301" y="930"/>
                    </a:lnTo>
                    <a:lnTo>
                      <a:pt x="322" y="977"/>
                    </a:lnTo>
                    <a:lnTo>
                      <a:pt x="347" y="1022"/>
                    </a:lnTo>
                    <a:lnTo>
                      <a:pt x="378" y="1064"/>
                    </a:lnTo>
                    <a:lnTo>
                      <a:pt x="415" y="1104"/>
                    </a:lnTo>
                    <a:lnTo>
                      <a:pt x="455" y="1140"/>
                    </a:lnTo>
                    <a:lnTo>
                      <a:pt x="497" y="1170"/>
                    </a:lnTo>
                    <a:lnTo>
                      <a:pt x="544" y="1195"/>
                    </a:lnTo>
                    <a:lnTo>
                      <a:pt x="591" y="1216"/>
                    </a:lnTo>
                    <a:lnTo>
                      <a:pt x="639" y="1231"/>
                    </a:lnTo>
                    <a:lnTo>
                      <a:pt x="689" y="1241"/>
                    </a:lnTo>
                    <a:lnTo>
                      <a:pt x="740" y="1246"/>
                    </a:lnTo>
                    <a:lnTo>
                      <a:pt x="790" y="1246"/>
                    </a:lnTo>
                    <a:lnTo>
                      <a:pt x="841" y="1241"/>
                    </a:lnTo>
                    <a:lnTo>
                      <a:pt x="891" y="1231"/>
                    </a:lnTo>
                    <a:lnTo>
                      <a:pt x="939" y="1216"/>
                    </a:lnTo>
                    <a:lnTo>
                      <a:pt x="986" y="1195"/>
                    </a:lnTo>
                    <a:lnTo>
                      <a:pt x="1033" y="1170"/>
                    </a:lnTo>
                    <a:lnTo>
                      <a:pt x="1076" y="1140"/>
                    </a:lnTo>
                    <a:lnTo>
                      <a:pt x="1115" y="1104"/>
                    </a:lnTo>
                    <a:lnTo>
                      <a:pt x="1152" y="1064"/>
                    </a:lnTo>
                    <a:lnTo>
                      <a:pt x="1183" y="1022"/>
                    </a:lnTo>
                    <a:lnTo>
                      <a:pt x="1208" y="977"/>
                    </a:lnTo>
                    <a:lnTo>
                      <a:pt x="1229" y="930"/>
                    </a:lnTo>
                    <a:lnTo>
                      <a:pt x="1244" y="881"/>
                    </a:lnTo>
                    <a:lnTo>
                      <a:pt x="1254" y="832"/>
                    </a:lnTo>
                    <a:lnTo>
                      <a:pt x="1260" y="782"/>
                    </a:lnTo>
                    <a:lnTo>
                      <a:pt x="1260" y="732"/>
                    </a:lnTo>
                    <a:lnTo>
                      <a:pt x="1254" y="682"/>
                    </a:lnTo>
                    <a:lnTo>
                      <a:pt x="1244" y="633"/>
                    </a:lnTo>
                    <a:lnTo>
                      <a:pt x="1229" y="585"/>
                    </a:lnTo>
                    <a:lnTo>
                      <a:pt x="1208" y="538"/>
                    </a:lnTo>
                    <a:lnTo>
                      <a:pt x="1183" y="493"/>
                    </a:lnTo>
                    <a:lnTo>
                      <a:pt x="1152" y="451"/>
                    </a:lnTo>
                    <a:lnTo>
                      <a:pt x="1115" y="410"/>
                    </a:lnTo>
                    <a:lnTo>
                      <a:pt x="1076" y="375"/>
                    </a:lnTo>
                    <a:lnTo>
                      <a:pt x="1033" y="345"/>
                    </a:lnTo>
                    <a:lnTo>
                      <a:pt x="986" y="319"/>
                    </a:lnTo>
                    <a:lnTo>
                      <a:pt x="939" y="299"/>
                    </a:lnTo>
                    <a:lnTo>
                      <a:pt x="891" y="284"/>
                    </a:lnTo>
                    <a:lnTo>
                      <a:pt x="841" y="273"/>
                    </a:lnTo>
                    <a:lnTo>
                      <a:pt x="790" y="268"/>
                    </a:lnTo>
                    <a:lnTo>
                      <a:pt x="740" y="268"/>
                    </a:lnTo>
                    <a:close/>
                    <a:moveTo>
                      <a:pt x="796" y="0"/>
                    </a:moveTo>
                    <a:lnTo>
                      <a:pt x="858" y="6"/>
                    </a:lnTo>
                    <a:lnTo>
                      <a:pt x="919" y="16"/>
                    </a:lnTo>
                    <a:lnTo>
                      <a:pt x="980" y="30"/>
                    </a:lnTo>
                    <a:lnTo>
                      <a:pt x="1038" y="49"/>
                    </a:lnTo>
                    <a:lnTo>
                      <a:pt x="1097" y="74"/>
                    </a:lnTo>
                    <a:lnTo>
                      <a:pt x="1153" y="104"/>
                    </a:lnTo>
                    <a:lnTo>
                      <a:pt x="1207" y="138"/>
                    </a:lnTo>
                    <a:lnTo>
                      <a:pt x="1257" y="177"/>
                    </a:lnTo>
                    <a:lnTo>
                      <a:pt x="1306" y="221"/>
                    </a:lnTo>
                    <a:lnTo>
                      <a:pt x="1350" y="268"/>
                    </a:lnTo>
                    <a:lnTo>
                      <a:pt x="1390" y="319"/>
                    </a:lnTo>
                    <a:lnTo>
                      <a:pt x="1424" y="371"/>
                    </a:lnTo>
                    <a:lnTo>
                      <a:pt x="1454" y="425"/>
                    </a:lnTo>
                    <a:lnTo>
                      <a:pt x="1478" y="481"/>
                    </a:lnTo>
                    <a:lnTo>
                      <a:pt x="1498" y="539"/>
                    </a:lnTo>
                    <a:lnTo>
                      <a:pt x="1513" y="598"/>
                    </a:lnTo>
                    <a:lnTo>
                      <a:pt x="1523" y="658"/>
                    </a:lnTo>
                    <a:lnTo>
                      <a:pt x="1528" y="718"/>
                    </a:lnTo>
                    <a:lnTo>
                      <a:pt x="1530" y="778"/>
                    </a:lnTo>
                    <a:lnTo>
                      <a:pt x="1525" y="838"/>
                    </a:lnTo>
                    <a:lnTo>
                      <a:pt x="1516" y="898"/>
                    </a:lnTo>
                    <a:lnTo>
                      <a:pt x="1502" y="956"/>
                    </a:lnTo>
                    <a:lnTo>
                      <a:pt x="1483" y="1014"/>
                    </a:lnTo>
                    <a:lnTo>
                      <a:pt x="1460" y="1071"/>
                    </a:lnTo>
                    <a:lnTo>
                      <a:pt x="1760" y="1368"/>
                    </a:lnTo>
                    <a:lnTo>
                      <a:pt x="1784" y="1394"/>
                    </a:lnTo>
                    <a:lnTo>
                      <a:pt x="1803" y="1423"/>
                    </a:lnTo>
                    <a:lnTo>
                      <a:pt x="1818" y="1454"/>
                    </a:lnTo>
                    <a:lnTo>
                      <a:pt x="1830" y="1486"/>
                    </a:lnTo>
                    <a:lnTo>
                      <a:pt x="1837" y="1520"/>
                    </a:lnTo>
                    <a:lnTo>
                      <a:pt x="1839" y="1555"/>
                    </a:lnTo>
                    <a:lnTo>
                      <a:pt x="1837" y="1590"/>
                    </a:lnTo>
                    <a:lnTo>
                      <a:pt x="1830" y="1624"/>
                    </a:lnTo>
                    <a:lnTo>
                      <a:pt x="1818" y="1656"/>
                    </a:lnTo>
                    <a:lnTo>
                      <a:pt x="1803" y="1687"/>
                    </a:lnTo>
                    <a:lnTo>
                      <a:pt x="1784" y="1716"/>
                    </a:lnTo>
                    <a:lnTo>
                      <a:pt x="1760" y="1743"/>
                    </a:lnTo>
                    <a:lnTo>
                      <a:pt x="1730" y="1768"/>
                    </a:lnTo>
                    <a:lnTo>
                      <a:pt x="1698" y="1788"/>
                    </a:lnTo>
                    <a:lnTo>
                      <a:pt x="1663" y="1804"/>
                    </a:lnTo>
                    <a:lnTo>
                      <a:pt x="1626" y="1815"/>
                    </a:lnTo>
                    <a:lnTo>
                      <a:pt x="1590" y="1819"/>
                    </a:lnTo>
                    <a:lnTo>
                      <a:pt x="1553" y="1819"/>
                    </a:lnTo>
                    <a:lnTo>
                      <a:pt x="1515" y="1815"/>
                    </a:lnTo>
                    <a:lnTo>
                      <a:pt x="1479" y="1804"/>
                    </a:lnTo>
                    <a:lnTo>
                      <a:pt x="1445" y="1788"/>
                    </a:lnTo>
                    <a:lnTo>
                      <a:pt x="1412" y="1768"/>
                    </a:lnTo>
                    <a:lnTo>
                      <a:pt x="1382" y="1743"/>
                    </a:lnTo>
                    <a:lnTo>
                      <a:pt x="1082" y="1446"/>
                    </a:lnTo>
                    <a:lnTo>
                      <a:pt x="1025" y="1469"/>
                    </a:lnTo>
                    <a:lnTo>
                      <a:pt x="967" y="1487"/>
                    </a:lnTo>
                    <a:lnTo>
                      <a:pt x="907" y="1501"/>
                    </a:lnTo>
                    <a:lnTo>
                      <a:pt x="847" y="1509"/>
                    </a:lnTo>
                    <a:lnTo>
                      <a:pt x="786" y="1514"/>
                    </a:lnTo>
                    <a:lnTo>
                      <a:pt x="725" y="1513"/>
                    </a:lnTo>
                    <a:lnTo>
                      <a:pt x="665" y="1508"/>
                    </a:lnTo>
                    <a:lnTo>
                      <a:pt x="604" y="1497"/>
                    </a:lnTo>
                    <a:lnTo>
                      <a:pt x="545" y="1482"/>
                    </a:lnTo>
                    <a:lnTo>
                      <a:pt x="486" y="1462"/>
                    </a:lnTo>
                    <a:lnTo>
                      <a:pt x="430" y="1438"/>
                    </a:lnTo>
                    <a:lnTo>
                      <a:pt x="375" y="1409"/>
                    </a:lnTo>
                    <a:lnTo>
                      <a:pt x="322" y="1375"/>
                    </a:lnTo>
                    <a:lnTo>
                      <a:pt x="271" y="1336"/>
                    </a:lnTo>
                    <a:lnTo>
                      <a:pt x="224" y="1293"/>
                    </a:lnTo>
                    <a:lnTo>
                      <a:pt x="179" y="1244"/>
                    </a:lnTo>
                    <a:lnTo>
                      <a:pt x="139" y="1194"/>
                    </a:lnTo>
                    <a:lnTo>
                      <a:pt x="105" y="1141"/>
                    </a:lnTo>
                    <a:lnTo>
                      <a:pt x="75" y="1085"/>
                    </a:lnTo>
                    <a:lnTo>
                      <a:pt x="50" y="1027"/>
                    </a:lnTo>
                    <a:lnTo>
                      <a:pt x="30" y="970"/>
                    </a:lnTo>
                    <a:lnTo>
                      <a:pt x="15" y="910"/>
                    </a:lnTo>
                    <a:lnTo>
                      <a:pt x="5" y="849"/>
                    </a:lnTo>
                    <a:lnTo>
                      <a:pt x="0" y="787"/>
                    </a:lnTo>
                    <a:lnTo>
                      <a:pt x="0" y="726"/>
                    </a:lnTo>
                    <a:lnTo>
                      <a:pt x="5" y="665"/>
                    </a:lnTo>
                    <a:lnTo>
                      <a:pt x="15" y="604"/>
                    </a:lnTo>
                    <a:lnTo>
                      <a:pt x="30" y="545"/>
                    </a:lnTo>
                    <a:lnTo>
                      <a:pt x="50" y="487"/>
                    </a:lnTo>
                    <a:lnTo>
                      <a:pt x="74" y="429"/>
                    </a:lnTo>
                    <a:lnTo>
                      <a:pt x="104" y="374"/>
                    </a:lnTo>
                    <a:lnTo>
                      <a:pt x="139" y="321"/>
                    </a:lnTo>
                    <a:lnTo>
                      <a:pt x="179" y="270"/>
                    </a:lnTo>
                    <a:lnTo>
                      <a:pt x="223" y="222"/>
                    </a:lnTo>
                    <a:lnTo>
                      <a:pt x="271" y="177"/>
                    </a:lnTo>
                    <a:lnTo>
                      <a:pt x="323" y="138"/>
                    </a:lnTo>
                    <a:lnTo>
                      <a:pt x="377" y="104"/>
                    </a:lnTo>
                    <a:lnTo>
                      <a:pt x="433" y="74"/>
                    </a:lnTo>
                    <a:lnTo>
                      <a:pt x="491" y="49"/>
                    </a:lnTo>
                    <a:lnTo>
                      <a:pt x="550" y="30"/>
                    </a:lnTo>
                    <a:lnTo>
                      <a:pt x="611" y="16"/>
                    </a:lnTo>
                    <a:lnTo>
                      <a:pt x="672" y="6"/>
                    </a:lnTo>
                    <a:lnTo>
                      <a:pt x="734" y="0"/>
                    </a:lnTo>
                    <a:lnTo>
                      <a:pt x="796" y="0"/>
                    </a:lnTo>
                    <a:close/>
                  </a:path>
                </a:pathLst>
              </a:custGeom>
              <a:grpFill/>
              <a:ln w="0">
                <a:noFill/>
                <a:prstDash val="solid"/>
                <a:round/>
              </a:ln>
            </p:spPr>
            <p:txBody>
              <a:bodyPr vert="horz" wrap="square" lIns="91440" tIns="45720" rIns="91440" bIns="45720" numCol="1" anchor="t" anchorCtr="0" compatLnSpc="1"/>
              <a:p>
                <a:endParaRPr lang="en-US"/>
              </a:p>
            </p:txBody>
          </p:sp>
          <p:sp>
            <p:nvSpPr>
              <p:cNvPr id="109" name="Freeform 591"/>
              <p:cNvSpPr/>
              <p:nvPr/>
            </p:nvSpPr>
            <p:spPr bwMode="auto">
              <a:xfrm>
                <a:off x="1204913" y="-1346200"/>
                <a:ext cx="374650" cy="474663"/>
              </a:xfrm>
              <a:custGeom>
                <a:avLst/>
                <a:gdLst>
                  <a:gd name="T0" fmla="*/ 503 w 1655"/>
                  <a:gd name="T1" fmla="*/ 30 h 2089"/>
                  <a:gd name="T2" fmla="*/ 679 w 1655"/>
                  <a:gd name="T3" fmla="*/ 255 h 2089"/>
                  <a:gd name="T4" fmla="*/ 922 w 1655"/>
                  <a:gd name="T5" fmla="*/ 543 h 2089"/>
                  <a:gd name="T6" fmla="*/ 1053 w 1655"/>
                  <a:gd name="T7" fmla="*/ 442 h 2089"/>
                  <a:gd name="T8" fmla="*/ 1370 w 1655"/>
                  <a:gd name="T9" fmla="*/ 402 h 2089"/>
                  <a:gd name="T10" fmla="*/ 1470 w 1655"/>
                  <a:gd name="T11" fmla="*/ 566 h 2089"/>
                  <a:gd name="T12" fmla="*/ 1548 w 1655"/>
                  <a:gd name="T13" fmla="*/ 743 h 2089"/>
                  <a:gd name="T14" fmla="*/ 1606 w 1655"/>
                  <a:gd name="T15" fmla="*/ 929 h 2089"/>
                  <a:gd name="T16" fmla="*/ 1643 w 1655"/>
                  <a:gd name="T17" fmla="*/ 1125 h 2089"/>
                  <a:gd name="T18" fmla="*/ 1655 w 1655"/>
                  <a:gd name="T19" fmla="*/ 1326 h 2089"/>
                  <a:gd name="T20" fmla="*/ 1643 w 1655"/>
                  <a:gd name="T21" fmla="*/ 1530 h 2089"/>
                  <a:gd name="T22" fmla="*/ 1605 w 1655"/>
                  <a:gd name="T23" fmla="*/ 1725 h 2089"/>
                  <a:gd name="T24" fmla="*/ 1546 w 1655"/>
                  <a:gd name="T25" fmla="*/ 1913 h 2089"/>
                  <a:gd name="T26" fmla="*/ 1466 w 1655"/>
                  <a:gd name="T27" fmla="*/ 2089 h 2089"/>
                  <a:gd name="T28" fmla="*/ 1480 w 1655"/>
                  <a:gd name="T29" fmla="*/ 1951 h 2089"/>
                  <a:gd name="T30" fmla="*/ 1471 w 1655"/>
                  <a:gd name="T31" fmla="*/ 1814 h 2089"/>
                  <a:gd name="T32" fmla="*/ 1440 w 1655"/>
                  <a:gd name="T33" fmla="*/ 1680 h 2089"/>
                  <a:gd name="T34" fmla="*/ 1389 w 1655"/>
                  <a:gd name="T35" fmla="*/ 1552 h 2089"/>
                  <a:gd name="T36" fmla="*/ 1318 w 1655"/>
                  <a:gd name="T37" fmla="*/ 1433 h 2089"/>
                  <a:gd name="T38" fmla="*/ 1225 w 1655"/>
                  <a:gd name="T39" fmla="*/ 1325 h 2089"/>
                  <a:gd name="T40" fmla="*/ 1120 w 1655"/>
                  <a:gd name="T41" fmla="*/ 1237 h 2089"/>
                  <a:gd name="T42" fmla="*/ 1004 w 1655"/>
                  <a:gd name="T43" fmla="*/ 1166 h 2089"/>
                  <a:gd name="T44" fmla="*/ 878 w 1655"/>
                  <a:gd name="T45" fmla="*/ 1115 h 2089"/>
                  <a:gd name="T46" fmla="*/ 746 w 1655"/>
                  <a:gd name="T47" fmla="*/ 1083 h 2089"/>
                  <a:gd name="T48" fmla="*/ 607 w 1655"/>
                  <a:gd name="T49" fmla="*/ 1072 h 2089"/>
                  <a:gd name="T50" fmla="*/ 456 w 1655"/>
                  <a:gd name="T51" fmla="*/ 1085 h 2089"/>
                  <a:gd name="T52" fmla="*/ 311 w 1655"/>
                  <a:gd name="T53" fmla="*/ 1123 h 2089"/>
                  <a:gd name="T54" fmla="*/ 175 w 1655"/>
                  <a:gd name="T55" fmla="*/ 1186 h 2089"/>
                  <a:gd name="T56" fmla="*/ 648 w 1655"/>
                  <a:gd name="T57" fmla="*/ 815 h 2089"/>
                  <a:gd name="T58" fmla="*/ 824 w 1655"/>
                  <a:gd name="T59" fmla="*/ 757 h 2089"/>
                  <a:gd name="T60" fmla="*/ 549 w 1655"/>
                  <a:gd name="T61" fmla="*/ 408 h 2089"/>
                  <a:gd name="T62" fmla="*/ 370 w 1655"/>
                  <a:gd name="T63" fmla="*/ 368 h 2089"/>
                  <a:gd name="T64" fmla="*/ 192 w 1655"/>
                  <a:gd name="T65" fmla="*/ 521 h 2089"/>
                  <a:gd name="T66" fmla="*/ 0 w 1655"/>
                  <a:gd name="T67" fmla="*/ 377 h 2089"/>
                  <a:gd name="T68" fmla="*/ 182 w 1655"/>
                  <a:gd name="T69" fmla="*/ 152 h 2089"/>
                  <a:gd name="T70" fmla="*/ 315 w 1655"/>
                  <a:gd name="T71" fmla="*/ 290 h 2089"/>
                  <a:gd name="T72" fmla="*/ 488 w 1655"/>
                  <a:gd name="T73" fmla="*/ 353 h 2089"/>
                  <a:gd name="T74" fmla="*/ 497 w 1655"/>
                  <a:gd name="T75" fmla="*/ 221 h 2089"/>
                  <a:gd name="T76" fmla="*/ 346 w 1655"/>
                  <a:gd name="T77" fmla="*/ 0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5" h="2089">
                    <a:moveTo>
                      <a:pt x="346" y="0"/>
                    </a:moveTo>
                    <a:lnTo>
                      <a:pt x="503" y="30"/>
                    </a:lnTo>
                    <a:lnTo>
                      <a:pt x="638" y="150"/>
                    </a:lnTo>
                    <a:lnTo>
                      <a:pt x="679" y="255"/>
                    </a:lnTo>
                    <a:lnTo>
                      <a:pt x="709" y="354"/>
                    </a:lnTo>
                    <a:lnTo>
                      <a:pt x="922" y="543"/>
                    </a:lnTo>
                    <a:lnTo>
                      <a:pt x="977" y="561"/>
                    </a:lnTo>
                    <a:lnTo>
                      <a:pt x="1053" y="442"/>
                    </a:lnTo>
                    <a:lnTo>
                      <a:pt x="1321" y="418"/>
                    </a:lnTo>
                    <a:lnTo>
                      <a:pt x="1370" y="402"/>
                    </a:lnTo>
                    <a:lnTo>
                      <a:pt x="1422" y="482"/>
                    </a:lnTo>
                    <a:lnTo>
                      <a:pt x="1470" y="566"/>
                    </a:lnTo>
                    <a:lnTo>
                      <a:pt x="1511" y="654"/>
                    </a:lnTo>
                    <a:lnTo>
                      <a:pt x="1548" y="743"/>
                    </a:lnTo>
                    <a:lnTo>
                      <a:pt x="1580" y="835"/>
                    </a:lnTo>
                    <a:lnTo>
                      <a:pt x="1606" y="929"/>
                    </a:lnTo>
                    <a:lnTo>
                      <a:pt x="1627" y="1025"/>
                    </a:lnTo>
                    <a:lnTo>
                      <a:pt x="1643" y="1125"/>
                    </a:lnTo>
                    <a:lnTo>
                      <a:pt x="1651" y="1225"/>
                    </a:lnTo>
                    <a:lnTo>
                      <a:pt x="1655" y="1326"/>
                    </a:lnTo>
                    <a:lnTo>
                      <a:pt x="1651" y="1429"/>
                    </a:lnTo>
                    <a:lnTo>
                      <a:pt x="1643" y="1530"/>
                    </a:lnTo>
                    <a:lnTo>
                      <a:pt x="1627" y="1628"/>
                    </a:lnTo>
                    <a:lnTo>
                      <a:pt x="1605" y="1725"/>
                    </a:lnTo>
                    <a:lnTo>
                      <a:pt x="1579" y="1820"/>
                    </a:lnTo>
                    <a:lnTo>
                      <a:pt x="1546" y="1913"/>
                    </a:lnTo>
                    <a:lnTo>
                      <a:pt x="1508" y="2002"/>
                    </a:lnTo>
                    <a:lnTo>
                      <a:pt x="1466" y="2089"/>
                    </a:lnTo>
                    <a:lnTo>
                      <a:pt x="1475" y="2021"/>
                    </a:lnTo>
                    <a:lnTo>
                      <a:pt x="1480" y="1951"/>
                    </a:lnTo>
                    <a:lnTo>
                      <a:pt x="1477" y="1882"/>
                    </a:lnTo>
                    <a:lnTo>
                      <a:pt x="1471" y="1814"/>
                    </a:lnTo>
                    <a:lnTo>
                      <a:pt x="1457" y="1746"/>
                    </a:lnTo>
                    <a:lnTo>
                      <a:pt x="1440" y="1680"/>
                    </a:lnTo>
                    <a:lnTo>
                      <a:pt x="1418" y="1615"/>
                    </a:lnTo>
                    <a:lnTo>
                      <a:pt x="1389" y="1552"/>
                    </a:lnTo>
                    <a:lnTo>
                      <a:pt x="1356" y="1491"/>
                    </a:lnTo>
                    <a:lnTo>
                      <a:pt x="1318" y="1433"/>
                    </a:lnTo>
                    <a:lnTo>
                      <a:pt x="1274" y="1378"/>
                    </a:lnTo>
                    <a:lnTo>
                      <a:pt x="1225" y="1325"/>
                    </a:lnTo>
                    <a:lnTo>
                      <a:pt x="1174" y="1279"/>
                    </a:lnTo>
                    <a:lnTo>
                      <a:pt x="1120" y="1237"/>
                    </a:lnTo>
                    <a:lnTo>
                      <a:pt x="1063" y="1199"/>
                    </a:lnTo>
                    <a:lnTo>
                      <a:pt x="1004" y="1166"/>
                    </a:lnTo>
                    <a:lnTo>
                      <a:pt x="942" y="1138"/>
                    </a:lnTo>
                    <a:lnTo>
                      <a:pt x="878" y="1115"/>
                    </a:lnTo>
                    <a:lnTo>
                      <a:pt x="813" y="1096"/>
                    </a:lnTo>
                    <a:lnTo>
                      <a:pt x="746" y="1083"/>
                    </a:lnTo>
                    <a:lnTo>
                      <a:pt x="676" y="1076"/>
                    </a:lnTo>
                    <a:lnTo>
                      <a:pt x="607" y="1072"/>
                    </a:lnTo>
                    <a:lnTo>
                      <a:pt x="531" y="1076"/>
                    </a:lnTo>
                    <a:lnTo>
                      <a:pt x="456" y="1085"/>
                    </a:lnTo>
                    <a:lnTo>
                      <a:pt x="382" y="1102"/>
                    </a:lnTo>
                    <a:lnTo>
                      <a:pt x="311" y="1123"/>
                    </a:lnTo>
                    <a:lnTo>
                      <a:pt x="241" y="1152"/>
                    </a:lnTo>
                    <a:lnTo>
                      <a:pt x="175" y="1186"/>
                    </a:lnTo>
                    <a:lnTo>
                      <a:pt x="370" y="954"/>
                    </a:lnTo>
                    <a:lnTo>
                      <a:pt x="648" y="815"/>
                    </a:lnTo>
                    <a:lnTo>
                      <a:pt x="810" y="836"/>
                    </a:lnTo>
                    <a:lnTo>
                      <a:pt x="824" y="757"/>
                    </a:lnTo>
                    <a:lnTo>
                      <a:pt x="625" y="558"/>
                    </a:lnTo>
                    <a:lnTo>
                      <a:pt x="549" y="408"/>
                    </a:lnTo>
                    <a:lnTo>
                      <a:pt x="438" y="408"/>
                    </a:lnTo>
                    <a:lnTo>
                      <a:pt x="370" y="368"/>
                    </a:lnTo>
                    <a:lnTo>
                      <a:pt x="223" y="346"/>
                    </a:lnTo>
                    <a:lnTo>
                      <a:pt x="192" y="521"/>
                    </a:lnTo>
                    <a:lnTo>
                      <a:pt x="13" y="486"/>
                    </a:lnTo>
                    <a:lnTo>
                      <a:pt x="0" y="377"/>
                    </a:lnTo>
                    <a:lnTo>
                      <a:pt x="137" y="346"/>
                    </a:lnTo>
                    <a:lnTo>
                      <a:pt x="182" y="152"/>
                    </a:lnTo>
                    <a:lnTo>
                      <a:pt x="318" y="208"/>
                    </a:lnTo>
                    <a:lnTo>
                      <a:pt x="315" y="290"/>
                    </a:lnTo>
                    <a:lnTo>
                      <a:pt x="419" y="333"/>
                    </a:lnTo>
                    <a:lnTo>
                      <a:pt x="488" y="353"/>
                    </a:lnTo>
                    <a:lnTo>
                      <a:pt x="573" y="309"/>
                    </a:lnTo>
                    <a:lnTo>
                      <a:pt x="497" y="221"/>
                    </a:lnTo>
                    <a:lnTo>
                      <a:pt x="343" y="71"/>
                    </a:lnTo>
                    <a:lnTo>
                      <a:pt x="346" y="0"/>
                    </a:lnTo>
                    <a:close/>
                  </a:path>
                </a:pathLst>
              </a:custGeom>
              <a:grpFill/>
              <a:ln w="0">
                <a:noFill/>
                <a:prstDash val="solid"/>
                <a:round/>
              </a:ln>
            </p:spPr>
            <p:txBody>
              <a:bodyPr vert="horz" wrap="square" lIns="91440" tIns="45720" rIns="91440" bIns="45720" numCol="1" anchor="t" anchorCtr="0" compatLnSpc="1"/>
              <a:p>
                <a:endParaRPr lang="en-US"/>
              </a:p>
            </p:txBody>
          </p:sp>
          <p:sp>
            <p:nvSpPr>
              <p:cNvPr id="110" name="Freeform 592"/>
              <p:cNvSpPr/>
              <p:nvPr/>
            </p:nvSpPr>
            <p:spPr bwMode="auto">
              <a:xfrm>
                <a:off x="1160463" y="-1065213"/>
                <a:ext cx="52388" cy="44450"/>
              </a:xfrm>
              <a:custGeom>
                <a:avLst/>
                <a:gdLst>
                  <a:gd name="T0" fmla="*/ 130 w 229"/>
                  <a:gd name="T1" fmla="*/ 0 h 197"/>
                  <a:gd name="T2" fmla="*/ 229 w 229"/>
                  <a:gd name="T3" fmla="*/ 45 h 197"/>
                  <a:gd name="T4" fmla="*/ 205 w 229"/>
                  <a:gd name="T5" fmla="*/ 66 h 197"/>
                  <a:gd name="T6" fmla="*/ 182 w 229"/>
                  <a:gd name="T7" fmla="*/ 89 h 197"/>
                  <a:gd name="T8" fmla="*/ 162 w 229"/>
                  <a:gd name="T9" fmla="*/ 109 h 197"/>
                  <a:gd name="T10" fmla="*/ 143 w 229"/>
                  <a:gd name="T11" fmla="*/ 131 h 197"/>
                  <a:gd name="T12" fmla="*/ 89 w 229"/>
                  <a:gd name="T13" fmla="*/ 132 h 197"/>
                  <a:gd name="T14" fmla="*/ 32 w 229"/>
                  <a:gd name="T15" fmla="*/ 197 h 197"/>
                  <a:gd name="T16" fmla="*/ 0 w 229"/>
                  <a:gd name="T17" fmla="*/ 61 h 197"/>
                  <a:gd name="T18" fmla="*/ 130 w 229"/>
                  <a:gd name="T1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97">
                    <a:moveTo>
                      <a:pt x="130" y="0"/>
                    </a:moveTo>
                    <a:lnTo>
                      <a:pt x="229" y="45"/>
                    </a:lnTo>
                    <a:lnTo>
                      <a:pt x="205" y="66"/>
                    </a:lnTo>
                    <a:lnTo>
                      <a:pt x="182" y="89"/>
                    </a:lnTo>
                    <a:lnTo>
                      <a:pt x="162" y="109"/>
                    </a:lnTo>
                    <a:lnTo>
                      <a:pt x="143" y="131"/>
                    </a:lnTo>
                    <a:lnTo>
                      <a:pt x="89" y="132"/>
                    </a:lnTo>
                    <a:lnTo>
                      <a:pt x="32" y="197"/>
                    </a:lnTo>
                    <a:lnTo>
                      <a:pt x="0" y="61"/>
                    </a:lnTo>
                    <a:lnTo>
                      <a:pt x="130" y="0"/>
                    </a:lnTo>
                    <a:close/>
                  </a:path>
                </a:pathLst>
              </a:custGeom>
              <a:grpFill/>
              <a:ln w="0">
                <a:noFill/>
                <a:prstDash val="solid"/>
                <a:round/>
              </a:ln>
            </p:spPr>
            <p:txBody>
              <a:bodyPr vert="horz" wrap="square" lIns="91440" tIns="45720" rIns="91440" bIns="45720" numCol="1" anchor="t" anchorCtr="0" compatLnSpc="1"/>
              <a:p>
                <a:endParaRPr lang="en-US"/>
              </a:p>
            </p:txBody>
          </p:sp>
          <p:sp>
            <p:nvSpPr>
              <p:cNvPr id="111" name="Freeform 593"/>
              <p:cNvSpPr/>
              <p:nvPr/>
            </p:nvSpPr>
            <p:spPr bwMode="auto">
              <a:xfrm>
                <a:off x="1289050" y="-714375"/>
                <a:ext cx="92075" cy="34925"/>
              </a:xfrm>
              <a:custGeom>
                <a:avLst/>
                <a:gdLst>
                  <a:gd name="T0" fmla="*/ 404 w 404"/>
                  <a:gd name="T1" fmla="*/ 0 h 154"/>
                  <a:gd name="T2" fmla="*/ 327 w 404"/>
                  <a:gd name="T3" fmla="*/ 38 h 154"/>
                  <a:gd name="T4" fmla="*/ 249 w 404"/>
                  <a:gd name="T5" fmla="*/ 73 h 154"/>
                  <a:gd name="T6" fmla="*/ 168 w 404"/>
                  <a:gd name="T7" fmla="*/ 105 h 154"/>
                  <a:gd name="T8" fmla="*/ 85 w 404"/>
                  <a:gd name="T9" fmla="*/ 131 h 154"/>
                  <a:gd name="T10" fmla="*/ 0 w 404"/>
                  <a:gd name="T11" fmla="*/ 154 h 154"/>
                  <a:gd name="T12" fmla="*/ 31 w 404"/>
                  <a:gd name="T13" fmla="*/ 44 h 154"/>
                  <a:gd name="T14" fmla="*/ 92 w 404"/>
                  <a:gd name="T15" fmla="*/ 5 h 154"/>
                  <a:gd name="T16" fmla="*/ 163 w 404"/>
                  <a:gd name="T17" fmla="*/ 13 h 154"/>
                  <a:gd name="T18" fmla="*/ 236 w 404"/>
                  <a:gd name="T19" fmla="*/ 17 h 154"/>
                  <a:gd name="T20" fmla="*/ 292 w 404"/>
                  <a:gd name="T21" fmla="*/ 14 h 154"/>
                  <a:gd name="T22" fmla="*/ 348 w 404"/>
                  <a:gd name="T23" fmla="*/ 9 h 154"/>
                  <a:gd name="T24" fmla="*/ 404 w 404"/>
                  <a:gd name="T25"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154">
                    <a:moveTo>
                      <a:pt x="404" y="0"/>
                    </a:moveTo>
                    <a:lnTo>
                      <a:pt x="327" y="38"/>
                    </a:lnTo>
                    <a:lnTo>
                      <a:pt x="249" y="73"/>
                    </a:lnTo>
                    <a:lnTo>
                      <a:pt x="168" y="105"/>
                    </a:lnTo>
                    <a:lnTo>
                      <a:pt x="85" y="131"/>
                    </a:lnTo>
                    <a:lnTo>
                      <a:pt x="0" y="154"/>
                    </a:lnTo>
                    <a:lnTo>
                      <a:pt x="31" y="44"/>
                    </a:lnTo>
                    <a:lnTo>
                      <a:pt x="92" y="5"/>
                    </a:lnTo>
                    <a:lnTo>
                      <a:pt x="163" y="13"/>
                    </a:lnTo>
                    <a:lnTo>
                      <a:pt x="236" y="17"/>
                    </a:lnTo>
                    <a:lnTo>
                      <a:pt x="292" y="14"/>
                    </a:lnTo>
                    <a:lnTo>
                      <a:pt x="348" y="9"/>
                    </a:lnTo>
                    <a:lnTo>
                      <a:pt x="404" y="0"/>
                    </a:lnTo>
                    <a:close/>
                  </a:path>
                </a:pathLst>
              </a:custGeom>
              <a:grpFill/>
              <a:ln w="0">
                <a:noFill/>
                <a:prstDash val="solid"/>
                <a:round/>
              </a:ln>
            </p:spPr>
            <p:txBody>
              <a:bodyPr vert="horz" wrap="square" lIns="91440" tIns="45720" rIns="91440" bIns="45720" numCol="1" anchor="t" anchorCtr="0" compatLnSpc="1"/>
              <a:p>
                <a:endParaRPr lang="en-US"/>
              </a:p>
            </p:txBody>
          </p:sp>
          <p:sp>
            <p:nvSpPr>
              <p:cNvPr id="112" name="Freeform 594"/>
              <p:cNvSpPr/>
              <p:nvPr/>
            </p:nvSpPr>
            <p:spPr bwMode="auto">
              <a:xfrm>
                <a:off x="819150" y="-1241425"/>
                <a:ext cx="428625" cy="573088"/>
              </a:xfrm>
              <a:custGeom>
                <a:avLst/>
                <a:gdLst>
                  <a:gd name="T0" fmla="*/ 230 w 1890"/>
                  <a:gd name="T1" fmla="*/ 95 h 2526"/>
                  <a:gd name="T2" fmla="*/ 513 w 1890"/>
                  <a:gd name="T3" fmla="*/ 157 h 2526"/>
                  <a:gd name="T4" fmla="*/ 969 w 1890"/>
                  <a:gd name="T5" fmla="*/ 390 h 2526"/>
                  <a:gd name="T6" fmla="*/ 1211 w 1890"/>
                  <a:gd name="T7" fmla="*/ 979 h 2526"/>
                  <a:gd name="T8" fmla="*/ 1251 w 1890"/>
                  <a:gd name="T9" fmla="*/ 864 h 2526"/>
                  <a:gd name="T10" fmla="*/ 1524 w 1890"/>
                  <a:gd name="T11" fmla="*/ 1097 h 2526"/>
                  <a:gd name="T12" fmla="*/ 1475 w 1890"/>
                  <a:gd name="T13" fmla="*/ 1216 h 2526"/>
                  <a:gd name="T14" fmla="*/ 1444 w 1890"/>
                  <a:gd name="T15" fmla="*/ 1344 h 2526"/>
                  <a:gd name="T16" fmla="*/ 1434 w 1890"/>
                  <a:gd name="T17" fmla="*/ 1476 h 2526"/>
                  <a:gd name="T18" fmla="*/ 1445 w 1890"/>
                  <a:gd name="T19" fmla="*/ 1613 h 2526"/>
                  <a:gd name="T20" fmla="*/ 1477 w 1890"/>
                  <a:gd name="T21" fmla="*/ 1745 h 2526"/>
                  <a:gd name="T22" fmla="*/ 1529 w 1890"/>
                  <a:gd name="T23" fmla="*/ 1870 h 2526"/>
                  <a:gd name="T24" fmla="*/ 1601 w 1890"/>
                  <a:gd name="T25" fmla="*/ 1984 h 2526"/>
                  <a:gd name="T26" fmla="*/ 1691 w 1890"/>
                  <a:gd name="T27" fmla="*/ 2089 h 2526"/>
                  <a:gd name="T28" fmla="*/ 1786 w 1890"/>
                  <a:gd name="T29" fmla="*/ 2170 h 2526"/>
                  <a:gd name="T30" fmla="*/ 1890 w 1890"/>
                  <a:gd name="T31" fmla="*/ 2236 h 2526"/>
                  <a:gd name="T32" fmla="*/ 1880 w 1890"/>
                  <a:gd name="T33" fmla="*/ 2274 h 2526"/>
                  <a:gd name="T34" fmla="*/ 1874 w 1890"/>
                  <a:gd name="T35" fmla="*/ 2300 h 2526"/>
                  <a:gd name="T36" fmla="*/ 1872 w 1890"/>
                  <a:gd name="T37" fmla="*/ 2310 h 2526"/>
                  <a:gd name="T38" fmla="*/ 1820 w 1890"/>
                  <a:gd name="T39" fmla="*/ 2519 h 2526"/>
                  <a:gd name="T40" fmla="*/ 1679 w 1890"/>
                  <a:gd name="T41" fmla="*/ 2526 h 2526"/>
                  <a:gd name="T42" fmla="*/ 1468 w 1890"/>
                  <a:gd name="T43" fmla="*/ 2513 h 2526"/>
                  <a:gd name="T44" fmla="*/ 1266 w 1890"/>
                  <a:gd name="T45" fmla="*/ 2475 h 2526"/>
                  <a:gd name="T46" fmla="*/ 1072 w 1890"/>
                  <a:gd name="T47" fmla="*/ 2414 h 2526"/>
                  <a:gd name="T48" fmla="*/ 889 w 1890"/>
                  <a:gd name="T49" fmla="*/ 2331 h 2526"/>
                  <a:gd name="T50" fmla="*/ 719 w 1890"/>
                  <a:gd name="T51" fmla="*/ 2228 h 2526"/>
                  <a:gd name="T52" fmla="*/ 564 w 1890"/>
                  <a:gd name="T53" fmla="*/ 2106 h 2526"/>
                  <a:gd name="T54" fmla="*/ 424 w 1890"/>
                  <a:gd name="T55" fmla="*/ 1968 h 2526"/>
                  <a:gd name="T56" fmla="*/ 301 w 1890"/>
                  <a:gd name="T57" fmla="*/ 1814 h 2526"/>
                  <a:gd name="T58" fmla="*/ 197 w 1890"/>
                  <a:gd name="T59" fmla="*/ 1645 h 2526"/>
                  <a:gd name="T60" fmla="*/ 113 w 1890"/>
                  <a:gd name="T61" fmla="*/ 1465 h 2526"/>
                  <a:gd name="T62" fmla="*/ 52 w 1890"/>
                  <a:gd name="T63" fmla="*/ 1273 h 2526"/>
                  <a:gd name="T64" fmla="*/ 13 w 1890"/>
                  <a:gd name="T65" fmla="*/ 1073 h 2526"/>
                  <a:gd name="T66" fmla="*/ 0 w 1890"/>
                  <a:gd name="T67" fmla="*/ 864 h 2526"/>
                  <a:gd name="T68" fmla="*/ 12 w 1890"/>
                  <a:gd name="T69" fmla="*/ 664 h 2526"/>
                  <a:gd name="T70" fmla="*/ 48 w 1890"/>
                  <a:gd name="T71" fmla="*/ 471 h 2526"/>
                  <a:gd name="T72" fmla="*/ 106 w 1890"/>
                  <a:gd name="T73" fmla="*/ 285 h 2526"/>
                  <a:gd name="T74" fmla="*/ 184 w 1890"/>
                  <a:gd name="T75" fmla="*/ 111 h 2526"/>
                  <a:gd name="T76" fmla="*/ 351 w 1890"/>
                  <a:gd name="T77" fmla="*/ 0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90" h="2526">
                    <a:moveTo>
                      <a:pt x="351" y="0"/>
                    </a:moveTo>
                    <a:lnTo>
                      <a:pt x="230" y="95"/>
                    </a:lnTo>
                    <a:lnTo>
                      <a:pt x="325" y="157"/>
                    </a:lnTo>
                    <a:lnTo>
                      <a:pt x="513" y="157"/>
                    </a:lnTo>
                    <a:lnTo>
                      <a:pt x="794" y="107"/>
                    </a:lnTo>
                    <a:lnTo>
                      <a:pt x="969" y="390"/>
                    </a:lnTo>
                    <a:lnTo>
                      <a:pt x="969" y="656"/>
                    </a:lnTo>
                    <a:lnTo>
                      <a:pt x="1211" y="979"/>
                    </a:lnTo>
                    <a:lnTo>
                      <a:pt x="1251" y="979"/>
                    </a:lnTo>
                    <a:lnTo>
                      <a:pt x="1251" y="864"/>
                    </a:lnTo>
                    <a:lnTo>
                      <a:pt x="1344" y="1056"/>
                    </a:lnTo>
                    <a:lnTo>
                      <a:pt x="1524" y="1097"/>
                    </a:lnTo>
                    <a:lnTo>
                      <a:pt x="1497" y="1155"/>
                    </a:lnTo>
                    <a:lnTo>
                      <a:pt x="1475" y="1216"/>
                    </a:lnTo>
                    <a:lnTo>
                      <a:pt x="1457" y="1280"/>
                    </a:lnTo>
                    <a:lnTo>
                      <a:pt x="1444" y="1344"/>
                    </a:lnTo>
                    <a:lnTo>
                      <a:pt x="1436" y="1409"/>
                    </a:lnTo>
                    <a:lnTo>
                      <a:pt x="1434" y="1476"/>
                    </a:lnTo>
                    <a:lnTo>
                      <a:pt x="1436" y="1546"/>
                    </a:lnTo>
                    <a:lnTo>
                      <a:pt x="1445" y="1613"/>
                    </a:lnTo>
                    <a:lnTo>
                      <a:pt x="1459" y="1680"/>
                    </a:lnTo>
                    <a:lnTo>
                      <a:pt x="1477" y="1745"/>
                    </a:lnTo>
                    <a:lnTo>
                      <a:pt x="1500" y="1807"/>
                    </a:lnTo>
                    <a:lnTo>
                      <a:pt x="1529" y="1870"/>
                    </a:lnTo>
                    <a:lnTo>
                      <a:pt x="1562" y="1928"/>
                    </a:lnTo>
                    <a:lnTo>
                      <a:pt x="1601" y="1984"/>
                    </a:lnTo>
                    <a:lnTo>
                      <a:pt x="1644" y="2037"/>
                    </a:lnTo>
                    <a:lnTo>
                      <a:pt x="1691" y="2089"/>
                    </a:lnTo>
                    <a:lnTo>
                      <a:pt x="1737" y="2131"/>
                    </a:lnTo>
                    <a:lnTo>
                      <a:pt x="1786" y="2170"/>
                    </a:lnTo>
                    <a:lnTo>
                      <a:pt x="1837" y="2205"/>
                    </a:lnTo>
                    <a:lnTo>
                      <a:pt x="1890" y="2236"/>
                    </a:lnTo>
                    <a:lnTo>
                      <a:pt x="1885" y="2257"/>
                    </a:lnTo>
                    <a:lnTo>
                      <a:pt x="1880" y="2274"/>
                    </a:lnTo>
                    <a:lnTo>
                      <a:pt x="1877" y="2289"/>
                    </a:lnTo>
                    <a:lnTo>
                      <a:pt x="1874" y="2300"/>
                    </a:lnTo>
                    <a:lnTo>
                      <a:pt x="1872" y="2308"/>
                    </a:lnTo>
                    <a:lnTo>
                      <a:pt x="1872" y="2310"/>
                    </a:lnTo>
                    <a:lnTo>
                      <a:pt x="1889" y="2512"/>
                    </a:lnTo>
                    <a:lnTo>
                      <a:pt x="1820" y="2519"/>
                    </a:lnTo>
                    <a:lnTo>
                      <a:pt x="1749" y="2524"/>
                    </a:lnTo>
                    <a:lnTo>
                      <a:pt x="1679" y="2526"/>
                    </a:lnTo>
                    <a:lnTo>
                      <a:pt x="1572" y="2523"/>
                    </a:lnTo>
                    <a:lnTo>
                      <a:pt x="1468" y="2513"/>
                    </a:lnTo>
                    <a:lnTo>
                      <a:pt x="1366" y="2496"/>
                    </a:lnTo>
                    <a:lnTo>
                      <a:pt x="1266" y="2475"/>
                    </a:lnTo>
                    <a:lnTo>
                      <a:pt x="1168" y="2447"/>
                    </a:lnTo>
                    <a:lnTo>
                      <a:pt x="1072" y="2414"/>
                    </a:lnTo>
                    <a:lnTo>
                      <a:pt x="979" y="2375"/>
                    </a:lnTo>
                    <a:lnTo>
                      <a:pt x="889" y="2331"/>
                    </a:lnTo>
                    <a:lnTo>
                      <a:pt x="803" y="2282"/>
                    </a:lnTo>
                    <a:lnTo>
                      <a:pt x="719" y="2228"/>
                    </a:lnTo>
                    <a:lnTo>
                      <a:pt x="640" y="2169"/>
                    </a:lnTo>
                    <a:lnTo>
                      <a:pt x="564" y="2106"/>
                    </a:lnTo>
                    <a:lnTo>
                      <a:pt x="491" y="2040"/>
                    </a:lnTo>
                    <a:lnTo>
                      <a:pt x="424" y="1968"/>
                    </a:lnTo>
                    <a:lnTo>
                      <a:pt x="360" y="1892"/>
                    </a:lnTo>
                    <a:lnTo>
                      <a:pt x="301" y="1814"/>
                    </a:lnTo>
                    <a:lnTo>
                      <a:pt x="247" y="1731"/>
                    </a:lnTo>
                    <a:lnTo>
                      <a:pt x="197" y="1645"/>
                    </a:lnTo>
                    <a:lnTo>
                      <a:pt x="152" y="1557"/>
                    </a:lnTo>
                    <a:lnTo>
                      <a:pt x="113" y="1465"/>
                    </a:lnTo>
                    <a:lnTo>
                      <a:pt x="79" y="1370"/>
                    </a:lnTo>
                    <a:lnTo>
                      <a:pt x="52" y="1273"/>
                    </a:lnTo>
                    <a:lnTo>
                      <a:pt x="30" y="1174"/>
                    </a:lnTo>
                    <a:lnTo>
                      <a:pt x="13" y="1073"/>
                    </a:lnTo>
                    <a:lnTo>
                      <a:pt x="3" y="970"/>
                    </a:lnTo>
                    <a:lnTo>
                      <a:pt x="0" y="864"/>
                    </a:lnTo>
                    <a:lnTo>
                      <a:pt x="3" y="763"/>
                    </a:lnTo>
                    <a:lnTo>
                      <a:pt x="12" y="664"/>
                    </a:lnTo>
                    <a:lnTo>
                      <a:pt x="27" y="567"/>
                    </a:lnTo>
                    <a:lnTo>
                      <a:pt x="48" y="471"/>
                    </a:lnTo>
                    <a:lnTo>
                      <a:pt x="75" y="377"/>
                    </a:lnTo>
                    <a:lnTo>
                      <a:pt x="106" y="285"/>
                    </a:lnTo>
                    <a:lnTo>
                      <a:pt x="143" y="197"/>
                    </a:lnTo>
                    <a:lnTo>
                      <a:pt x="184" y="111"/>
                    </a:lnTo>
                    <a:lnTo>
                      <a:pt x="230" y="27"/>
                    </a:lnTo>
                    <a:lnTo>
                      <a:pt x="351" y="0"/>
                    </a:lnTo>
                    <a:close/>
                  </a:path>
                </a:pathLst>
              </a:custGeom>
              <a:grpFill/>
              <a:ln w="0">
                <a:noFill/>
                <a:prstDash val="solid"/>
                <a:round/>
              </a:ln>
            </p:spPr>
            <p:txBody>
              <a:bodyPr vert="horz" wrap="square" lIns="91440" tIns="45720" rIns="91440" bIns="45720" numCol="1" anchor="t" anchorCtr="0" compatLnSpc="1"/>
              <a:p>
                <a:endParaRPr lang="en-US"/>
              </a:p>
            </p:txBody>
          </p:sp>
          <p:sp>
            <p:nvSpPr>
              <p:cNvPr id="113" name="Freeform 595"/>
              <p:cNvSpPr>
                <a:spLocks noEditPoints="1"/>
              </p:cNvSpPr>
              <p:nvPr/>
            </p:nvSpPr>
            <p:spPr bwMode="auto">
              <a:xfrm>
                <a:off x="906463" y="-1422400"/>
                <a:ext cx="455613" cy="138113"/>
              </a:xfrm>
              <a:custGeom>
                <a:avLst/>
                <a:gdLst>
                  <a:gd name="T0" fmla="*/ 857 w 2009"/>
                  <a:gd name="T1" fmla="*/ 178 h 604"/>
                  <a:gd name="T2" fmla="*/ 854 w 2009"/>
                  <a:gd name="T3" fmla="*/ 185 h 604"/>
                  <a:gd name="T4" fmla="*/ 848 w 2009"/>
                  <a:gd name="T5" fmla="*/ 194 h 604"/>
                  <a:gd name="T6" fmla="*/ 837 w 2009"/>
                  <a:gd name="T7" fmla="*/ 204 h 604"/>
                  <a:gd name="T8" fmla="*/ 823 w 2009"/>
                  <a:gd name="T9" fmla="*/ 214 h 604"/>
                  <a:gd name="T10" fmla="*/ 809 w 2009"/>
                  <a:gd name="T11" fmla="*/ 225 h 604"/>
                  <a:gd name="T12" fmla="*/ 795 w 2009"/>
                  <a:gd name="T13" fmla="*/ 235 h 604"/>
                  <a:gd name="T14" fmla="*/ 780 w 2009"/>
                  <a:gd name="T15" fmla="*/ 246 h 604"/>
                  <a:gd name="T16" fmla="*/ 767 w 2009"/>
                  <a:gd name="T17" fmla="*/ 254 h 604"/>
                  <a:gd name="T18" fmla="*/ 757 w 2009"/>
                  <a:gd name="T19" fmla="*/ 261 h 604"/>
                  <a:gd name="T20" fmla="*/ 750 w 2009"/>
                  <a:gd name="T21" fmla="*/ 266 h 604"/>
                  <a:gd name="T22" fmla="*/ 747 w 2009"/>
                  <a:gd name="T23" fmla="*/ 267 h 604"/>
                  <a:gd name="T24" fmla="*/ 857 w 2009"/>
                  <a:gd name="T25" fmla="*/ 331 h 604"/>
                  <a:gd name="T26" fmla="*/ 1087 w 2009"/>
                  <a:gd name="T27" fmla="*/ 271 h 604"/>
                  <a:gd name="T28" fmla="*/ 1033 w 2009"/>
                  <a:gd name="T29" fmla="*/ 178 h 604"/>
                  <a:gd name="T30" fmla="*/ 933 w 2009"/>
                  <a:gd name="T31" fmla="*/ 210 h 604"/>
                  <a:gd name="T32" fmla="*/ 857 w 2009"/>
                  <a:gd name="T33" fmla="*/ 178 h 604"/>
                  <a:gd name="T34" fmla="*/ 1537 w 2009"/>
                  <a:gd name="T35" fmla="*/ 72 h 604"/>
                  <a:gd name="T36" fmla="*/ 1365 w 2009"/>
                  <a:gd name="T37" fmla="*/ 165 h 604"/>
                  <a:gd name="T38" fmla="*/ 1267 w 2009"/>
                  <a:gd name="T39" fmla="*/ 226 h 604"/>
                  <a:gd name="T40" fmla="*/ 1336 w 2009"/>
                  <a:gd name="T41" fmla="*/ 270 h 604"/>
                  <a:gd name="T42" fmla="*/ 1488 w 2009"/>
                  <a:gd name="T43" fmla="*/ 255 h 604"/>
                  <a:gd name="T44" fmla="*/ 1647 w 2009"/>
                  <a:gd name="T45" fmla="*/ 135 h 604"/>
                  <a:gd name="T46" fmla="*/ 1537 w 2009"/>
                  <a:gd name="T47" fmla="*/ 72 h 604"/>
                  <a:gd name="T48" fmla="*/ 1295 w 2009"/>
                  <a:gd name="T49" fmla="*/ 0 h 604"/>
                  <a:gd name="T50" fmla="*/ 1295 w 2009"/>
                  <a:gd name="T51" fmla="*/ 0 h 604"/>
                  <a:gd name="T52" fmla="*/ 1390 w 2009"/>
                  <a:gd name="T53" fmla="*/ 3 h 604"/>
                  <a:gd name="T54" fmla="*/ 1483 w 2009"/>
                  <a:gd name="T55" fmla="*/ 11 h 604"/>
                  <a:gd name="T56" fmla="*/ 1576 w 2009"/>
                  <a:gd name="T57" fmla="*/ 24 h 604"/>
                  <a:gd name="T58" fmla="*/ 1666 w 2009"/>
                  <a:gd name="T59" fmla="*/ 42 h 604"/>
                  <a:gd name="T60" fmla="*/ 1755 w 2009"/>
                  <a:gd name="T61" fmla="*/ 65 h 604"/>
                  <a:gd name="T62" fmla="*/ 1842 w 2009"/>
                  <a:gd name="T63" fmla="*/ 92 h 604"/>
                  <a:gd name="T64" fmla="*/ 1926 w 2009"/>
                  <a:gd name="T65" fmla="*/ 124 h 604"/>
                  <a:gd name="T66" fmla="*/ 2009 w 2009"/>
                  <a:gd name="T67" fmla="*/ 160 h 604"/>
                  <a:gd name="T68" fmla="*/ 1948 w 2009"/>
                  <a:gd name="T69" fmla="*/ 169 h 604"/>
                  <a:gd name="T70" fmla="*/ 1784 w 2009"/>
                  <a:gd name="T71" fmla="*/ 145 h 604"/>
                  <a:gd name="T72" fmla="*/ 1668 w 2009"/>
                  <a:gd name="T73" fmla="*/ 221 h 604"/>
                  <a:gd name="T74" fmla="*/ 1586 w 2009"/>
                  <a:gd name="T75" fmla="*/ 311 h 604"/>
                  <a:gd name="T76" fmla="*/ 1285 w 2009"/>
                  <a:gd name="T77" fmla="*/ 339 h 604"/>
                  <a:gd name="T78" fmla="*/ 1162 w 2009"/>
                  <a:gd name="T79" fmla="*/ 319 h 604"/>
                  <a:gd name="T80" fmla="*/ 1077 w 2009"/>
                  <a:gd name="T81" fmla="*/ 450 h 604"/>
                  <a:gd name="T82" fmla="*/ 830 w 2009"/>
                  <a:gd name="T83" fmla="*/ 464 h 604"/>
                  <a:gd name="T84" fmla="*/ 676 w 2009"/>
                  <a:gd name="T85" fmla="*/ 421 h 604"/>
                  <a:gd name="T86" fmla="*/ 538 w 2009"/>
                  <a:gd name="T87" fmla="*/ 495 h 604"/>
                  <a:gd name="T88" fmla="*/ 239 w 2009"/>
                  <a:gd name="T89" fmla="*/ 536 h 604"/>
                  <a:gd name="T90" fmla="*/ 0 w 2009"/>
                  <a:gd name="T91" fmla="*/ 604 h 604"/>
                  <a:gd name="T92" fmla="*/ 0 w 2009"/>
                  <a:gd name="T93" fmla="*/ 604 h 604"/>
                  <a:gd name="T94" fmla="*/ 63 w 2009"/>
                  <a:gd name="T95" fmla="*/ 532 h 604"/>
                  <a:gd name="T96" fmla="*/ 131 w 2009"/>
                  <a:gd name="T97" fmla="*/ 464 h 604"/>
                  <a:gd name="T98" fmla="*/ 203 w 2009"/>
                  <a:gd name="T99" fmla="*/ 400 h 604"/>
                  <a:gd name="T100" fmla="*/ 278 w 2009"/>
                  <a:gd name="T101" fmla="*/ 339 h 604"/>
                  <a:gd name="T102" fmla="*/ 356 w 2009"/>
                  <a:gd name="T103" fmla="*/ 283 h 604"/>
                  <a:gd name="T104" fmla="*/ 439 w 2009"/>
                  <a:gd name="T105" fmla="*/ 232 h 604"/>
                  <a:gd name="T106" fmla="*/ 524 w 2009"/>
                  <a:gd name="T107" fmla="*/ 185 h 604"/>
                  <a:gd name="T108" fmla="*/ 612 w 2009"/>
                  <a:gd name="T109" fmla="*/ 144 h 604"/>
                  <a:gd name="T110" fmla="*/ 702 w 2009"/>
                  <a:gd name="T111" fmla="*/ 107 h 604"/>
                  <a:gd name="T112" fmla="*/ 796 w 2009"/>
                  <a:gd name="T113" fmla="*/ 75 h 604"/>
                  <a:gd name="T114" fmla="*/ 892 w 2009"/>
                  <a:gd name="T115" fmla="*/ 49 h 604"/>
                  <a:gd name="T116" fmla="*/ 990 w 2009"/>
                  <a:gd name="T117" fmla="*/ 27 h 604"/>
                  <a:gd name="T118" fmla="*/ 1089 w 2009"/>
                  <a:gd name="T119" fmla="*/ 13 h 604"/>
                  <a:gd name="T120" fmla="*/ 1191 w 2009"/>
                  <a:gd name="T121" fmla="*/ 3 h 604"/>
                  <a:gd name="T122" fmla="*/ 1295 w 2009"/>
                  <a:gd name="T12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09" h="604">
                    <a:moveTo>
                      <a:pt x="857" y="178"/>
                    </a:moveTo>
                    <a:lnTo>
                      <a:pt x="854" y="185"/>
                    </a:lnTo>
                    <a:lnTo>
                      <a:pt x="848" y="194"/>
                    </a:lnTo>
                    <a:lnTo>
                      <a:pt x="837" y="204"/>
                    </a:lnTo>
                    <a:lnTo>
                      <a:pt x="823" y="214"/>
                    </a:lnTo>
                    <a:lnTo>
                      <a:pt x="809" y="225"/>
                    </a:lnTo>
                    <a:lnTo>
                      <a:pt x="795" y="235"/>
                    </a:lnTo>
                    <a:lnTo>
                      <a:pt x="780" y="246"/>
                    </a:lnTo>
                    <a:lnTo>
                      <a:pt x="767" y="254"/>
                    </a:lnTo>
                    <a:lnTo>
                      <a:pt x="757" y="261"/>
                    </a:lnTo>
                    <a:lnTo>
                      <a:pt x="750" y="266"/>
                    </a:lnTo>
                    <a:lnTo>
                      <a:pt x="747" y="267"/>
                    </a:lnTo>
                    <a:lnTo>
                      <a:pt x="857" y="331"/>
                    </a:lnTo>
                    <a:lnTo>
                      <a:pt x="1087" y="271"/>
                    </a:lnTo>
                    <a:lnTo>
                      <a:pt x="1033" y="178"/>
                    </a:lnTo>
                    <a:lnTo>
                      <a:pt x="933" y="210"/>
                    </a:lnTo>
                    <a:lnTo>
                      <a:pt x="857" y="178"/>
                    </a:lnTo>
                    <a:close/>
                    <a:moveTo>
                      <a:pt x="1537" y="72"/>
                    </a:moveTo>
                    <a:lnTo>
                      <a:pt x="1365" y="165"/>
                    </a:lnTo>
                    <a:lnTo>
                      <a:pt x="1267" y="226"/>
                    </a:lnTo>
                    <a:lnTo>
                      <a:pt x="1336" y="270"/>
                    </a:lnTo>
                    <a:lnTo>
                      <a:pt x="1488" y="255"/>
                    </a:lnTo>
                    <a:lnTo>
                      <a:pt x="1647" y="135"/>
                    </a:lnTo>
                    <a:lnTo>
                      <a:pt x="1537" y="72"/>
                    </a:lnTo>
                    <a:close/>
                    <a:moveTo>
                      <a:pt x="1295" y="0"/>
                    </a:moveTo>
                    <a:lnTo>
                      <a:pt x="1295" y="0"/>
                    </a:lnTo>
                    <a:lnTo>
                      <a:pt x="1390" y="3"/>
                    </a:lnTo>
                    <a:lnTo>
                      <a:pt x="1483" y="11"/>
                    </a:lnTo>
                    <a:lnTo>
                      <a:pt x="1576" y="24"/>
                    </a:lnTo>
                    <a:lnTo>
                      <a:pt x="1666" y="42"/>
                    </a:lnTo>
                    <a:lnTo>
                      <a:pt x="1755" y="65"/>
                    </a:lnTo>
                    <a:lnTo>
                      <a:pt x="1842" y="92"/>
                    </a:lnTo>
                    <a:lnTo>
                      <a:pt x="1926" y="124"/>
                    </a:lnTo>
                    <a:lnTo>
                      <a:pt x="2009" y="160"/>
                    </a:lnTo>
                    <a:lnTo>
                      <a:pt x="1948" y="169"/>
                    </a:lnTo>
                    <a:lnTo>
                      <a:pt x="1784" y="145"/>
                    </a:lnTo>
                    <a:lnTo>
                      <a:pt x="1668" y="221"/>
                    </a:lnTo>
                    <a:lnTo>
                      <a:pt x="1586" y="311"/>
                    </a:lnTo>
                    <a:lnTo>
                      <a:pt x="1285" y="339"/>
                    </a:lnTo>
                    <a:lnTo>
                      <a:pt x="1162" y="319"/>
                    </a:lnTo>
                    <a:lnTo>
                      <a:pt x="1077" y="450"/>
                    </a:lnTo>
                    <a:lnTo>
                      <a:pt x="830" y="464"/>
                    </a:lnTo>
                    <a:lnTo>
                      <a:pt x="676" y="421"/>
                    </a:lnTo>
                    <a:lnTo>
                      <a:pt x="538" y="495"/>
                    </a:lnTo>
                    <a:lnTo>
                      <a:pt x="239" y="536"/>
                    </a:lnTo>
                    <a:lnTo>
                      <a:pt x="0" y="604"/>
                    </a:lnTo>
                    <a:lnTo>
                      <a:pt x="0" y="604"/>
                    </a:lnTo>
                    <a:lnTo>
                      <a:pt x="63" y="532"/>
                    </a:lnTo>
                    <a:lnTo>
                      <a:pt x="131" y="464"/>
                    </a:lnTo>
                    <a:lnTo>
                      <a:pt x="203" y="400"/>
                    </a:lnTo>
                    <a:lnTo>
                      <a:pt x="278" y="339"/>
                    </a:lnTo>
                    <a:lnTo>
                      <a:pt x="356" y="283"/>
                    </a:lnTo>
                    <a:lnTo>
                      <a:pt x="439" y="232"/>
                    </a:lnTo>
                    <a:lnTo>
                      <a:pt x="524" y="185"/>
                    </a:lnTo>
                    <a:lnTo>
                      <a:pt x="612" y="144"/>
                    </a:lnTo>
                    <a:lnTo>
                      <a:pt x="702" y="107"/>
                    </a:lnTo>
                    <a:lnTo>
                      <a:pt x="796" y="75"/>
                    </a:lnTo>
                    <a:lnTo>
                      <a:pt x="892" y="49"/>
                    </a:lnTo>
                    <a:lnTo>
                      <a:pt x="990" y="27"/>
                    </a:lnTo>
                    <a:lnTo>
                      <a:pt x="1089" y="13"/>
                    </a:lnTo>
                    <a:lnTo>
                      <a:pt x="1191" y="3"/>
                    </a:lnTo>
                    <a:lnTo>
                      <a:pt x="1295" y="0"/>
                    </a:lnTo>
                    <a:close/>
                  </a:path>
                </a:pathLst>
              </a:custGeom>
              <a:grpFill/>
              <a:ln w="0">
                <a:noFill/>
                <a:prstDash val="solid"/>
                <a:round/>
              </a:ln>
            </p:spPr>
            <p:txBody>
              <a:bodyPr vert="horz" wrap="square" lIns="91440" tIns="45720" rIns="91440" bIns="45720" numCol="1" anchor="t" anchorCtr="0" compatLnSpc="1"/>
              <a:p>
                <a:endParaRPr lang="en-US"/>
              </a:p>
            </p:txBody>
          </p:sp>
        </p:grpSp>
      </p:grpSp>
      <p:sp>
        <p:nvSpPr>
          <p:cNvPr id="114" name="矩形 113"/>
          <p:cNvSpPr/>
          <p:nvPr/>
        </p:nvSpPr>
        <p:spPr>
          <a:xfrm flipV="1">
            <a:off x="558800" y="1397635"/>
            <a:ext cx="11049000" cy="76200"/>
          </a:xfrm>
          <a:prstGeom prst="rect">
            <a:avLst/>
          </a:prstGeom>
          <a:gradFill>
            <a:gsLst>
              <a:gs pos="100000">
                <a:srgbClr val="F9F8CA"/>
              </a:gs>
              <a:gs pos="6000">
                <a:srgbClr val="4EAADD"/>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0" y="-528320"/>
            <a:ext cx="12192000" cy="7749540"/>
            <a:chOff x="0" y="-832"/>
            <a:chExt cx="19200" cy="12204"/>
          </a:xfrm>
        </p:grpSpPr>
        <p:sp>
          <p:nvSpPr>
            <p:cNvPr id="24" name="矩形 23"/>
            <p:cNvSpPr/>
            <p:nvPr/>
          </p:nvSpPr>
          <p:spPr>
            <a:xfrm>
              <a:off x="0" y="0"/>
              <a:ext cx="19200" cy="10800"/>
            </a:xfrm>
            <a:prstGeom prst="rect">
              <a:avLst/>
            </a:prstGeom>
            <a:solidFill>
              <a:srgbClr val="00264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l="81706" r="379" b="25096"/>
            <a:stretch>
              <a:fillRect/>
            </a:stretch>
          </p:blipFill>
          <p:spPr>
            <a:xfrm flipH="1">
              <a:off x="0" y="314"/>
              <a:ext cx="4267" cy="7191"/>
            </a:xfrm>
            <a:prstGeom prst="rect">
              <a:avLst/>
            </a:prstGeom>
          </p:spPr>
        </p:pic>
        <p:pic>
          <p:nvPicPr>
            <p:cNvPr id="27" name="图片 26"/>
            <p:cNvPicPr>
              <a:picLocks noChangeAspect="1"/>
            </p:cNvPicPr>
            <p:nvPr/>
          </p:nvPicPr>
          <p:blipFill rotWithShape="1">
            <a:blip r:embed="rId1">
              <a:extLst>
                <a:ext uri="{28A0092B-C50C-407E-A947-70E740481C1C}">
                  <a14:useLocalDpi xmlns:a14="http://schemas.microsoft.com/office/drawing/2010/main" val="0"/>
                </a:ext>
              </a:extLst>
            </a:blip>
            <a:srcRect l="29372" t="69709" r="19380"/>
            <a:stretch>
              <a:fillRect/>
            </a:stretch>
          </p:blipFill>
          <p:spPr>
            <a:xfrm rot="4235071" flipH="1">
              <a:off x="10769" y="3512"/>
              <a:ext cx="12205" cy="3517"/>
            </a:xfrm>
            <a:prstGeom prst="rect">
              <a:avLst/>
            </a:prstGeom>
          </p:spPr>
        </p:pic>
      </p:grpSp>
      <p:pic>
        <p:nvPicPr>
          <p:cNvPr id="7" name="图片 6"/>
          <p:cNvPicPr>
            <a:picLocks noChangeAspect="1"/>
          </p:cNvPicPr>
          <p:nvPr/>
        </p:nvPicPr>
        <p:blipFill rotWithShape="1">
          <a:blip r:embed="rId1">
            <a:alphaModFix amt="50000"/>
            <a:extLst>
              <a:ext uri="{28A0092B-C50C-407E-A947-70E740481C1C}">
                <a14:useLocalDpi xmlns:a14="http://schemas.microsoft.com/office/drawing/2010/main" val="0"/>
              </a:ext>
            </a:extLst>
          </a:blip>
          <a:srcRect r="19380"/>
          <a:stretch>
            <a:fillRect/>
          </a:stretch>
        </p:blipFill>
        <p:spPr>
          <a:xfrm flipH="1">
            <a:off x="77" y="932841"/>
            <a:ext cx="12192001" cy="6096000"/>
          </a:xfrm>
          <a:prstGeom prst="rect">
            <a:avLst/>
          </a:prstGeom>
        </p:spPr>
      </p:pic>
      <p:sp>
        <p:nvSpPr>
          <p:cNvPr id="4" name="文本框 3"/>
          <p:cNvSpPr txBox="1"/>
          <p:nvPr/>
        </p:nvSpPr>
        <p:spPr>
          <a:xfrm>
            <a:off x="5080000" y="1526540"/>
            <a:ext cx="6250305" cy="4815840"/>
          </a:xfrm>
          <a:prstGeom prst="rect">
            <a:avLst/>
          </a:prstGeom>
          <a:noFill/>
        </p:spPr>
        <p:txBody>
          <a:bodyPr wrap="square" rtlCol="0">
            <a:spAutoFit/>
          </a:bodyPr>
          <a:p>
            <a:pPr marL="342900" lvl="0" indent="-342900" algn="l">
              <a:lnSpc>
                <a:spcPct val="160000"/>
              </a:lnSpc>
              <a:buClrTx/>
              <a:buSzTx/>
              <a:buFont typeface="Wingdings" panose="05000000000000000000" charset="0"/>
              <a:buChar char="u"/>
            </a:pPr>
            <a:r>
              <a:rPr lang="en-US" altLang="zh-CN" sz="3200" b="1">
                <a:solidFill>
                  <a:schemeClr val="bg1"/>
                </a:solidFill>
                <a:latin typeface="微软雅黑 Light" panose="020B0502040204020203" pitchFamily="34" charset="-122"/>
                <a:ea typeface="微软雅黑 Light" panose="020B0502040204020203" pitchFamily="34" charset="-122"/>
                <a:sym typeface="+mn-ea"/>
              </a:rPr>
              <a:t>不点击来路不明的网络链接；</a:t>
            </a:r>
            <a:endParaRPr lang="en-US" altLang="zh-CN" sz="3200" b="1">
              <a:solidFill>
                <a:schemeClr val="bg1"/>
              </a:solidFill>
              <a:latin typeface="微软雅黑 Light" panose="020B0502040204020203" pitchFamily="34" charset="-122"/>
              <a:ea typeface="微软雅黑 Light" panose="020B0502040204020203" pitchFamily="34" charset="-122"/>
              <a:sym typeface="+mn-ea"/>
            </a:endParaRPr>
          </a:p>
          <a:p>
            <a:pPr marL="342900" lvl="0" indent="-342900" algn="l">
              <a:lnSpc>
                <a:spcPct val="160000"/>
              </a:lnSpc>
              <a:buClrTx/>
              <a:buSzTx/>
              <a:buFont typeface="Wingdings" panose="05000000000000000000" charset="0"/>
              <a:buChar char="u"/>
            </a:pPr>
            <a:r>
              <a:rPr lang="en-US" altLang="zh-CN" sz="3200" b="1">
                <a:solidFill>
                  <a:schemeClr val="bg1"/>
                </a:solidFill>
                <a:latin typeface="微软雅黑 Light" panose="020B0502040204020203" pitchFamily="34" charset="-122"/>
                <a:ea typeface="微软雅黑 Light" panose="020B0502040204020203" pitchFamily="34" charset="-122"/>
                <a:sym typeface="+mn-ea"/>
              </a:rPr>
              <a:t>不接收来路不明的文件；</a:t>
            </a:r>
            <a:endParaRPr lang="en-US" altLang="zh-CN" sz="3200" b="1">
              <a:solidFill>
                <a:schemeClr val="bg1"/>
              </a:solidFill>
              <a:latin typeface="微软雅黑 Light" panose="020B0502040204020203" pitchFamily="34" charset="-122"/>
              <a:ea typeface="微软雅黑 Light" panose="020B0502040204020203" pitchFamily="34" charset="-122"/>
              <a:sym typeface="+mn-ea"/>
            </a:endParaRPr>
          </a:p>
          <a:p>
            <a:pPr marL="342900" lvl="0" indent="-342900" algn="l">
              <a:lnSpc>
                <a:spcPct val="160000"/>
              </a:lnSpc>
              <a:buClrTx/>
              <a:buSzTx/>
              <a:buFont typeface="Wingdings" panose="05000000000000000000" charset="0"/>
              <a:buChar char="u"/>
            </a:pPr>
            <a:r>
              <a:rPr lang="en-US" altLang="zh-CN" sz="3200" b="1">
                <a:solidFill>
                  <a:schemeClr val="bg1"/>
                </a:solidFill>
                <a:latin typeface="微软雅黑 Light" panose="020B0502040204020203" pitchFamily="34" charset="-122"/>
                <a:ea typeface="微软雅黑 Light" panose="020B0502040204020203" pitchFamily="34" charset="-122"/>
                <a:sym typeface="+mn-ea"/>
              </a:rPr>
              <a:t>不安装来路不明的软件；</a:t>
            </a:r>
            <a:endParaRPr lang="en-US" altLang="zh-CN" sz="3200" b="1">
              <a:solidFill>
                <a:schemeClr val="bg1"/>
              </a:solidFill>
              <a:latin typeface="微软雅黑 Light" panose="020B0502040204020203" pitchFamily="34" charset="-122"/>
              <a:ea typeface="微软雅黑 Light" panose="020B0502040204020203" pitchFamily="34" charset="-122"/>
              <a:sym typeface="+mn-ea"/>
            </a:endParaRPr>
          </a:p>
          <a:p>
            <a:pPr marL="342900" lvl="0" indent="-342900" algn="l">
              <a:lnSpc>
                <a:spcPct val="160000"/>
              </a:lnSpc>
              <a:buClrTx/>
              <a:buSzTx/>
              <a:buFont typeface="Wingdings" panose="05000000000000000000" charset="0"/>
              <a:buChar char="u"/>
            </a:pPr>
            <a:r>
              <a:rPr lang="en-US" altLang="zh-CN" sz="3200" b="1">
                <a:solidFill>
                  <a:schemeClr val="bg1"/>
                </a:solidFill>
                <a:latin typeface="微软雅黑 Light" panose="020B0502040204020203" pitchFamily="34" charset="-122"/>
                <a:ea typeface="微软雅黑 Light" panose="020B0502040204020203" pitchFamily="34" charset="-122"/>
                <a:sym typeface="+mn-ea"/>
              </a:rPr>
              <a:t>公共场合的wifi不要随便连接，更不要使用这样的网络进行网购或支付活动；</a:t>
            </a:r>
            <a:endParaRPr lang="en-US" altLang="zh-CN" sz="3200" b="1">
              <a:solidFill>
                <a:schemeClr val="bg1"/>
              </a:solidFill>
              <a:latin typeface="微软雅黑 Light" panose="020B0502040204020203" pitchFamily="34" charset="-122"/>
              <a:ea typeface="微软雅黑 Light" panose="020B0502040204020203" pitchFamily="34" charset="-122"/>
              <a:sym typeface="+mn-ea"/>
            </a:endParaRPr>
          </a:p>
        </p:txBody>
      </p:sp>
      <p:pic>
        <p:nvPicPr>
          <p:cNvPr id="5" name="图片 4"/>
          <p:cNvPicPr>
            <a:picLocks noChangeAspect="1"/>
          </p:cNvPicPr>
          <p:nvPr/>
        </p:nvPicPr>
        <p:blipFill>
          <a:blip r:embed="rId2"/>
          <a:stretch>
            <a:fillRect/>
          </a:stretch>
        </p:blipFill>
        <p:spPr>
          <a:xfrm>
            <a:off x="1513840" y="1748155"/>
            <a:ext cx="3131820" cy="4466590"/>
          </a:xfrm>
          <a:prstGeom prst="rect">
            <a:avLst/>
          </a:prstGeom>
        </p:spPr>
      </p:pic>
      <p:sp>
        <p:nvSpPr>
          <p:cNvPr id="104" name="矩形 103"/>
          <p:cNvSpPr/>
          <p:nvPr/>
        </p:nvSpPr>
        <p:spPr>
          <a:xfrm>
            <a:off x="3969385" y="319218"/>
            <a:ext cx="6024880" cy="798830"/>
          </a:xfrm>
          <a:prstGeom prst="rect">
            <a:avLst/>
          </a:prstGeom>
        </p:spPr>
        <p:txBody>
          <a:bodyPr wrap="none">
            <a:spAutoFit/>
          </a:bodyPr>
          <a:lstStyle/>
          <a:p>
            <a:pPr algn="ctr"/>
            <a:r>
              <a:rPr lang="zh-CN" altLang="en-US" sz="4600" dirty="0">
                <a:solidFill>
                  <a:schemeClr val="bg1"/>
                </a:solidFill>
                <a:latin typeface="微软雅黑 Light" panose="020B0502040204020203" pitchFamily="34" charset="-122"/>
                <a:ea typeface="微软雅黑 Light" panose="020B0502040204020203" pitchFamily="34" charset="-122"/>
              </a:rPr>
              <a:t>如何避免个人信息</a:t>
            </a:r>
            <a:r>
              <a:rPr lang="zh-CN" altLang="en-US" sz="4600" dirty="0">
                <a:solidFill>
                  <a:schemeClr val="bg1"/>
                </a:solidFill>
                <a:latin typeface="微软雅黑 Light" panose="020B0502040204020203" pitchFamily="34" charset="-122"/>
                <a:ea typeface="微软雅黑 Light" panose="020B0502040204020203" pitchFamily="34" charset="-122"/>
              </a:rPr>
              <a:t>泄露</a:t>
            </a:r>
            <a:endParaRPr lang="zh-CN" altLang="en-US" sz="4600" dirty="0">
              <a:solidFill>
                <a:schemeClr val="bg1"/>
              </a:solidFill>
              <a:latin typeface="微软雅黑 Light" panose="020B0502040204020203" pitchFamily="34" charset="-122"/>
              <a:ea typeface="微软雅黑 Light" panose="020B0502040204020203" pitchFamily="34" charset="-122"/>
            </a:endParaRPr>
          </a:p>
        </p:txBody>
      </p:sp>
      <p:grpSp>
        <p:nvGrpSpPr>
          <p:cNvPr id="105" name="组合 104"/>
          <p:cNvGrpSpPr/>
          <p:nvPr/>
        </p:nvGrpSpPr>
        <p:grpSpPr>
          <a:xfrm>
            <a:off x="2223770" y="85725"/>
            <a:ext cx="1118870" cy="1258570"/>
            <a:chOff x="4582" y="1056"/>
            <a:chExt cx="1762" cy="1982"/>
          </a:xfrm>
        </p:grpSpPr>
        <p:sp>
          <p:nvSpPr>
            <p:cNvPr id="106" name="Freeform 16"/>
            <p:cNvSpPr/>
            <p:nvPr/>
          </p:nvSpPr>
          <p:spPr bwMode="auto">
            <a:xfrm rot="10800000" flipV="1">
              <a:off x="4582" y="1056"/>
              <a:ext cx="1762" cy="1983"/>
            </a:xfrm>
            <a:custGeom>
              <a:avLst/>
              <a:gdLst>
                <a:gd name="T0" fmla="*/ 0 w 266"/>
                <a:gd name="T1" fmla="*/ 90 h 300"/>
                <a:gd name="T2" fmla="*/ 0 w 266"/>
                <a:gd name="T3" fmla="*/ 209 h 300"/>
                <a:gd name="T4" fmla="*/ 15 w 266"/>
                <a:gd name="T5" fmla="*/ 235 h 300"/>
                <a:gd name="T6" fmla="*/ 118 w 266"/>
                <a:gd name="T7" fmla="*/ 295 h 300"/>
                <a:gd name="T8" fmla="*/ 148 w 266"/>
                <a:gd name="T9" fmla="*/ 295 h 300"/>
                <a:gd name="T10" fmla="*/ 251 w 266"/>
                <a:gd name="T11" fmla="*/ 235 h 300"/>
                <a:gd name="T12" fmla="*/ 266 w 266"/>
                <a:gd name="T13" fmla="*/ 209 h 300"/>
                <a:gd name="T14" fmla="*/ 266 w 266"/>
                <a:gd name="T15" fmla="*/ 90 h 300"/>
                <a:gd name="T16" fmla="*/ 251 w 266"/>
                <a:gd name="T17" fmla="*/ 65 h 300"/>
                <a:gd name="T18" fmla="*/ 148 w 266"/>
                <a:gd name="T19" fmla="*/ 5 h 300"/>
                <a:gd name="T20" fmla="*/ 118 w 266"/>
                <a:gd name="T21" fmla="*/ 5 h 300"/>
                <a:gd name="T22" fmla="*/ 15 w 266"/>
                <a:gd name="T23" fmla="*/ 65 h 300"/>
                <a:gd name="T24" fmla="*/ 0 w 266"/>
                <a:gd name="T25" fmla="*/ 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6" h="300">
                  <a:moveTo>
                    <a:pt x="0" y="90"/>
                  </a:moveTo>
                  <a:cubicBezTo>
                    <a:pt x="0" y="209"/>
                    <a:pt x="0" y="209"/>
                    <a:pt x="0" y="209"/>
                  </a:cubicBezTo>
                  <a:cubicBezTo>
                    <a:pt x="0" y="220"/>
                    <a:pt x="6" y="230"/>
                    <a:pt x="15" y="235"/>
                  </a:cubicBezTo>
                  <a:cubicBezTo>
                    <a:pt x="118" y="295"/>
                    <a:pt x="118" y="295"/>
                    <a:pt x="118" y="295"/>
                  </a:cubicBezTo>
                  <a:cubicBezTo>
                    <a:pt x="127" y="300"/>
                    <a:pt x="138" y="300"/>
                    <a:pt x="148" y="295"/>
                  </a:cubicBezTo>
                  <a:cubicBezTo>
                    <a:pt x="251" y="235"/>
                    <a:pt x="251" y="235"/>
                    <a:pt x="251" y="235"/>
                  </a:cubicBezTo>
                  <a:cubicBezTo>
                    <a:pt x="260" y="230"/>
                    <a:pt x="266" y="220"/>
                    <a:pt x="266" y="209"/>
                  </a:cubicBezTo>
                  <a:cubicBezTo>
                    <a:pt x="266" y="90"/>
                    <a:pt x="266" y="90"/>
                    <a:pt x="266" y="90"/>
                  </a:cubicBezTo>
                  <a:cubicBezTo>
                    <a:pt x="266" y="80"/>
                    <a:pt x="260" y="70"/>
                    <a:pt x="251" y="65"/>
                  </a:cubicBezTo>
                  <a:cubicBezTo>
                    <a:pt x="148" y="5"/>
                    <a:pt x="148" y="5"/>
                    <a:pt x="148" y="5"/>
                  </a:cubicBezTo>
                  <a:cubicBezTo>
                    <a:pt x="138" y="0"/>
                    <a:pt x="127" y="0"/>
                    <a:pt x="118" y="5"/>
                  </a:cubicBezTo>
                  <a:cubicBezTo>
                    <a:pt x="15" y="65"/>
                    <a:pt x="15" y="65"/>
                    <a:pt x="15" y="65"/>
                  </a:cubicBezTo>
                  <a:cubicBezTo>
                    <a:pt x="6" y="70"/>
                    <a:pt x="0" y="80"/>
                    <a:pt x="0" y="90"/>
                  </a:cubicBezTo>
                </a:path>
              </a:pathLst>
            </a:custGeom>
            <a:gradFill flip="none" rotWithShape="1">
              <a:gsLst>
                <a:gs pos="9000">
                  <a:srgbClr val="00A8FF">
                    <a:shade val="30000"/>
                    <a:satMod val="115000"/>
                  </a:srgbClr>
                </a:gs>
                <a:gs pos="100000">
                  <a:srgbClr val="00E6D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chemeClr val="lt1"/>
                </a:solidFill>
                <a:latin typeface="微软雅黑 Light" panose="020B0502040204020203" pitchFamily="34" charset="-122"/>
                <a:ea typeface="微软雅黑 Light" panose="020B0502040204020203" pitchFamily="34" charset="-122"/>
              </a:endParaRPr>
            </a:p>
          </p:txBody>
        </p:sp>
        <p:grpSp>
          <p:nvGrpSpPr>
            <p:cNvPr id="107" name="Group 758"/>
            <p:cNvGrpSpPr/>
            <p:nvPr/>
          </p:nvGrpSpPr>
          <p:grpSpPr>
            <a:xfrm>
              <a:off x="5129" y="1660"/>
              <a:ext cx="666" cy="658"/>
              <a:chOff x="819150" y="-1422400"/>
              <a:chExt cx="766763" cy="757237"/>
            </a:xfrm>
            <a:solidFill>
              <a:schemeClr val="bg1"/>
            </a:solidFill>
          </p:grpSpPr>
          <p:sp>
            <p:nvSpPr>
              <p:cNvPr id="108" name="Freeform 590"/>
              <p:cNvSpPr>
                <a:spLocks noEditPoints="1"/>
              </p:cNvSpPr>
              <p:nvPr/>
            </p:nvSpPr>
            <p:spPr bwMode="auto">
              <a:xfrm>
                <a:off x="1168400" y="-1077913"/>
                <a:ext cx="417513" cy="412750"/>
              </a:xfrm>
              <a:custGeom>
                <a:avLst/>
                <a:gdLst>
                  <a:gd name="T0" fmla="*/ 639 w 1839"/>
                  <a:gd name="T1" fmla="*/ 284 h 1819"/>
                  <a:gd name="T2" fmla="*/ 497 w 1839"/>
                  <a:gd name="T3" fmla="*/ 345 h 1819"/>
                  <a:gd name="T4" fmla="*/ 378 w 1839"/>
                  <a:gd name="T5" fmla="*/ 451 h 1819"/>
                  <a:gd name="T6" fmla="*/ 301 w 1839"/>
                  <a:gd name="T7" fmla="*/ 585 h 1819"/>
                  <a:gd name="T8" fmla="*/ 270 w 1839"/>
                  <a:gd name="T9" fmla="*/ 732 h 1819"/>
                  <a:gd name="T10" fmla="*/ 286 w 1839"/>
                  <a:gd name="T11" fmla="*/ 881 h 1819"/>
                  <a:gd name="T12" fmla="*/ 347 w 1839"/>
                  <a:gd name="T13" fmla="*/ 1022 h 1819"/>
                  <a:gd name="T14" fmla="*/ 455 w 1839"/>
                  <a:gd name="T15" fmla="*/ 1140 h 1819"/>
                  <a:gd name="T16" fmla="*/ 591 w 1839"/>
                  <a:gd name="T17" fmla="*/ 1216 h 1819"/>
                  <a:gd name="T18" fmla="*/ 740 w 1839"/>
                  <a:gd name="T19" fmla="*/ 1246 h 1819"/>
                  <a:gd name="T20" fmla="*/ 891 w 1839"/>
                  <a:gd name="T21" fmla="*/ 1231 h 1819"/>
                  <a:gd name="T22" fmla="*/ 1033 w 1839"/>
                  <a:gd name="T23" fmla="*/ 1170 h 1819"/>
                  <a:gd name="T24" fmla="*/ 1152 w 1839"/>
                  <a:gd name="T25" fmla="*/ 1064 h 1819"/>
                  <a:gd name="T26" fmla="*/ 1229 w 1839"/>
                  <a:gd name="T27" fmla="*/ 930 h 1819"/>
                  <a:gd name="T28" fmla="*/ 1260 w 1839"/>
                  <a:gd name="T29" fmla="*/ 782 h 1819"/>
                  <a:gd name="T30" fmla="*/ 1244 w 1839"/>
                  <a:gd name="T31" fmla="*/ 633 h 1819"/>
                  <a:gd name="T32" fmla="*/ 1183 w 1839"/>
                  <a:gd name="T33" fmla="*/ 493 h 1819"/>
                  <a:gd name="T34" fmla="*/ 1076 w 1839"/>
                  <a:gd name="T35" fmla="*/ 375 h 1819"/>
                  <a:gd name="T36" fmla="*/ 939 w 1839"/>
                  <a:gd name="T37" fmla="*/ 299 h 1819"/>
                  <a:gd name="T38" fmla="*/ 790 w 1839"/>
                  <a:gd name="T39" fmla="*/ 268 h 1819"/>
                  <a:gd name="T40" fmla="*/ 858 w 1839"/>
                  <a:gd name="T41" fmla="*/ 6 h 1819"/>
                  <a:gd name="T42" fmla="*/ 1038 w 1839"/>
                  <a:gd name="T43" fmla="*/ 49 h 1819"/>
                  <a:gd name="T44" fmla="*/ 1207 w 1839"/>
                  <a:gd name="T45" fmla="*/ 138 h 1819"/>
                  <a:gd name="T46" fmla="*/ 1350 w 1839"/>
                  <a:gd name="T47" fmla="*/ 268 h 1819"/>
                  <a:gd name="T48" fmla="*/ 1454 w 1839"/>
                  <a:gd name="T49" fmla="*/ 425 h 1819"/>
                  <a:gd name="T50" fmla="*/ 1513 w 1839"/>
                  <a:gd name="T51" fmla="*/ 598 h 1819"/>
                  <a:gd name="T52" fmla="*/ 1530 w 1839"/>
                  <a:gd name="T53" fmla="*/ 778 h 1819"/>
                  <a:gd name="T54" fmla="*/ 1502 w 1839"/>
                  <a:gd name="T55" fmla="*/ 956 h 1819"/>
                  <a:gd name="T56" fmla="*/ 1760 w 1839"/>
                  <a:gd name="T57" fmla="*/ 1368 h 1819"/>
                  <a:gd name="T58" fmla="*/ 1818 w 1839"/>
                  <a:gd name="T59" fmla="*/ 1454 h 1819"/>
                  <a:gd name="T60" fmla="*/ 1839 w 1839"/>
                  <a:gd name="T61" fmla="*/ 1555 h 1819"/>
                  <a:gd name="T62" fmla="*/ 1818 w 1839"/>
                  <a:gd name="T63" fmla="*/ 1656 h 1819"/>
                  <a:gd name="T64" fmla="*/ 1760 w 1839"/>
                  <a:gd name="T65" fmla="*/ 1743 h 1819"/>
                  <a:gd name="T66" fmla="*/ 1663 w 1839"/>
                  <a:gd name="T67" fmla="*/ 1804 h 1819"/>
                  <a:gd name="T68" fmla="*/ 1553 w 1839"/>
                  <a:gd name="T69" fmla="*/ 1819 h 1819"/>
                  <a:gd name="T70" fmla="*/ 1445 w 1839"/>
                  <a:gd name="T71" fmla="*/ 1788 h 1819"/>
                  <a:gd name="T72" fmla="*/ 1082 w 1839"/>
                  <a:gd name="T73" fmla="*/ 1446 h 1819"/>
                  <a:gd name="T74" fmla="*/ 907 w 1839"/>
                  <a:gd name="T75" fmla="*/ 1501 h 1819"/>
                  <a:gd name="T76" fmla="*/ 725 w 1839"/>
                  <a:gd name="T77" fmla="*/ 1513 h 1819"/>
                  <a:gd name="T78" fmla="*/ 545 w 1839"/>
                  <a:gd name="T79" fmla="*/ 1482 h 1819"/>
                  <a:gd name="T80" fmla="*/ 375 w 1839"/>
                  <a:gd name="T81" fmla="*/ 1409 h 1819"/>
                  <a:gd name="T82" fmla="*/ 224 w 1839"/>
                  <a:gd name="T83" fmla="*/ 1293 h 1819"/>
                  <a:gd name="T84" fmla="*/ 105 w 1839"/>
                  <a:gd name="T85" fmla="*/ 1141 h 1819"/>
                  <a:gd name="T86" fmla="*/ 30 w 1839"/>
                  <a:gd name="T87" fmla="*/ 970 h 1819"/>
                  <a:gd name="T88" fmla="*/ 0 w 1839"/>
                  <a:gd name="T89" fmla="*/ 787 h 1819"/>
                  <a:gd name="T90" fmla="*/ 15 w 1839"/>
                  <a:gd name="T91" fmla="*/ 604 h 1819"/>
                  <a:gd name="T92" fmla="*/ 74 w 1839"/>
                  <a:gd name="T93" fmla="*/ 429 h 1819"/>
                  <a:gd name="T94" fmla="*/ 179 w 1839"/>
                  <a:gd name="T95" fmla="*/ 270 h 1819"/>
                  <a:gd name="T96" fmla="*/ 323 w 1839"/>
                  <a:gd name="T97" fmla="*/ 138 h 1819"/>
                  <a:gd name="T98" fmla="*/ 491 w 1839"/>
                  <a:gd name="T99" fmla="*/ 49 h 1819"/>
                  <a:gd name="T100" fmla="*/ 672 w 1839"/>
                  <a:gd name="T101" fmla="*/ 6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39" h="1819">
                    <a:moveTo>
                      <a:pt x="740" y="268"/>
                    </a:moveTo>
                    <a:lnTo>
                      <a:pt x="689" y="273"/>
                    </a:lnTo>
                    <a:lnTo>
                      <a:pt x="639" y="284"/>
                    </a:lnTo>
                    <a:lnTo>
                      <a:pt x="591" y="299"/>
                    </a:lnTo>
                    <a:lnTo>
                      <a:pt x="544" y="319"/>
                    </a:lnTo>
                    <a:lnTo>
                      <a:pt x="497" y="345"/>
                    </a:lnTo>
                    <a:lnTo>
                      <a:pt x="455" y="375"/>
                    </a:lnTo>
                    <a:lnTo>
                      <a:pt x="415" y="410"/>
                    </a:lnTo>
                    <a:lnTo>
                      <a:pt x="378" y="451"/>
                    </a:lnTo>
                    <a:lnTo>
                      <a:pt x="347" y="493"/>
                    </a:lnTo>
                    <a:lnTo>
                      <a:pt x="322" y="538"/>
                    </a:lnTo>
                    <a:lnTo>
                      <a:pt x="301" y="585"/>
                    </a:lnTo>
                    <a:lnTo>
                      <a:pt x="286" y="633"/>
                    </a:lnTo>
                    <a:lnTo>
                      <a:pt x="276" y="682"/>
                    </a:lnTo>
                    <a:lnTo>
                      <a:pt x="270" y="732"/>
                    </a:lnTo>
                    <a:lnTo>
                      <a:pt x="270" y="782"/>
                    </a:lnTo>
                    <a:lnTo>
                      <a:pt x="276" y="832"/>
                    </a:lnTo>
                    <a:lnTo>
                      <a:pt x="286" y="881"/>
                    </a:lnTo>
                    <a:lnTo>
                      <a:pt x="301" y="930"/>
                    </a:lnTo>
                    <a:lnTo>
                      <a:pt x="322" y="977"/>
                    </a:lnTo>
                    <a:lnTo>
                      <a:pt x="347" y="1022"/>
                    </a:lnTo>
                    <a:lnTo>
                      <a:pt x="378" y="1064"/>
                    </a:lnTo>
                    <a:lnTo>
                      <a:pt x="415" y="1104"/>
                    </a:lnTo>
                    <a:lnTo>
                      <a:pt x="455" y="1140"/>
                    </a:lnTo>
                    <a:lnTo>
                      <a:pt x="497" y="1170"/>
                    </a:lnTo>
                    <a:lnTo>
                      <a:pt x="544" y="1195"/>
                    </a:lnTo>
                    <a:lnTo>
                      <a:pt x="591" y="1216"/>
                    </a:lnTo>
                    <a:lnTo>
                      <a:pt x="639" y="1231"/>
                    </a:lnTo>
                    <a:lnTo>
                      <a:pt x="689" y="1241"/>
                    </a:lnTo>
                    <a:lnTo>
                      <a:pt x="740" y="1246"/>
                    </a:lnTo>
                    <a:lnTo>
                      <a:pt x="790" y="1246"/>
                    </a:lnTo>
                    <a:lnTo>
                      <a:pt x="841" y="1241"/>
                    </a:lnTo>
                    <a:lnTo>
                      <a:pt x="891" y="1231"/>
                    </a:lnTo>
                    <a:lnTo>
                      <a:pt x="939" y="1216"/>
                    </a:lnTo>
                    <a:lnTo>
                      <a:pt x="986" y="1195"/>
                    </a:lnTo>
                    <a:lnTo>
                      <a:pt x="1033" y="1170"/>
                    </a:lnTo>
                    <a:lnTo>
                      <a:pt x="1076" y="1140"/>
                    </a:lnTo>
                    <a:lnTo>
                      <a:pt x="1115" y="1104"/>
                    </a:lnTo>
                    <a:lnTo>
                      <a:pt x="1152" y="1064"/>
                    </a:lnTo>
                    <a:lnTo>
                      <a:pt x="1183" y="1022"/>
                    </a:lnTo>
                    <a:lnTo>
                      <a:pt x="1208" y="977"/>
                    </a:lnTo>
                    <a:lnTo>
                      <a:pt x="1229" y="930"/>
                    </a:lnTo>
                    <a:lnTo>
                      <a:pt x="1244" y="881"/>
                    </a:lnTo>
                    <a:lnTo>
                      <a:pt x="1254" y="832"/>
                    </a:lnTo>
                    <a:lnTo>
                      <a:pt x="1260" y="782"/>
                    </a:lnTo>
                    <a:lnTo>
                      <a:pt x="1260" y="732"/>
                    </a:lnTo>
                    <a:lnTo>
                      <a:pt x="1254" y="682"/>
                    </a:lnTo>
                    <a:lnTo>
                      <a:pt x="1244" y="633"/>
                    </a:lnTo>
                    <a:lnTo>
                      <a:pt x="1229" y="585"/>
                    </a:lnTo>
                    <a:lnTo>
                      <a:pt x="1208" y="538"/>
                    </a:lnTo>
                    <a:lnTo>
                      <a:pt x="1183" y="493"/>
                    </a:lnTo>
                    <a:lnTo>
                      <a:pt x="1152" y="451"/>
                    </a:lnTo>
                    <a:lnTo>
                      <a:pt x="1115" y="410"/>
                    </a:lnTo>
                    <a:lnTo>
                      <a:pt x="1076" y="375"/>
                    </a:lnTo>
                    <a:lnTo>
                      <a:pt x="1033" y="345"/>
                    </a:lnTo>
                    <a:lnTo>
                      <a:pt x="986" y="319"/>
                    </a:lnTo>
                    <a:lnTo>
                      <a:pt x="939" y="299"/>
                    </a:lnTo>
                    <a:lnTo>
                      <a:pt x="891" y="284"/>
                    </a:lnTo>
                    <a:lnTo>
                      <a:pt x="841" y="273"/>
                    </a:lnTo>
                    <a:lnTo>
                      <a:pt x="790" y="268"/>
                    </a:lnTo>
                    <a:lnTo>
                      <a:pt x="740" y="268"/>
                    </a:lnTo>
                    <a:close/>
                    <a:moveTo>
                      <a:pt x="796" y="0"/>
                    </a:moveTo>
                    <a:lnTo>
                      <a:pt x="858" y="6"/>
                    </a:lnTo>
                    <a:lnTo>
                      <a:pt x="919" y="16"/>
                    </a:lnTo>
                    <a:lnTo>
                      <a:pt x="980" y="30"/>
                    </a:lnTo>
                    <a:lnTo>
                      <a:pt x="1038" y="49"/>
                    </a:lnTo>
                    <a:lnTo>
                      <a:pt x="1097" y="74"/>
                    </a:lnTo>
                    <a:lnTo>
                      <a:pt x="1153" y="104"/>
                    </a:lnTo>
                    <a:lnTo>
                      <a:pt x="1207" y="138"/>
                    </a:lnTo>
                    <a:lnTo>
                      <a:pt x="1257" y="177"/>
                    </a:lnTo>
                    <a:lnTo>
                      <a:pt x="1306" y="221"/>
                    </a:lnTo>
                    <a:lnTo>
                      <a:pt x="1350" y="268"/>
                    </a:lnTo>
                    <a:lnTo>
                      <a:pt x="1390" y="319"/>
                    </a:lnTo>
                    <a:lnTo>
                      <a:pt x="1424" y="371"/>
                    </a:lnTo>
                    <a:lnTo>
                      <a:pt x="1454" y="425"/>
                    </a:lnTo>
                    <a:lnTo>
                      <a:pt x="1478" y="481"/>
                    </a:lnTo>
                    <a:lnTo>
                      <a:pt x="1498" y="539"/>
                    </a:lnTo>
                    <a:lnTo>
                      <a:pt x="1513" y="598"/>
                    </a:lnTo>
                    <a:lnTo>
                      <a:pt x="1523" y="658"/>
                    </a:lnTo>
                    <a:lnTo>
                      <a:pt x="1528" y="718"/>
                    </a:lnTo>
                    <a:lnTo>
                      <a:pt x="1530" y="778"/>
                    </a:lnTo>
                    <a:lnTo>
                      <a:pt x="1525" y="838"/>
                    </a:lnTo>
                    <a:lnTo>
                      <a:pt x="1516" y="898"/>
                    </a:lnTo>
                    <a:lnTo>
                      <a:pt x="1502" y="956"/>
                    </a:lnTo>
                    <a:lnTo>
                      <a:pt x="1483" y="1014"/>
                    </a:lnTo>
                    <a:lnTo>
                      <a:pt x="1460" y="1071"/>
                    </a:lnTo>
                    <a:lnTo>
                      <a:pt x="1760" y="1368"/>
                    </a:lnTo>
                    <a:lnTo>
                      <a:pt x="1784" y="1394"/>
                    </a:lnTo>
                    <a:lnTo>
                      <a:pt x="1803" y="1423"/>
                    </a:lnTo>
                    <a:lnTo>
                      <a:pt x="1818" y="1454"/>
                    </a:lnTo>
                    <a:lnTo>
                      <a:pt x="1830" y="1486"/>
                    </a:lnTo>
                    <a:lnTo>
                      <a:pt x="1837" y="1520"/>
                    </a:lnTo>
                    <a:lnTo>
                      <a:pt x="1839" y="1555"/>
                    </a:lnTo>
                    <a:lnTo>
                      <a:pt x="1837" y="1590"/>
                    </a:lnTo>
                    <a:lnTo>
                      <a:pt x="1830" y="1624"/>
                    </a:lnTo>
                    <a:lnTo>
                      <a:pt x="1818" y="1656"/>
                    </a:lnTo>
                    <a:lnTo>
                      <a:pt x="1803" y="1687"/>
                    </a:lnTo>
                    <a:lnTo>
                      <a:pt x="1784" y="1716"/>
                    </a:lnTo>
                    <a:lnTo>
                      <a:pt x="1760" y="1743"/>
                    </a:lnTo>
                    <a:lnTo>
                      <a:pt x="1730" y="1768"/>
                    </a:lnTo>
                    <a:lnTo>
                      <a:pt x="1698" y="1788"/>
                    </a:lnTo>
                    <a:lnTo>
                      <a:pt x="1663" y="1804"/>
                    </a:lnTo>
                    <a:lnTo>
                      <a:pt x="1626" y="1815"/>
                    </a:lnTo>
                    <a:lnTo>
                      <a:pt x="1590" y="1819"/>
                    </a:lnTo>
                    <a:lnTo>
                      <a:pt x="1553" y="1819"/>
                    </a:lnTo>
                    <a:lnTo>
                      <a:pt x="1515" y="1815"/>
                    </a:lnTo>
                    <a:lnTo>
                      <a:pt x="1479" y="1804"/>
                    </a:lnTo>
                    <a:lnTo>
                      <a:pt x="1445" y="1788"/>
                    </a:lnTo>
                    <a:lnTo>
                      <a:pt x="1412" y="1768"/>
                    </a:lnTo>
                    <a:lnTo>
                      <a:pt x="1382" y="1743"/>
                    </a:lnTo>
                    <a:lnTo>
                      <a:pt x="1082" y="1446"/>
                    </a:lnTo>
                    <a:lnTo>
                      <a:pt x="1025" y="1469"/>
                    </a:lnTo>
                    <a:lnTo>
                      <a:pt x="967" y="1487"/>
                    </a:lnTo>
                    <a:lnTo>
                      <a:pt x="907" y="1501"/>
                    </a:lnTo>
                    <a:lnTo>
                      <a:pt x="847" y="1509"/>
                    </a:lnTo>
                    <a:lnTo>
                      <a:pt x="786" y="1514"/>
                    </a:lnTo>
                    <a:lnTo>
                      <a:pt x="725" y="1513"/>
                    </a:lnTo>
                    <a:lnTo>
                      <a:pt x="665" y="1508"/>
                    </a:lnTo>
                    <a:lnTo>
                      <a:pt x="604" y="1497"/>
                    </a:lnTo>
                    <a:lnTo>
                      <a:pt x="545" y="1482"/>
                    </a:lnTo>
                    <a:lnTo>
                      <a:pt x="486" y="1462"/>
                    </a:lnTo>
                    <a:lnTo>
                      <a:pt x="430" y="1438"/>
                    </a:lnTo>
                    <a:lnTo>
                      <a:pt x="375" y="1409"/>
                    </a:lnTo>
                    <a:lnTo>
                      <a:pt x="322" y="1375"/>
                    </a:lnTo>
                    <a:lnTo>
                      <a:pt x="271" y="1336"/>
                    </a:lnTo>
                    <a:lnTo>
                      <a:pt x="224" y="1293"/>
                    </a:lnTo>
                    <a:lnTo>
                      <a:pt x="179" y="1244"/>
                    </a:lnTo>
                    <a:lnTo>
                      <a:pt x="139" y="1194"/>
                    </a:lnTo>
                    <a:lnTo>
                      <a:pt x="105" y="1141"/>
                    </a:lnTo>
                    <a:lnTo>
                      <a:pt x="75" y="1085"/>
                    </a:lnTo>
                    <a:lnTo>
                      <a:pt x="50" y="1027"/>
                    </a:lnTo>
                    <a:lnTo>
                      <a:pt x="30" y="970"/>
                    </a:lnTo>
                    <a:lnTo>
                      <a:pt x="15" y="910"/>
                    </a:lnTo>
                    <a:lnTo>
                      <a:pt x="5" y="849"/>
                    </a:lnTo>
                    <a:lnTo>
                      <a:pt x="0" y="787"/>
                    </a:lnTo>
                    <a:lnTo>
                      <a:pt x="0" y="726"/>
                    </a:lnTo>
                    <a:lnTo>
                      <a:pt x="5" y="665"/>
                    </a:lnTo>
                    <a:lnTo>
                      <a:pt x="15" y="604"/>
                    </a:lnTo>
                    <a:lnTo>
                      <a:pt x="30" y="545"/>
                    </a:lnTo>
                    <a:lnTo>
                      <a:pt x="50" y="487"/>
                    </a:lnTo>
                    <a:lnTo>
                      <a:pt x="74" y="429"/>
                    </a:lnTo>
                    <a:lnTo>
                      <a:pt x="104" y="374"/>
                    </a:lnTo>
                    <a:lnTo>
                      <a:pt x="139" y="321"/>
                    </a:lnTo>
                    <a:lnTo>
                      <a:pt x="179" y="270"/>
                    </a:lnTo>
                    <a:lnTo>
                      <a:pt x="223" y="222"/>
                    </a:lnTo>
                    <a:lnTo>
                      <a:pt x="271" y="177"/>
                    </a:lnTo>
                    <a:lnTo>
                      <a:pt x="323" y="138"/>
                    </a:lnTo>
                    <a:lnTo>
                      <a:pt x="377" y="104"/>
                    </a:lnTo>
                    <a:lnTo>
                      <a:pt x="433" y="74"/>
                    </a:lnTo>
                    <a:lnTo>
                      <a:pt x="491" y="49"/>
                    </a:lnTo>
                    <a:lnTo>
                      <a:pt x="550" y="30"/>
                    </a:lnTo>
                    <a:lnTo>
                      <a:pt x="611" y="16"/>
                    </a:lnTo>
                    <a:lnTo>
                      <a:pt x="672" y="6"/>
                    </a:lnTo>
                    <a:lnTo>
                      <a:pt x="734" y="0"/>
                    </a:lnTo>
                    <a:lnTo>
                      <a:pt x="796"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09" name="Freeform 591"/>
              <p:cNvSpPr/>
              <p:nvPr/>
            </p:nvSpPr>
            <p:spPr bwMode="auto">
              <a:xfrm>
                <a:off x="1204913" y="-1346200"/>
                <a:ext cx="374650" cy="474663"/>
              </a:xfrm>
              <a:custGeom>
                <a:avLst/>
                <a:gdLst>
                  <a:gd name="T0" fmla="*/ 503 w 1655"/>
                  <a:gd name="T1" fmla="*/ 30 h 2089"/>
                  <a:gd name="T2" fmla="*/ 679 w 1655"/>
                  <a:gd name="T3" fmla="*/ 255 h 2089"/>
                  <a:gd name="T4" fmla="*/ 922 w 1655"/>
                  <a:gd name="T5" fmla="*/ 543 h 2089"/>
                  <a:gd name="T6" fmla="*/ 1053 w 1655"/>
                  <a:gd name="T7" fmla="*/ 442 h 2089"/>
                  <a:gd name="T8" fmla="*/ 1370 w 1655"/>
                  <a:gd name="T9" fmla="*/ 402 h 2089"/>
                  <a:gd name="T10" fmla="*/ 1470 w 1655"/>
                  <a:gd name="T11" fmla="*/ 566 h 2089"/>
                  <a:gd name="T12" fmla="*/ 1548 w 1655"/>
                  <a:gd name="T13" fmla="*/ 743 h 2089"/>
                  <a:gd name="T14" fmla="*/ 1606 w 1655"/>
                  <a:gd name="T15" fmla="*/ 929 h 2089"/>
                  <a:gd name="T16" fmla="*/ 1643 w 1655"/>
                  <a:gd name="T17" fmla="*/ 1125 h 2089"/>
                  <a:gd name="T18" fmla="*/ 1655 w 1655"/>
                  <a:gd name="T19" fmla="*/ 1326 h 2089"/>
                  <a:gd name="T20" fmla="*/ 1643 w 1655"/>
                  <a:gd name="T21" fmla="*/ 1530 h 2089"/>
                  <a:gd name="T22" fmla="*/ 1605 w 1655"/>
                  <a:gd name="T23" fmla="*/ 1725 h 2089"/>
                  <a:gd name="T24" fmla="*/ 1546 w 1655"/>
                  <a:gd name="T25" fmla="*/ 1913 h 2089"/>
                  <a:gd name="T26" fmla="*/ 1466 w 1655"/>
                  <a:gd name="T27" fmla="*/ 2089 h 2089"/>
                  <a:gd name="T28" fmla="*/ 1480 w 1655"/>
                  <a:gd name="T29" fmla="*/ 1951 h 2089"/>
                  <a:gd name="T30" fmla="*/ 1471 w 1655"/>
                  <a:gd name="T31" fmla="*/ 1814 h 2089"/>
                  <a:gd name="T32" fmla="*/ 1440 w 1655"/>
                  <a:gd name="T33" fmla="*/ 1680 h 2089"/>
                  <a:gd name="T34" fmla="*/ 1389 w 1655"/>
                  <a:gd name="T35" fmla="*/ 1552 h 2089"/>
                  <a:gd name="T36" fmla="*/ 1318 w 1655"/>
                  <a:gd name="T37" fmla="*/ 1433 h 2089"/>
                  <a:gd name="T38" fmla="*/ 1225 w 1655"/>
                  <a:gd name="T39" fmla="*/ 1325 h 2089"/>
                  <a:gd name="T40" fmla="*/ 1120 w 1655"/>
                  <a:gd name="T41" fmla="*/ 1237 h 2089"/>
                  <a:gd name="T42" fmla="*/ 1004 w 1655"/>
                  <a:gd name="T43" fmla="*/ 1166 h 2089"/>
                  <a:gd name="T44" fmla="*/ 878 w 1655"/>
                  <a:gd name="T45" fmla="*/ 1115 h 2089"/>
                  <a:gd name="T46" fmla="*/ 746 w 1655"/>
                  <a:gd name="T47" fmla="*/ 1083 h 2089"/>
                  <a:gd name="T48" fmla="*/ 607 w 1655"/>
                  <a:gd name="T49" fmla="*/ 1072 h 2089"/>
                  <a:gd name="T50" fmla="*/ 456 w 1655"/>
                  <a:gd name="T51" fmla="*/ 1085 h 2089"/>
                  <a:gd name="T52" fmla="*/ 311 w 1655"/>
                  <a:gd name="T53" fmla="*/ 1123 h 2089"/>
                  <a:gd name="T54" fmla="*/ 175 w 1655"/>
                  <a:gd name="T55" fmla="*/ 1186 h 2089"/>
                  <a:gd name="T56" fmla="*/ 648 w 1655"/>
                  <a:gd name="T57" fmla="*/ 815 h 2089"/>
                  <a:gd name="T58" fmla="*/ 824 w 1655"/>
                  <a:gd name="T59" fmla="*/ 757 h 2089"/>
                  <a:gd name="T60" fmla="*/ 549 w 1655"/>
                  <a:gd name="T61" fmla="*/ 408 h 2089"/>
                  <a:gd name="T62" fmla="*/ 370 w 1655"/>
                  <a:gd name="T63" fmla="*/ 368 h 2089"/>
                  <a:gd name="T64" fmla="*/ 192 w 1655"/>
                  <a:gd name="T65" fmla="*/ 521 h 2089"/>
                  <a:gd name="T66" fmla="*/ 0 w 1655"/>
                  <a:gd name="T67" fmla="*/ 377 h 2089"/>
                  <a:gd name="T68" fmla="*/ 182 w 1655"/>
                  <a:gd name="T69" fmla="*/ 152 h 2089"/>
                  <a:gd name="T70" fmla="*/ 315 w 1655"/>
                  <a:gd name="T71" fmla="*/ 290 h 2089"/>
                  <a:gd name="T72" fmla="*/ 488 w 1655"/>
                  <a:gd name="T73" fmla="*/ 353 h 2089"/>
                  <a:gd name="T74" fmla="*/ 497 w 1655"/>
                  <a:gd name="T75" fmla="*/ 221 h 2089"/>
                  <a:gd name="T76" fmla="*/ 346 w 1655"/>
                  <a:gd name="T77" fmla="*/ 0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5" h="2089">
                    <a:moveTo>
                      <a:pt x="346" y="0"/>
                    </a:moveTo>
                    <a:lnTo>
                      <a:pt x="503" y="30"/>
                    </a:lnTo>
                    <a:lnTo>
                      <a:pt x="638" y="150"/>
                    </a:lnTo>
                    <a:lnTo>
                      <a:pt x="679" y="255"/>
                    </a:lnTo>
                    <a:lnTo>
                      <a:pt x="709" y="354"/>
                    </a:lnTo>
                    <a:lnTo>
                      <a:pt x="922" y="543"/>
                    </a:lnTo>
                    <a:lnTo>
                      <a:pt x="977" y="561"/>
                    </a:lnTo>
                    <a:lnTo>
                      <a:pt x="1053" y="442"/>
                    </a:lnTo>
                    <a:lnTo>
                      <a:pt x="1321" y="418"/>
                    </a:lnTo>
                    <a:lnTo>
                      <a:pt x="1370" y="402"/>
                    </a:lnTo>
                    <a:lnTo>
                      <a:pt x="1422" y="482"/>
                    </a:lnTo>
                    <a:lnTo>
                      <a:pt x="1470" y="566"/>
                    </a:lnTo>
                    <a:lnTo>
                      <a:pt x="1511" y="654"/>
                    </a:lnTo>
                    <a:lnTo>
                      <a:pt x="1548" y="743"/>
                    </a:lnTo>
                    <a:lnTo>
                      <a:pt x="1580" y="835"/>
                    </a:lnTo>
                    <a:lnTo>
                      <a:pt x="1606" y="929"/>
                    </a:lnTo>
                    <a:lnTo>
                      <a:pt x="1627" y="1025"/>
                    </a:lnTo>
                    <a:lnTo>
                      <a:pt x="1643" y="1125"/>
                    </a:lnTo>
                    <a:lnTo>
                      <a:pt x="1651" y="1225"/>
                    </a:lnTo>
                    <a:lnTo>
                      <a:pt x="1655" y="1326"/>
                    </a:lnTo>
                    <a:lnTo>
                      <a:pt x="1651" y="1429"/>
                    </a:lnTo>
                    <a:lnTo>
                      <a:pt x="1643" y="1530"/>
                    </a:lnTo>
                    <a:lnTo>
                      <a:pt x="1627" y="1628"/>
                    </a:lnTo>
                    <a:lnTo>
                      <a:pt x="1605" y="1725"/>
                    </a:lnTo>
                    <a:lnTo>
                      <a:pt x="1579" y="1820"/>
                    </a:lnTo>
                    <a:lnTo>
                      <a:pt x="1546" y="1913"/>
                    </a:lnTo>
                    <a:lnTo>
                      <a:pt x="1508" y="2002"/>
                    </a:lnTo>
                    <a:lnTo>
                      <a:pt x="1466" y="2089"/>
                    </a:lnTo>
                    <a:lnTo>
                      <a:pt x="1475" y="2021"/>
                    </a:lnTo>
                    <a:lnTo>
                      <a:pt x="1480" y="1951"/>
                    </a:lnTo>
                    <a:lnTo>
                      <a:pt x="1477" y="1882"/>
                    </a:lnTo>
                    <a:lnTo>
                      <a:pt x="1471" y="1814"/>
                    </a:lnTo>
                    <a:lnTo>
                      <a:pt x="1457" y="1746"/>
                    </a:lnTo>
                    <a:lnTo>
                      <a:pt x="1440" y="1680"/>
                    </a:lnTo>
                    <a:lnTo>
                      <a:pt x="1418" y="1615"/>
                    </a:lnTo>
                    <a:lnTo>
                      <a:pt x="1389" y="1552"/>
                    </a:lnTo>
                    <a:lnTo>
                      <a:pt x="1356" y="1491"/>
                    </a:lnTo>
                    <a:lnTo>
                      <a:pt x="1318" y="1433"/>
                    </a:lnTo>
                    <a:lnTo>
                      <a:pt x="1274" y="1378"/>
                    </a:lnTo>
                    <a:lnTo>
                      <a:pt x="1225" y="1325"/>
                    </a:lnTo>
                    <a:lnTo>
                      <a:pt x="1174" y="1279"/>
                    </a:lnTo>
                    <a:lnTo>
                      <a:pt x="1120" y="1237"/>
                    </a:lnTo>
                    <a:lnTo>
                      <a:pt x="1063" y="1199"/>
                    </a:lnTo>
                    <a:lnTo>
                      <a:pt x="1004" y="1166"/>
                    </a:lnTo>
                    <a:lnTo>
                      <a:pt x="942" y="1138"/>
                    </a:lnTo>
                    <a:lnTo>
                      <a:pt x="878" y="1115"/>
                    </a:lnTo>
                    <a:lnTo>
                      <a:pt x="813" y="1096"/>
                    </a:lnTo>
                    <a:lnTo>
                      <a:pt x="746" y="1083"/>
                    </a:lnTo>
                    <a:lnTo>
                      <a:pt x="676" y="1076"/>
                    </a:lnTo>
                    <a:lnTo>
                      <a:pt x="607" y="1072"/>
                    </a:lnTo>
                    <a:lnTo>
                      <a:pt x="531" y="1076"/>
                    </a:lnTo>
                    <a:lnTo>
                      <a:pt x="456" y="1085"/>
                    </a:lnTo>
                    <a:lnTo>
                      <a:pt x="382" y="1102"/>
                    </a:lnTo>
                    <a:lnTo>
                      <a:pt x="311" y="1123"/>
                    </a:lnTo>
                    <a:lnTo>
                      <a:pt x="241" y="1152"/>
                    </a:lnTo>
                    <a:lnTo>
                      <a:pt x="175" y="1186"/>
                    </a:lnTo>
                    <a:lnTo>
                      <a:pt x="370" y="954"/>
                    </a:lnTo>
                    <a:lnTo>
                      <a:pt x="648" y="815"/>
                    </a:lnTo>
                    <a:lnTo>
                      <a:pt x="810" y="836"/>
                    </a:lnTo>
                    <a:lnTo>
                      <a:pt x="824" y="757"/>
                    </a:lnTo>
                    <a:lnTo>
                      <a:pt x="625" y="558"/>
                    </a:lnTo>
                    <a:lnTo>
                      <a:pt x="549" y="408"/>
                    </a:lnTo>
                    <a:lnTo>
                      <a:pt x="438" y="408"/>
                    </a:lnTo>
                    <a:lnTo>
                      <a:pt x="370" y="368"/>
                    </a:lnTo>
                    <a:lnTo>
                      <a:pt x="223" y="346"/>
                    </a:lnTo>
                    <a:lnTo>
                      <a:pt x="192" y="521"/>
                    </a:lnTo>
                    <a:lnTo>
                      <a:pt x="13" y="486"/>
                    </a:lnTo>
                    <a:lnTo>
                      <a:pt x="0" y="377"/>
                    </a:lnTo>
                    <a:lnTo>
                      <a:pt x="137" y="346"/>
                    </a:lnTo>
                    <a:lnTo>
                      <a:pt x="182" y="152"/>
                    </a:lnTo>
                    <a:lnTo>
                      <a:pt x="318" y="208"/>
                    </a:lnTo>
                    <a:lnTo>
                      <a:pt x="315" y="290"/>
                    </a:lnTo>
                    <a:lnTo>
                      <a:pt x="419" y="333"/>
                    </a:lnTo>
                    <a:lnTo>
                      <a:pt x="488" y="353"/>
                    </a:lnTo>
                    <a:lnTo>
                      <a:pt x="573" y="309"/>
                    </a:lnTo>
                    <a:lnTo>
                      <a:pt x="497" y="221"/>
                    </a:lnTo>
                    <a:lnTo>
                      <a:pt x="343" y="71"/>
                    </a:lnTo>
                    <a:lnTo>
                      <a:pt x="346"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10" name="Freeform 592"/>
              <p:cNvSpPr/>
              <p:nvPr/>
            </p:nvSpPr>
            <p:spPr bwMode="auto">
              <a:xfrm>
                <a:off x="1160463" y="-1065213"/>
                <a:ext cx="52388" cy="44450"/>
              </a:xfrm>
              <a:custGeom>
                <a:avLst/>
                <a:gdLst>
                  <a:gd name="T0" fmla="*/ 130 w 229"/>
                  <a:gd name="T1" fmla="*/ 0 h 197"/>
                  <a:gd name="T2" fmla="*/ 229 w 229"/>
                  <a:gd name="T3" fmla="*/ 45 h 197"/>
                  <a:gd name="T4" fmla="*/ 205 w 229"/>
                  <a:gd name="T5" fmla="*/ 66 h 197"/>
                  <a:gd name="T6" fmla="*/ 182 w 229"/>
                  <a:gd name="T7" fmla="*/ 89 h 197"/>
                  <a:gd name="T8" fmla="*/ 162 w 229"/>
                  <a:gd name="T9" fmla="*/ 109 h 197"/>
                  <a:gd name="T10" fmla="*/ 143 w 229"/>
                  <a:gd name="T11" fmla="*/ 131 h 197"/>
                  <a:gd name="T12" fmla="*/ 89 w 229"/>
                  <a:gd name="T13" fmla="*/ 132 h 197"/>
                  <a:gd name="T14" fmla="*/ 32 w 229"/>
                  <a:gd name="T15" fmla="*/ 197 h 197"/>
                  <a:gd name="T16" fmla="*/ 0 w 229"/>
                  <a:gd name="T17" fmla="*/ 61 h 197"/>
                  <a:gd name="T18" fmla="*/ 130 w 229"/>
                  <a:gd name="T1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97">
                    <a:moveTo>
                      <a:pt x="130" y="0"/>
                    </a:moveTo>
                    <a:lnTo>
                      <a:pt x="229" y="45"/>
                    </a:lnTo>
                    <a:lnTo>
                      <a:pt x="205" y="66"/>
                    </a:lnTo>
                    <a:lnTo>
                      <a:pt x="182" y="89"/>
                    </a:lnTo>
                    <a:lnTo>
                      <a:pt x="162" y="109"/>
                    </a:lnTo>
                    <a:lnTo>
                      <a:pt x="143" y="131"/>
                    </a:lnTo>
                    <a:lnTo>
                      <a:pt x="89" y="132"/>
                    </a:lnTo>
                    <a:lnTo>
                      <a:pt x="32" y="197"/>
                    </a:lnTo>
                    <a:lnTo>
                      <a:pt x="0" y="61"/>
                    </a:lnTo>
                    <a:lnTo>
                      <a:pt x="130"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11" name="Freeform 593"/>
              <p:cNvSpPr/>
              <p:nvPr/>
            </p:nvSpPr>
            <p:spPr bwMode="auto">
              <a:xfrm>
                <a:off x="1289050" y="-714375"/>
                <a:ext cx="92075" cy="34925"/>
              </a:xfrm>
              <a:custGeom>
                <a:avLst/>
                <a:gdLst>
                  <a:gd name="T0" fmla="*/ 404 w 404"/>
                  <a:gd name="T1" fmla="*/ 0 h 154"/>
                  <a:gd name="T2" fmla="*/ 327 w 404"/>
                  <a:gd name="T3" fmla="*/ 38 h 154"/>
                  <a:gd name="T4" fmla="*/ 249 w 404"/>
                  <a:gd name="T5" fmla="*/ 73 h 154"/>
                  <a:gd name="T6" fmla="*/ 168 w 404"/>
                  <a:gd name="T7" fmla="*/ 105 h 154"/>
                  <a:gd name="T8" fmla="*/ 85 w 404"/>
                  <a:gd name="T9" fmla="*/ 131 h 154"/>
                  <a:gd name="T10" fmla="*/ 0 w 404"/>
                  <a:gd name="T11" fmla="*/ 154 h 154"/>
                  <a:gd name="T12" fmla="*/ 31 w 404"/>
                  <a:gd name="T13" fmla="*/ 44 h 154"/>
                  <a:gd name="T14" fmla="*/ 92 w 404"/>
                  <a:gd name="T15" fmla="*/ 5 h 154"/>
                  <a:gd name="T16" fmla="*/ 163 w 404"/>
                  <a:gd name="T17" fmla="*/ 13 h 154"/>
                  <a:gd name="T18" fmla="*/ 236 w 404"/>
                  <a:gd name="T19" fmla="*/ 17 h 154"/>
                  <a:gd name="T20" fmla="*/ 292 w 404"/>
                  <a:gd name="T21" fmla="*/ 14 h 154"/>
                  <a:gd name="T22" fmla="*/ 348 w 404"/>
                  <a:gd name="T23" fmla="*/ 9 h 154"/>
                  <a:gd name="T24" fmla="*/ 404 w 404"/>
                  <a:gd name="T25"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154">
                    <a:moveTo>
                      <a:pt x="404" y="0"/>
                    </a:moveTo>
                    <a:lnTo>
                      <a:pt x="327" y="38"/>
                    </a:lnTo>
                    <a:lnTo>
                      <a:pt x="249" y="73"/>
                    </a:lnTo>
                    <a:lnTo>
                      <a:pt x="168" y="105"/>
                    </a:lnTo>
                    <a:lnTo>
                      <a:pt x="85" y="131"/>
                    </a:lnTo>
                    <a:lnTo>
                      <a:pt x="0" y="154"/>
                    </a:lnTo>
                    <a:lnTo>
                      <a:pt x="31" y="44"/>
                    </a:lnTo>
                    <a:lnTo>
                      <a:pt x="92" y="5"/>
                    </a:lnTo>
                    <a:lnTo>
                      <a:pt x="163" y="13"/>
                    </a:lnTo>
                    <a:lnTo>
                      <a:pt x="236" y="17"/>
                    </a:lnTo>
                    <a:lnTo>
                      <a:pt x="292" y="14"/>
                    </a:lnTo>
                    <a:lnTo>
                      <a:pt x="348" y="9"/>
                    </a:lnTo>
                    <a:lnTo>
                      <a:pt x="404"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12" name="Freeform 594"/>
              <p:cNvSpPr/>
              <p:nvPr/>
            </p:nvSpPr>
            <p:spPr bwMode="auto">
              <a:xfrm>
                <a:off x="819150" y="-1241425"/>
                <a:ext cx="428625" cy="573088"/>
              </a:xfrm>
              <a:custGeom>
                <a:avLst/>
                <a:gdLst>
                  <a:gd name="T0" fmla="*/ 230 w 1890"/>
                  <a:gd name="T1" fmla="*/ 95 h 2526"/>
                  <a:gd name="T2" fmla="*/ 513 w 1890"/>
                  <a:gd name="T3" fmla="*/ 157 h 2526"/>
                  <a:gd name="T4" fmla="*/ 969 w 1890"/>
                  <a:gd name="T5" fmla="*/ 390 h 2526"/>
                  <a:gd name="T6" fmla="*/ 1211 w 1890"/>
                  <a:gd name="T7" fmla="*/ 979 h 2526"/>
                  <a:gd name="T8" fmla="*/ 1251 w 1890"/>
                  <a:gd name="T9" fmla="*/ 864 h 2526"/>
                  <a:gd name="T10" fmla="*/ 1524 w 1890"/>
                  <a:gd name="T11" fmla="*/ 1097 h 2526"/>
                  <a:gd name="T12" fmla="*/ 1475 w 1890"/>
                  <a:gd name="T13" fmla="*/ 1216 h 2526"/>
                  <a:gd name="T14" fmla="*/ 1444 w 1890"/>
                  <a:gd name="T15" fmla="*/ 1344 h 2526"/>
                  <a:gd name="T16" fmla="*/ 1434 w 1890"/>
                  <a:gd name="T17" fmla="*/ 1476 h 2526"/>
                  <a:gd name="T18" fmla="*/ 1445 w 1890"/>
                  <a:gd name="T19" fmla="*/ 1613 h 2526"/>
                  <a:gd name="T20" fmla="*/ 1477 w 1890"/>
                  <a:gd name="T21" fmla="*/ 1745 h 2526"/>
                  <a:gd name="T22" fmla="*/ 1529 w 1890"/>
                  <a:gd name="T23" fmla="*/ 1870 h 2526"/>
                  <a:gd name="T24" fmla="*/ 1601 w 1890"/>
                  <a:gd name="T25" fmla="*/ 1984 h 2526"/>
                  <a:gd name="T26" fmla="*/ 1691 w 1890"/>
                  <a:gd name="T27" fmla="*/ 2089 h 2526"/>
                  <a:gd name="T28" fmla="*/ 1786 w 1890"/>
                  <a:gd name="T29" fmla="*/ 2170 h 2526"/>
                  <a:gd name="T30" fmla="*/ 1890 w 1890"/>
                  <a:gd name="T31" fmla="*/ 2236 h 2526"/>
                  <a:gd name="T32" fmla="*/ 1880 w 1890"/>
                  <a:gd name="T33" fmla="*/ 2274 h 2526"/>
                  <a:gd name="T34" fmla="*/ 1874 w 1890"/>
                  <a:gd name="T35" fmla="*/ 2300 h 2526"/>
                  <a:gd name="T36" fmla="*/ 1872 w 1890"/>
                  <a:gd name="T37" fmla="*/ 2310 h 2526"/>
                  <a:gd name="T38" fmla="*/ 1820 w 1890"/>
                  <a:gd name="T39" fmla="*/ 2519 h 2526"/>
                  <a:gd name="T40" fmla="*/ 1679 w 1890"/>
                  <a:gd name="T41" fmla="*/ 2526 h 2526"/>
                  <a:gd name="T42" fmla="*/ 1468 w 1890"/>
                  <a:gd name="T43" fmla="*/ 2513 h 2526"/>
                  <a:gd name="T44" fmla="*/ 1266 w 1890"/>
                  <a:gd name="T45" fmla="*/ 2475 h 2526"/>
                  <a:gd name="T46" fmla="*/ 1072 w 1890"/>
                  <a:gd name="T47" fmla="*/ 2414 h 2526"/>
                  <a:gd name="T48" fmla="*/ 889 w 1890"/>
                  <a:gd name="T49" fmla="*/ 2331 h 2526"/>
                  <a:gd name="T50" fmla="*/ 719 w 1890"/>
                  <a:gd name="T51" fmla="*/ 2228 h 2526"/>
                  <a:gd name="T52" fmla="*/ 564 w 1890"/>
                  <a:gd name="T53" fmla="*/ 2106 h 2526"/>
                  <a:gd name="T54" fmla="*/ 424 w 1890"/>
                  <a:gd name="T55" fmla="*/ 1968 h 2526"/>
                  <a:gd name="T56" fmla="*/ 301 w 1890"/>
                  <a:gd name="T57" fmla="*/ 1814 h 2526"/>
                  <a:gd name="T58" fmla="*/ 197 w 1890"/>
                  <a:gd name="T59" fmla="*/ 1645 h 2526"/>
                  <a:gd name="T60" fmla="*/ 113 w 1890"/>
                  <a:gd name="T61" fmla="*/ 1465 h 2526"/>
                  <a:gd name="T62" fmla="*/ 52 w 1890"/>
                  <a:gd name="T63" fmla="*/ 1273 h 2526"/>
                  <a:gd name="T64" fmla="*/ 13 w 1890"/>
                  <a:gd name="T65" fmla="*/ 1073 h 2526"/>
                  <a:gd name="T66" fmla="*/ 0 w 1890"/>
                  <a:gd name="T67" fmla="*/ 864 h 2526"/>
                  <a:gd name="T68" fmla="*/ 12 w 1890"/>
                  <a:gd name="T69" fmla="*/ 664 h 2526"/>
                  <a:gd name="T70" fmla="*/ 48 w 1890"/>
                  <a:gd name="T71" fmla="*/ 471 h 2526"/>
                  <a:gd name="T72" fmla="*/ 106 w 1890"/>
                  <a:gd name="T73" fmla="*/ 285 h 2526"/>
                  <a:gd name="T74" fmla="*/ 184 w 1890"/>
                  <a:gd name="T75" fmla="*/ 111 h 2526"/>
                  <a:gd name="T76" fmla="*/ 351 w 1890"/>
                  <a:gd name="T77" fmla="*/ 0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90" h="2526">
                    <a:moveTo>
                      <a:pt x="351" y="0"/>
                    </a:moveTo>
                    <a:lnTo>
                      <a:pt x="230" y="95"/>
                    </a:lnTo>
                    <a:lnTo>
                      <a:pt x="325" y="157"/>
                    </a:lnTo>
                    <a:lnTo>
                      <a:pt x="513" y="157"/>
                    </a:lnTo>
                    <a:lnTo>
                      <a:pt x="794" y="107"/>
                    </a:lnTo>
                    <a:lnTo>
                      <a:pt x="969" y="390"/>
                    </a:lnTo>
                    <a:lnTo>
                      <a:pt x="969" y="656"/>
                    </a:lnTo>
                    <a:lnTo>
                      <a:pt x="1211" y="979"/>
                    </a:lnTo>
                    <a:lnTo>
                      <a:pt x="1251" y="979"/>
                    </a:lnTo>
                    <a:lnTo>
                      <a:pt x="1251" y="864"/>
                    </a:lnTo>
                    <a:lnTo>
                      <a:pt x="1344" y="1056"/>
                    </a:lnTo>
                    <a:lnTo>
                      <a:pt x="1524" y="1097"/>
                    </a:lnTo>
                    <a:lnTo>
                      <a:pt x="1497" y="1155"/>
                    </a:lnTo>
                    <a:lnTo>
                      <a:pt x="1475" y="1216"/>
                    </a:lnTo>
                    <a:lnTo>
                      <a:pt x="1457" y="1280"/>
                    </a:lnTo>
                    <a:lnTo>
                      <a:pt x="1444" y="1344"/>
                    </a:lnTo>
                    <a:lnTo>
                      <a:pt x="1436" y="1409"/>
                    </a:lnTo>
                    <a:lnTo>
                      <a:pt x="1434" y="1476"/>
                    </a:lnTo>
                    <a:lnTo>
                      <a:pt x="1436" y="1546"/>
                    </a:lnTo>
                    <a:lnTo>
                      <a:pt x="1445" y="1613"/>
                    </a:lnTo>
                    <a:lnTo>
                      <a:pt x="1459" y="1680"/>
                    </a:lnTo>
                    <a:lnTo>
                      <a:pt x="1477" y="1745"/>
                    </a:lnTo>
                    <a:lnTo>
                      <a:pt x="1500" y="1807"/>
                    </a:lnTo>
                    <a:lnTo>
                      <a:pt x="1529" y="1870"/>
                    </a:lnTo>
                    <a:lnTo>
                      <a:pt x="1562" y="1928"/>
                    </a:lnTo>
                    <a:lnTo>
                      <a:pt x="1601" y="1984"/>
                    </a:lnTo>
                    <a:lnTo>
                      <a:pt x="1644" y="2037"/>
                    </a:lnTo>
                    <a:lnTo>
                      <a:pt x="1691" y="2089"/>
                    </a:lnTo>
                    <a:lnTo>
                      <a:pt x="1737" y="2131"/>
                    </a:lnTo>
                    <a:lnTo>
                      <a:pt x="1786" y="2170"/>
                    </a:lnTo>
                    <a:lnTo>
                      <a:pt x="1837" y="2205"/>
                    </a:lnTo>
                    <a:lnTo>
                      <a:pt x="1890" y="2236"/>
                    </a:lnTo>
                    <a:lnTo>
                      <a:pt x="1885" y="2257"/>
                    </a:lnTo>
                    <a:lnTo>
                      <a:pt x="1880" y="2274"/>
                    </a:lnTo>
                    <a:lnTo>
                      <a:pt x="1877" y="2289"/>
                    </a:lnTo>
                    <a:lnTo>
                      <a:pt x="1874" y="2300"/>
                    </a:lnTo>
                    <a:lnTo>
                      <a:pt x="1872" y="2308"/>
                    </a:lnTo>
                    <a:lnTo>
                      <a:pt x="1872" y="2310"/>
                    </a:lnTo>
                    <a:lnTo>
                      <a:pt x="1889" y="2512"/>
                    </a:lnTo>
                    <a:lnTo>
                      <a:pt x="1820" y="2519"/>
                    </a:lnTo>
                    <a:lnTo>
                      <a:pt x="1749" y="2524"/>
                    </a:lnTo>
                    <a:lnTo>
                      <a:pt x="1679" y="2526"/>
                    </a:lnTo>
                    <a:lnTo>
                      <a:pt x="1572" y="2523"/>
                    </a:lnTo>
                    <a:lnTo>
                      <a:pt x="1468" y="2513"/>
                    </a:lnTo>
                    <a:lnTo>
                      <a:pt x="1366" y="2496"/>
                    </a:lnTo>
                    <a:lnTo>
                      <a:pt x="1266" y="2475"/>
                    </a:lnTo>
                    <a:lnTo>
                      <a:pt x="1168" y="2447"/>
                    </a:lnTo>
                    <a:lnTo>
                      <a:pt x="1072" y="2414"/>
                    </a:lnTo>
                    <a:lnTo>
                      <a:pt x="979" y="2375"/>
                    </a:lnTo>
                    <a:lnTo>
                      <a:pt x="889" y="2331"/>
                    </a:lnTo>
                    <a:lnTo>
                      <a:pt x="803" y="2282"/>
                    </a:lnTo>
                    <a:lnTo>
                      <a:pt x="719" y="2228"/>
                    </a:lnTo>
                    <a:lnTo>
                      <a:pt x="640" y="2169"/>
                    </a:lnTo>
                    <a:lnTo>
                      <a:pt x="564" y="2106"/>
                    </a:lnTo>
                    <a:lnTo>
                      <a:pt x="491" y="2040"/>
                    </a:lnTo>
                    <a:lnTo>
                      <a:pt x="424" y="1968"/>
                    </a:lnTo>
                    <a:lnTo>
                      <a:pt x="360" y="1892"/>
                    </a:lnTo>
                    <a:lnTo>
                      <a:pt x="301" y="1814"/>
                    </a:lnTo>
                    <a:lnTo>
                      <a:pt x="247" y="1731"/>
                    </a:lnTo>
                    <a:lnTo>
                      <a:pt x="197" y="1645"/>
                    </a:lnTo>
                    <a:lnTo>
                      <a:pt x="152" y="1557"/>
                    </a:lnTo>
                    <a:lnTo>
                      <a:pt x="113" y="1465"/>
                    </a:lnTo>
                    <a:lnTo>
                      <a:pt x="79" y="1370"/>
                    </a:lnTo>
                    <a:lnTo>
                      <a:pt x="52" y="1273"/>
                    </a:lnTo>
                    <a:lnTo>
                      <a:pt x="30" y="1174"/>
                    </a:lnTo>
                    <a:lnTo>
                      <a:pt x="13" y="1073"/>
                    </a:lnTo>
                    <a:lnTo>
                      <a:pt x="3" y="970"/>
                    </a:lnTo>
                    <a:lnTo>
                      <a:pt x="0" y="864"/>
                    </a:lnTo>
                    <a:lnTo>
                      <a:pt x="3" y="763"/>
                    </a:lnTo>
                    <a:lnTo>
                      <a:pt x="12" y="664"/>
                    </a:lnTo>
                    <a:lnTo>
                      <a:pt x="27" y="567"/>
                    </a:lnTo>
                    <a:lnTo>
                      <a:pt x="48" y="471"/>
                    </a:lnTo>
                    <a:lnTo>
                      <a:pt x="75" y="377"/>
                    </a:lnTo>
                    <a:lnTo>
                      <a:pt x="106" y="285"/>
                    </a:lnTo>
                    <a:lnTo>
                      <a:pt x="143" y="197"/>
                    </a:lnTo>
                    <a:lnTo>
                      <a:pt x="184" y="111"/>
                    </a:lnTo>
                    <a:lnTo>
                      <a:pt x="230" y="27"/>
                    </a:lnTo>
                    <a:lnTo>
                      <a:pt x="351"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13" name="Freeform 595"/>
              <p:cNvSpPr>
                <a:spLocks noEditPoints="1"/>
              </p:cNvSpPr>
              <p:nvPr/>
            </p:nvSpPr>
            <p:spPr bwMode="auto">
              <a:xfrm>
                <a:off x="906463" y="-1422400"/>
                <a:ext cx="455613" cy="138113"/>
              </a:xfrm>
              <a:custGeom>
                <a:avLst/>
                <a:gdLst>
                  <a:gd name="T0" fmla="*/ 857 w 2009"/>
                  <a:gd name="T1" fmla="*/ 178 h 604"/>
                  <a:gd name="T2" fmla="*/ 854 w 2009"/>
                  <a:gd name="T3" fmla="*/ 185 h 604"/>
                  <a:gd name="T4" fmla="*/ 848 w 2009"/>
                  <a:gd name="T5" fmla="*/ 194 h 604"/>
                  <a:gd name="T6" fmla="*/ 837 w 2009"/>
                  <a:gd name="T7" fmla="*/ 204 h 604"/>
                  <a:gd name="T8" fmla="*/ 823 w 2009"/>
                  <a:gd name="T9" fmla="*/ 214 h 604"/>
                  <a:gd name="T10" fmla="*/ 809 w 2009"/>
                  <a:gd name="T11" fmla="*/ 225 h 604"/>
                  <a:gd name="T12" fmla="*/ 795 w 2009"/>
                  <a:gd name="T13" fmla="*/ 235 h 604"/>
                  <a:gd name="T14" fmla="*/ 780 w 2009"/>
                  <a:gd name="T15" fmla="*/ 246 h 604"/>
                  <a:gd name="T16" fmla="*/ 767 w 2009"/>
                  <a:gd name="T17" fmla="*/ 254 h 604"/>
                  <a:gd name="T18" fmla="*/ 757 w 2009"/>
                  <a:gd name="T19" fmla="*/ 261 h 604"/>
                  <a:gd name="T20" fmla="*/ 750 w 2009"/>
                  <a:gd name="T21" fmla="*/ 266 h 604"/>
                  <a:gd name="T22" fmla="*/ 747 w 2009"/>
                  <a:gd name="T23" fmla="*/ 267 h 604"/>
                  <a:gd name="T24" fmla="*/ 857 w 2009"/>
                  <a:gd name="T25" fmla="*/ 331 h 604"/>
                  <a:gd name="T26" fmla="*/ 1087 w 2009"/>
                  <a:gd name="T27" fmla="*/ 271 h 604"/>
                  <a:gd name="T28" fmla="*/ 1033 w 2009"/>
                  <a:gd name="T29" fmla="*/ 178 h 604"/>
                  <a:gd name="T30" fmla="*/ 933 w 2009"/>
                  <a:gd name="T31" fmla="*/ 210 h 604"/>
                  <a:gd name="T32" fmla="*/ 857 w 2009"/>
                  <a:gd name="T33" fmla="*/ 178 h 604"/>
                  <a:gd name="T34" fmla="*/ 1537 w 2009"/>
                  <a:gd name="T35" fmla="*/ 72 h 604"/>
                  <a:gd name="T36" fmla="*/ 1365 w 2009"/>
                  <a:gd name="T37" fmla="*/ 165 h 604"/>
                  <a:gd name="T38" fmla="*/ 1267 w 2009"/>
                  <a:gd name="T39" fmla="*/ 226 h 604"/>
                  <a:gd name="T40" fmla="*/ 1336 w 2009"/>
                  <a:gd name="T41" fmla="*/ 270 h 604"/>
                  <a:gd name="T42" fmla="*/ 1488 w 2009"/>
                  <a:gd name="T43" fmla="*/ 255 h 604"/>
                  <a:gd name="T44" fmla="*/ 1647 w 2009"/>
                  <a:gd name="T45" fmla="*/ 135 h 604"/>
                  <a:gd name="T46" fmla="*/ 1537 w 2009"/>
                  <a:gd name="T47" fmla="*/ 72 h 604"/>
                  <a:gd name="T48" fmla="*/ 1295 w 2009"/>
                  <a:gd name="T49" fmla="*/ 0 h 604"/>
                  <a:gd name="T50" fmla="*/ 1295 w 2009"/>
                  <a:gd name="T51" fmla="*/ 0 h 604"/>
                  <a:gd name="T52" fmla="*/ 1390 w 2009"/>
                  <a:gd name="T53" fmla="*/ 3 h 604"/>
                  <a:gd name="T54" fmla="*/ 1483 w 2009"/>
                  <a:gd name="T55" fmla="*/ 11 h 604"/>
                  <a:gd name="T56" fmla="*/ 1576 w 2009"/>
                  <a:gd name="T57" fmla="*/ 24 h 604"/>
                  <a:gd name="T58" fmla="*/ 1666 w 2009"/>
                  <a:gd name="T59" fmla="*/ 42 h 604"/>
                  <a:gd name="T60" fmla="*/ 1755 w 2009"/>
                  <a:gd name="T61" fmla="*/ 65 h 604"/>
                  <a:gd name="T62" fmla="*/ 1842 w 2009"/>
                  <a:gd name="T63" fmla="*/ 92 h 604"/>
                  <a:gd name="T64" fmla="*/ 1926 w 2009"/>
                  <a:gd name="T65" fmla="*/ 124 h 604"/>
                  <a:gd name="T66" fmla="*/ 2009 w 2009"/>
                  <a:gd name="T67" fmla="*/ 160 h 604"/>
                  <a:gd name="T68" fmla="*/ 1948 w 2009"/>
                  <a:gd name="T69" fmla="*/ 169 h 604"/>
                  <a:gd name="T70" fmla="*/ 1784 w 2009"/>
                  <a:gd name="T71" fmla="*/ 145 h 604"/>
                  <a:gd name="T72" fmla="*/ 1668 w 2009"/>
                  <a:gd name="T73" fmla="*/ 221 h 604"/>
                  <a:gd name="T74" fmla="*/ 1586 w 2009"/>
                  <a:gd name="T75" fmla="*/ 311 h 604"/>
                  <a:gd name="T76" fmla="*/ 1285 w 2009"/>
                  <a:gd name="T77" fmla="*/ 339 h 604"/>
                  <a:gd name="T78" fmla="*/ 1162 w 2009"/>
                  <a:gd name="T79" fmla="*/ 319 h 604"/>
                  <a:gd name="T80" fmla="*/ 1077 w 2009"/>
                  <a:gd name="T81" fmla="*/ 450 h 604"/>
                  <a:gd name="T82" fmla="*/ 830 w 2009"/>
                  <a:gd name="T83" fmla="*/ 464 h 604"/>
                  <a:gd name="T84" fmla="*/ 676 w 2009"/>
                  <a:gd name="T85" fmla="*/ 421 h 604"/>
                  <a:gd name="T86" fmla="*/ 538 w 2009"/>
                  <a:gd name="T87" fmla="*/ 495 h 604"/>
                  <a:gd name="T88" fmla="*/ 239 w 2009"/>
                  <a:gd name="T89" fmla="*/ 536 h 604"/>
                  <a:gd name="T90" fmla="*/ 0 w 2009"/>
                  <a:gd name="T91" fmla="*/ 604 h 604"/>
                  <a:gd name="T92" fmla="*/ 0 w 2009"/>
                  <a:gd name="T93" fmla="*/ 604 h 604"/>
                  <a:gd name="T94" fmla="*/ 63 w 2009"/>
                  <a:gd name="T95" fmla="*/ 532 h 604"/>
                  <a:gd name="T96" fmla="*/ 131 w 2009"/>
                  <a:gd name="T97" fmla="*/ 464 h 604"/>
                  <a:gd name="T98" fmla="*/ 203 w 2009"/>
                  <a:gd name="T99" fmla="*/ 400 h 604"/>
                  <a:gd name="T100" fmla="*/ 278 w 2009"/>
                  <a:gd name="T101" fmla="*/ 339 h 604"/>
                  <a:gd name="T102" fmla="*/ 356 w 2009"/>
                  <a:gd name="T103" fmla="*/ 283 h 604"/>
                  <a:gd name="T104" fmla="*/ 439 w 2009"/>
                  <a:gd name="T105" fmla="*/ 232 h 604"/>
                  <a:gd name="T106" fmla="*/ 524 w 2009"/>
                  <a:gd name="T107" fmla="*/ 185 h 604"/>
                  <a:gd name="T108" fmla="*/ 612 w 2009"/>
                  <a:gd name="T109" fmla="*/ 144 h 604"/>
                  <a:gd name="T110" fmla="*/ 702 w 2009"/>
                  <a:gd name="T111" fmla="*/ 107 h 604"/>
                  <a:gd name="T112" fmla="*/ 796 w 2009"/>
                  <a:gd name="T113" fmla="*/ 75 h 604"/>
                  <a:gd name="T114" fmla="*/ 892 w 2009"/>
                  <a:gd name="T115" fmla="*/ 49 h 604"/>
                  <a:gd name="T116" fmla="*/ 990 w 2009"/>
                  <a:gd name="T117" fmla="*/ 27 h 604"/>
                  <a:gd name="T118" fmla="*/ 1089 w 2009"/>
                  <a:gd name="T119" fmla="*/ 13 h 604"/>
                  <a:gd name="T120" fmla="*/ 1191 w 2009"/>
                  <a:gd name="T121" fmla="*/ 3 h 604"/>
                  <a:gd name="T122" fmla="*/ 1295 w 2009"/>
                  <a:gd name="T12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09" h="604">
                    <a:moveTo>
                      <a:pt x="857" y="178"/>
                    </a:moveTo>
                    <a:lnTo>
                      <a:pt x="854" y="185"/>
                    </a:lnTo>
                    <a:lnTo>
                      <a:pt x="848" y="194"/>
                    </a:lnTo>
                    <a:lnTo>
                      <a:pt x="837" y="204"/>
                    </a:lnTo>
                    <a:lnTo>
                      <a:pt x="823" y="214"/>
                    </a:lnTo>
                    <a:lnTo>
                      <a:pt x="809" y="225"/>
                    </a:lnTo>
                    <a:lnTo>
                      <a:pt x="795" y="235"/>
                    </a:lnTo>
                    <a:lnTo>
                      <a:pt x="780" y="246"/>
                    </a:lnTo>
                    <a:lnTo>
                      <a:pt x="767" y="254"/>
                    </a:lnTo>
                    <a:lnTo>
                      <a:pt x="757" y="261"/>
                    </a:lnTo>
                    <a:lnTo>
                      <a:pt x="750" y="266"/>
                    </a:lnTo>
                    <a:lnTo>
                      <a:pt x="747" y="267"/>
                    </a:lnTo>
                    <a:lnTo>
                      <a:pt x="857" y="331"/>
                    </a:lnTo>
                    <a:lnTo>
                      <a:pt x="1087" y="271"/>
                    </a:lnTo>
                    <a:lnTo>
                      <a:pt x="1033" y="178"/>
                    </a:lnTo>
                    <a:lnTo>
                      <a:pt x="933" y="210"/>
                    </a:lnTo>
                    <a:lnTo>
                      <a:pt x="857" y="178"/>
                    </a:lnTo>
                    <a:close/>
                    <a:moveTo>
                      <a:pt x="1537" y="72"/>
                    </a:moveTo>
                    <a:lnTo>
                      <a:pt x="1365" y="165"/>
                    </a:lnTo>
                    <a:lnTo>
                      <a:pt x="1267" y="226"/>
                    </a:lnTo>
                    <a:lnTo>
                      <a:pt x="1336" y="270"/>
                    </a:lnTo>
                    <a:lnTo>
                      <a:pt x="1488" y="255"/>
                    </a:lnTo>
                    <a:lnTo>
                      <a:pt x="1647" y="135"/>
                    </a:lnTo>
                    <a:lnTo>
                      <a:pt x="1537" y="72"/>
                    </a:lnTo>
                    <a:close/>
                    <a:moveTo>
                      <a:pt x="1295" y="0"/>
                    </a:moveTo>
                    <a:lnTo>
                      <a:pt x="1295" y="0"/>
                    </a:lnTo>
                    <a:lnTo>
                      <a:pt x="1390" y="3"/>
                    </a:lnTo>
                    <a:lnTo>
                      <a:pt x="1483" y="11"/>
                    </a:lnTo>
                    <a:lnTo>
                      <a:pt x="1576" y="24"/>
                    </a:lnTo>
                    <a:lnTo>
                      <a:pt x="1666" y="42"/>
                    </a:lnTo>
                    <a:lnTo>
                      <a:pt x="1755" y="65"/>
                    </a:lnTo>
                    <a:lnTo>
                      <a:pt x="1842" y="92"/>
                    </a:lnTo>
                    <a:lnTo>
                      <a:pt x="1926" y="124"/>
                    </a:lnTo>
                    <a:lnTo>
                      <a:pt x="2009" y="160"/>
                    </a:lnTo>
                    <a:lnTo>
                      <a:pt x="1948" y="169"/>
                    </a:lnTo>
                    <a:lnTo>
                      <a:pt x="1784" y="145"/>
                    </a:lnTo>
                    <a:lnTo>
                      <a:pt x="1668" y="221"/>
                    </a:lnTo>
                    <a:lnTo>
                      <a:pt x="1586" y="311"/>
                    </a:lnTo>
                    <a:lnTo>
                      <a:pt x="1285" y="339"/>
                    </a:lnTo>
                    <a:lnTo>
                      <a:pt x="1162" y="319"/>
                    </a:lnTo>
                    <a:lnTo>
                      <a:pt x="1077" y="450"/>
                    </a:lnTo>
                    <a:lnTo>
                      <a:pt x="830" y="464"/>
                    </a:lnTo>
                    <a:lnTo>
                      <a:pt x="676" y="421"/>
                    </a:lnTo>
                    <a:lnTo>
                      <a:pt x="538" y="495"/>
                    </a:lnTo>
                    <a:lnTo>
                      <a:pt x="239" y="536"/>
                    </a:lnTo>
                    <a:lnTo>
                      <a:pt x="0" y="604"/>
                    </a:lnTo>
                    <a:lnTo>
                      <a:pt x="0" y="604"/>
                    </a:lnTo>
                    <a:lnTo>
                      <a:pt x="63" y="532"/>
                    </a:lnTo>
                    <a:lnTo>
                      <a:pt x="131" y="464"/>
                    </a:lnTo>
                    <a:lnTo>
                      <a:pt x="203" y="400"/>
                    </a:lnTo>
                    <a:lnTo>
                      <a:pt x="278" y="339"/>
                    </a:lnTo>
                    <a:lnTo>
                      <a:pt x="356" y="283"/>
                    </a:lnTo>
                    <a:lnTo>
                      <a:pt x="439" y="232"/>
                    </a:lnTo>
                    <a:lnTo>
                      <a:pt x="524" y="185"/>
                    </a:lnTo>
                    <a:lnTo>
                      <a:pt x="612" y="144"/>
                    </a:lnTo>
                    <a:lnTo>
                      <a:pt x="702" y="107"/>
                    </a:lnTo>
                    <a:lnTo>
                      <a:pt x="796" y="75"/>
                    </a:lnTo>
                    <a:lnTo>
                      <a:pt x="892" y="49"/>
                    </a:lnTo>
                    <a:lnTo>
                      <a:pt x="990" y="27"/>
                    </a:lnTo>
                    <a:lnTo>
                      <a:pt x="1089" y="13"/>
                    </a:lnTo>
                    <a:lnTo>
                      <a:pt x="1191" y="3"/>
                    </a:lnTo>
                    <a:lnTo>
                      <a:pt x="1295" y="0"/>
                    </a:lnTo>
                    <a:close/>
                  </a:path>
                </a:pathLst>
              </a:custGeom>
              <a:grpFill/>
              <a:ln w="0">
                <a:noFill/>
                <a:prstDash val="solid"/>
                <a:round/>
              </a:ln>
            </p:spPr>
            <p:txBody>
              <a:bodyPr vert="horz" wrap="square" lIns="91440" tIns="45720" rIns="91440" bIns="45720" numCol="1" anchor="t" anchorCtr="0" compatLnSpc="1"/>
              <a:lstStyle/>
              <a:p>
                <a:endParaRPr lang="en-US"/>
              </a:p>
            </p:txBody>
          </p:sp>
        </p:grpSp>
      </p:grpSp>
      <p:sp>
        <p:nvSpPr>
          <p:cNvPr id="114" name="矩形 113"/>
          <p:cNvSpPr/>
          <p:nvPr/>
        </p:nvSpPr>
        <p:spPr>
          <a:xfrm flipV="1">
            <a:off x="558800" y="1397635"/>
            <a:ext cx="11049000" cy="76200"/>
          </a:xfrm>
          <a:prstGeom prst="rect">
            <a:avLst/>
          </a:prstGeom>
          <a:gradFill>
            <a:gsLst>
              <a:gs pos="100000">
                <a:srgbClr val="F9F8CA"/>
              </a:gs>
              <a:gs pos="6000">
                <a:srgbClr val="4EAADD"/>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0" y="-528320"/>
            <a:ext cx="12192000" cy="7749540"/>
            <a:chOff x="0" y="-832"/>
            <a:chExt cx="19200" cy="12204"/>
          </a:xfrm>
        </p:grpSpPr>
        <p:sp>
          <p:nvSpPr>
            <p:cNvPr id="24" name="矩形 23"/>
            <p:cNvSpPr/>
            <p:nvPr/>
          </p:nvSpPr>
          <p:spPr>
            <a:xfrm>
              <a:off x="0" y="0"/>
              <a:ext cx="19200" cy="10800"/>
            </a:xfrm>
            <a:prstGeom prst="rect">
              <a:avLst/>
            </a:prstGeom>
            <a:solidFill>
              <a:srgbClr val="00264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l="81706" r="379" b="25096"/>
            <a:stretch>
              <a:fillRect/>
            </a:stretch>
          </p:blipFill>
          <p:spPr>
            <a:xfrm flipH="1">
              <a:off x="0" y="314"/>
              <a:ext cx="4267" cy="7191"/>
            </a:xfrm>
            <a:prstGeom prst="rect">
              <a:avLst/>
            </a:prstGeom>
          </p:spPr>
        </p:pic>
        <p:pic>
          <p:nvPicPr>
            <p:cNvPr id="27" name="图片 26"/>
            <p:cNvPicPr>
              <a:picLocks noChangeAspect="1"/>
            </p:cNvPicPr>
            <p:nvPr/>
          </p:nvPicPr>
          <p:blipFill rotWithShape="1">
            <a:blip r:embed="rId1">
              <a:extLst>
                <a:ext uri="{28A0092B-C50C-407E-A947-70E740481C1C}">
                  <a14:useLocalDpi xmlns:a14="http://schemas.microsoft.com/office/drawing/2010/main" val="0"/>
                </a:ext>
              </a:extLst>
            </a:blip>
            <a:srcRect l="29372" t="69709" r="19380"/>
            <a:stretch>
              <a:fillRect/>
            </a:stretch>
          </p:blipFill>
          <p:spPr>
            <a:xfrm rot="4235071" flipH="1">
              <a:off x="10769" y="3512"/>
              <a:ext cx="12205" cy="3517"/>
            </a:xfrm>
            <a:prstGeom prst="rect">
              <a:avLst/>
            </a:prstGeom>
          </p:spPr>
        </p:pic>
      </p:grpSp>
      <p:pic>
        <p:nvPicPr>
          <p:cNvPr id="3" name="图片 2"/>
          <p:cNvPicPr>
            <a:picLocks noChangeAspect="1"/>
          </p:cNvPicPr>
          <p:nvPr/>
        </p:nvPicPr>
        <p:blipFill rotWithShape="1">
          <a:blip r:embed="rId1">
            <a:alphaModFix amt="50000"/>
            <a:extLst>
              <a:ext uri="{28A0092B-C50C-407E-A947-70E740481C1C}">
                <a14:useLocalDpi xmlns:a14="http://schemas.microsoft.com/office/drawing/2010/main" val="0"/>
              </a:ext>
            </a:extLst>
          </a:blip>
          <a:srcRect r="19380"/>
          <a:stretch>
            <a:fillRect/>
          </a:stretch>
        </p:blipFill>
        <p:spPr>
          <a:xfrm flipH="1">
            <a:off x="77" y="932841"/>
            <a:ext cx="12192001" cy="6096000"/>
          </a:xfrm>
          <a:prstGeom prst="rect">
            <a:avLst/>
          </a:prstGeom>
        </p:spPr>
      </p:pic>
      <p:sp>
        <p:nvSpPr>
          <p:cNvPr id="5" name="文本框 4"/>
          <p:cNvSpPr txBox="1"/>
          <p:nvPr/>
        </p:nvSpPr>
        <p:spPr>
          <a:xfrm>
            <a:off x="742315" y="1526540"/>
            <a:ext cx="5528945" cy="4570730"/>
          </a:xfrm>
          <a:prstGeom prst="rect">
            <a:avLst/>
          </a:prstGeom>
          <a:noFill/>
        </p:spPr>
        <p:txBody>
          <a:bodyPr wrap="square" rtlCol="0">
            <a:spAutoFit/>
          </a:bodyPr>
          <a:p>
            <a:pPr lvl="0" algn="l">
              <a:lnSpc>
                <a:spcPct val="130000"/>
              </a:lnSpc>
              <a:buClrTx/>
              <a:buSzTx/>
              <a:buFontTx/>
            </a:pPr>
            <a:r>
              <a:rPr lang="en-US" altLang="zh-CN" sz="3200" b="1">
                <a:solidFill>
                  <a:schemeClr val="bg1"/>
                </a:solidFill>
                <a:latin typeface="微软雅黑 Light" panose="020B0502040204020203" pitchFamily="34" charset="-122"/>
                <a:ea typeface="微软雅黑 Light" panose="020B0502040204020203" pitchFamily="34" charset="-122"/>
                <a:sym typeface="+mn-ea"/>
              </a:rPr>
              <a:t>       </a:t>
            </a:r>
            <a:r>
              <a:rPr lang="en-US" altLang="zh-CN" sz="3200" b="1">
                <a:solidFill>
                  <a:schemeClr val="bg1"/>
                </a:solidFill>
                <a:latin typeface="微软雅黑 Light" panose="020B0502040204020203" pitchFamily="34" charset="-122"/>
                <a:ea typeface="微软雅黑 Light" panose="020B0502040204020203" pitchFamily="34" charset="-122"/>
                <a:sym typeface="+mn-ea"/>
              </a:rPr>
              <a:t>使用智能手机时，不要修改手机中的系统文件，旧手机不要随意丢弃或转卖，要先删除手机里的信息、照片等，还要记得多次格式化所有数据，最好的办法就是装满不相关的数据再次格式化</a:t>
            </a:r>
            <a:endParaRPr lang="en-US" altLang="zh-CN" sz="3200" b="1">
              <a:solidFill>
                <a:schemeClr val="bg1"/>
              </a:solidFill>
              <a:latin typeface="微软雅黑 Light" panose="020B0502040204020203" pitchFamily="34" charset="-122"/>
              <a:ea typeface="微软雅黑 Light" panose="020B0502040204020203" pitchFamily="34" charset="-122"/>
              <a:sym typeface="+mn-ea"/>
            </a:endParaRPr>
          </a:p>
        </p:txBody>
      </p:sp>
      <p:pic>
        <p:nvPicPr>
          <p:cNvPr id="7" name="图片 6"/>
          <p:cNvPicPr>
            <a:picLocks noChangeAspect="1"/>
          </p:cNvPicPr>
          <p:nvPr/>
        </p:nvPicPr>
        <p:blipFill>
          <a:blip r:embed="rId2"/>
          <a:stretch>
            <a:fillRect/>
          </a:stretch>
        </p:blipFill>
        <p:spPr>
          <a:xfrm>
            <a:off x="6391275" y="1933575"/>
            <a:ext cx="5223510" cy="3485515"/>
          </a:xfrm>
          <a:prstGeom prst="rect">
            <a:avLst/>
          </a:prstGeom>
        </p:spPr>
      </p:pic>
      <p:sp>
        <p:nvSpPr>
          <p:cNvPr id="104" name="矩形 103"/>
          <p:cNvSpPr/>
          <p:nvPr/>
        </p:nvSpPr>
        <p:spPr>
          <a:xfrm>
            <a:off x="3969385" y="319218"/>
            <a:ext cx="6024880" cy="798830"/>
          </a:xfrm>
          <a:prstGeom prst="rect">
            <a:avLst/>
          </a:prstGeom>
        </p:spPr>
        <p:txBody>
          <a:bodyPr wrap="none">
            <a:spAutoFit/>
          </a:bodyPr>
          <a:p>
            <a:pPr algn="ctr"/>
            <a:r>
              <a:rPr lang="zh-CN" altLang="en-US" sz="4600" dirty="0">
                <a:solidFill>
                  <a:schemeClr val="bg1"/>
                </a:solidFill>
                <a:latin typeface="微软雅黑 Light" panose="020B0502040204020203" pitchFamily="34" charset="-122"/>
                <a:ea typeface="微软雅黑 Light" panose="020B0502040204020203" pitchFamily="34" charset="-122"/>
              </a:rPr>
              <a:t>如何避免个人信息</a:t>
            </a:r>
            <a:r>
              <a:rPr lang="zh-CN" altLang="en-US" sz="4600" dirty="0">
                <a:solidFill>
                  <a:schemeClr val="bg1"/>
                </a:solidFill>
                <a:latin typeface="微软雅黑 Light" panose="020B0502040204020203" pitchFamily="34" charset="-122"/>
                <a:ea typeface="微软雅黑 Light" panose="020B0502040204020203" pitchFamily="34" charset="-122"/>
              </a:rPr>
              <a:t>泄露</a:t>
            </a:r>
            <a:endParaRPr lang="zh-CN" altLang="en-US" sz="4600" dirty="0">
              <a:solidFill>
                <a:schemeClr val="bg1"/>
              </a:solidFill>
              <a:latin typeface="微软雅黑 Light" panose="020B0502040204020203" pitchFamily="34" charset="-122"/>
              <a:ea typeface="微软雅黑 Light" panose="020B0502040204020203" pitchFamily="34" charset="-122"/>
            </a:endParaRPr>
          </a:p>
        </p:txBody>
      </p:sp>
      <p:grpSp>
        <p:nvGrpSpPr>
          <p:cNvPr id="105" name="组合 104"/>
          <p:cNvGrpSpPr/>
          <p:nvPr/>
        </p:nvGrpSpPr>
        <p:grpSpPr>
          <a:xfrm>
            <a:off x="2223770" y="85725"/>
            <a:ext cx="1118870" cy="1258570"/>
            <a:chOff x="4582" y="1056"/>
            <a:chExt cx="1762" cy="1982"/>
          </a:xfrm>
        </p:grpSpPr>
        <p:sp>
          <p:nvSpPr>
            <p:cNvPr id="106" name="Freeform 16"/>
            <p:cNvSpPr/>
            <p:nvPr/>
          </p:nvSpPr>
          <p:spPr bwMode="auto">
            <a:xfrm rot="10800000" flipV="1">
              <a:off x="4582" y="1056"/>
              <a:ext cx="1762" cy="1983"/>
            </a:xfrm>
            <a:custGeom>
              <a:avLst/>
              <a:gdLst>
                <a:gd name="T0" fmla="*/ 0 w 266"/>
                <a:gd name="T1" fmla="*/ 90 h 300"/>
                <a:gd name="T2" fmla="*/ 0 w 266"/>
                <a:gd name="T3" fmla="*/ 209 h 300"/>
                <a:gd name="T4" fmla="*/ 15 w 266"/>
                <a:gd name="T5" fmla="*/ 235 h 300"/>
                <a:gd name="T6" fmla="*/ 118 w 266"/>
                <a:gd name="T7" fmla="*/ 295 h 300"/>
                <a:gd name="T8" fmla="*/ 148 w 266"/>
                <a:gd name="T9" fmla="*/ 295 h 300"/>
                <a:gd name="T10" fmla="*/ 251 w 266"/>
                <a:gd name="T11" fmla="*/ 235 h 300"/>
                <a:gd name="T12" fmla="*/ 266 w 266"/>
                <a:gd name="T13" fmla="*/ 209 h 300"/>
                <a:gd name="T14" fmla="*/ 266 w 266"/>
                <a:gd name="T15" fmla="*/ 90 h 300"/>
                <a:gd name="T16" fmla="*/ 251 w 266"/>
                <a:gd name="T17" fmla="*/ 65 h 300"/>
                <a:gd name="T18" fmla="*/ 148 w 266"/>
                <a:gd name="T19" fmla="*/ 5 h 300"/>
                <a:gd name="T20" fmla="*/ 118 w 266"/>
                <a:gd name="T21" fmla="*/ 5 h 300"/>
                <a:gd name="T22" fmla="*/ 15 w 266"/>
                <a:gd name="T23" fmla="*/ 65 h 300"/>
                <a:gd name="T24" fmla="*/ 0 w 266"/>
                <a:gd name="T25" fmla="*/ 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6" h="300">
                  <a:moveTo>
                    <a:pt x="0" y="90"/>
                  </a:moveTo>
                  <a:cubicBezTo>
                    <a:pt x="0" y="209"/>
                    <a:pt x="0" y="209"/>
                    <a:pt x="0" y="209"/>
                  </a:cubicBezTo>
                  <a:cubicBezTo>
                    <a:pt x="0" y="220"/>
                    <a:pt x="6" y="230"/>
                    <a:pt x="15" y="235"/>
                  </a:cubicBezTo>
                  <a:cubicBezTo>
                    <a:pt x="118" y="295"/>
                    <a:pt x="118" y="295"/>
                    <a:pt x="118" y="295"/>
                  </a:cubicBezTo>
                  <a:cubicBezTo>
                    <a:pt x="127" y="300"/>
                    <a:pt x="138" y="300"/>
                    <a:pt x="148" y="295"/>
                  </a:cubicBezTo>
                  <a:cubicBezTo>
                    <a:pt x="251" y="235"/>
                    <a:pt x="251" y="235"/>
                    <a:pt x="251" y="235"/>
                  </a:cubicBezTo>
                  <a:cubicBezTo>
                    <a:pt x="260" y="230"/>
                    <a:pt x="266" y="220"/>
                    <a:pt x="266" y="209"/>
                  </a:cubicBezTo>
                  <a:cubicBezTo>
                    <a:pt x="266" y="90"/>
                    <a:pt x="266" y="90"/>
                    <a:pt x="266" y="90"/>
                  </a:cubicBezTo>
                  <a:cubicBezTo>
                    <a:pt x="266" y="80"/>
                    <a:pt x="260" y="70"/>
                    <a:pt x="251" y="65"/>
                  </a:cubicBezTo>
                  <a:cubicBezTo>
                    <a:pt x="148" y="5"/>
                    <a:pt x="148" y="5"/>
                    <a:pt x="148" y="5"/>
                  </a:cubicBezTo>
                  <a:cubicBezTo>
                    <a:pt x="138" y="0"/>
                    <a:pt x="127" y="0"/>
                    <a:pt x="118" y="5"/>
                  </a:cubicBezTo>
                  <a:cubicBezTo>
                    <a:pt x="15" y="65"/>
                    <a:pt x="15" y="65"/>
                    <a:pt x="15" y="65"/>
                  </a:cubicBezTo>
                  <a:cubicBezTo>
                    <a:pt x="6" y="70"/>
                    <a:pt x="0" y="80"/>
                    <a:pt x="0" y="90"/>
                  </a:cubicBezTo>
                </a:path>
              </a:pathLst>
            </a:custGeom>
            <a:gradFill flip="none" rotWithShape="1">
              <a:gsLst>
                <a:gs pos="9000">
                  <a:srgbClr val="00A8FF">
                    <a:shade val="30000"/>
                    <a:satMod val="115000"/>
                  </a:srgbClr>
                </a:gs>
                <a:gs pos="100000">
                  <a:srgbClr val="00E6D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600">
                <a:solidFill>
                  <a:schemeClr val="lt1"/>
                </a:solidFill>
                <a:latin typeface="微软雅黑 Light" panose="020B0502040204020203" pitchFamily="34" charset="-122"/>
                <a:ea typeface="微软雅黑 Light" panose="020B0502040204020203" pitchFamily="34" charset="-122"/>
              </a:endParaRPr>
            </a:p>
          </p:txBody>
        </p:sp>
        <p:grpSp>
          <p:nvGrpSpPr>
            <p:cNvPr id="107" name="Group 758"/>
            <p:cNvGrpSpPr/>
            <p:nvPr/>
          </p:nvGrpSpPr>
          <p:grpSpPr>
            <a:xfrm>
              <a:off x="5129" y="1660"/>
              <a:ext cx="666" cy="658"/>
              <a:chOff x="819150" y="-1422400"/>
              <a:chExt cx="766763" cy="757237"/>
            </a:xfrm>
            <a:solidFill>
              <a:schemeClr val="bg1"/>
            </a:solidFill>
          </p:grpSpPr>
          <p:sp>
            <p:nvSpPr>
              <p:cNvPr id="108" name="Freeform 590"/>
              <p:cNvSpPr>
                <a:spLocks noEditPoints="1"/>
              </p:cNvSpPr>
              <p:nvPr/>
            </p:nvSpPr>
            <p:spPr bwMode="auto">
              <a:xfrm>
                <a:off x="1168400" y="-1077913"/>
                <a:ext cx="417513" cy="412750"/>
              </a:xfrm>
              <a:custGeom>
                <a:avLst/>
                <a:gdLst>
                  <a:gd name="T0" fmla="*/ 639 w 1839"/>
                  <a:gd name="T1" fmla="*/ 284 h 1819"/>
                  <a:gd name="T2" fmla="*/ 497 w 1839"/>
                  <a:gd name="T3" fmla="*/ 345 h 1819"/>
                  <a:gd name="T4" fmla="*/ 378 w 1839"/>
                  <a:gd name="T5" fmla="*/ 451 h 1819"/>
                  <a:gd name="T6" fmla="*/ 301 w 1839"/>
                  <a:gd name="T7" fmla="*/ 585 h 1819"/>
                  <a:gd name="T8" fmla="*/ 270 w 1839"/>
                  <a:gd name="T9" fmla="*/ 732 h 1819"/>
                  <a:gd name="T10" fmla="*/ 286 w 1839"/>
                  <a:gd name="T11" fmla="*/ 881 h 1819"/>
                  <a:gd name="T12" fmla="*/ 347 w 1839"/>
                  <a:gd name="T13" fmla="*/ 1022 h 1819"/>
                  <a:gd name="T14" fmla="*/ 455 w 1839"/>
                  <a:gd name="T15" fmla="*/ 1140 h 1819"/>
                  <a:gd name="T16" fmla="*/ 591 w 1839"/>
                  <a:gd name="T17" fmla="*/ 1216 h 1819"/>
                  <a:gd name="T18" fmla="*/ 740 w 1839"/>
                  <a:gd name="T19" fmla="*/ 1246 h 1819"/>
                  <a:gd name="T20" fmla="*/ 891 w 1839"/>
                  <a:gd name="T21" fmla="*/ 1231 h 1819"/>
                  <a:gd name="T22" fmla="*/ 1033 w 1839"/>
                  <a:gd name="T23" fmla="*/ 1170 h 1819"/>
                  <a:gd name="T24" fmla="*/ 1152 w 1839"/>
                  <a:gd name="T25" fmla="*/ 1064 h 1819"/>
                  <a:gd name="T26" fmla="*/ 1229 w 1839"/>
                  <a:gd name="T27" fmla="*/ 930 h 1819"/>
                  <a:gd name="T28" fmla="*/ 1260 w 1839"/>
                  <a:gd name="T29" fmla="*/ 782 h 1819"/>
                  <a:gd name="T30" fmla="*/ 1244 w 1839"/>
                  <a:gd name="T31" fmla="*/ 633 h 1819"/>
                  <a:gd name="T32" fmla="*/ 1183 w 1839"/>
                  <a:gd name="T33" fmla="*/ 493 h 1819"/>
                  <a:gd name="T34" fmla="*/ 1076 w 1839"/>
                  <a:gd name="T35" fmla="*/ 375 h 1819"/>
                  <a:gd name="T36" fmla="*/ 939 w 1839"/>
                  <a:gd name="T37" fmla="*/ 299 h 1819"/>
                  <a:gd name="T38" fmla="*/ 790 w 1839"/>
                  <a:gd name="T39" fmla="*/ 268 h 1819"/>
                  <a:gd name="T40" fmla="*/ 858 w 1839"/>
                  <a:gd name="T41" fmla="*/ 6 h 1819"/>
                  <a:gd name="T42" fmla="*/ 1038 w 1839"/>
                  <a:gd name="T43" fmla="*/ 49 h 1819"/>
                  <a:gd name="T44" fmla="*/ 1207 w 1839"/>
                  <a:gd name="T45" fmla="*/ 138 h 1819"/>
                  <a:gd name="T46" fmla="*/ 1350 w 1839"/>
                  <a:gd name="T47" fmla="*/ 268 h 1819"/>
                  <a:gd name="T48" fmla="*/ 1454 w 1839"/>
                  <a:gd name="T49" fmla="*/ 425 h 1819"/>
                  <a:gd name="T50" fmla="*/ 1513 w 1839"/>
                  <a:gd name="T51" fmla="*/ 598 h 1819"/>
                  <a:gd name="T52" fmla="*/ 1530 w 1839"/>
                  <a:gd name="T53" fmla="*/ 778 h 1819"/>
                  <a:gd name="T54" fmla="*/ 1502 w 1839"/>
                  <a:gd name="T55" fmla="*/ 956 h 1819"/>
                  <a:gd name="T56" fmla="*/ 1760 w 1839"/>
                  <a:gd name="T57" fmla="*/ 1368 h 1819"/>
                  <a:gd name="T58" fmla="*/ 1818 w 1839"/>
                  <a:gd name="T59" fmla="*/ 1454 h 1819"/>
                  <a:gd name="T60" fmla="*/ 1839 w 1839"/>
                  <a:gd name="T61" fmla="*/ 1555 h 1819"/>
                  <a:gd name="T62" fmla="*/ 1818 w 1839"/>
                  <a:gd name="T63" fmla="*/ 1656 h 1819"/>
                  <a:gd name="T64" fmla="*/ 1760 w 1839"/>
                  <a:gd name="T65" fmla="*/ 1743 h 1819"/>
                  <a:gd name="T66" fmla="*/ 1663 w 1839"/>
                  <a:gd name="T67" fmla="*/ 1804 h 1819"/>
                  <a:gd name="T68" fmla="*/ 1553 w 1839"/>
                  <a:gd name="T69" fmla="*/ 1819 h 1819"/>
                  <a:gd name="T70" fmla="*/ 1445 w 1839"/>
                  <a:gd name="T71" fmla="*/ 1788 h 1819"/>
                  <a:gd name="T72" fmla="*/ 1082 w 1839"/>
                  <a:gd name="T73" fmla="*/ 1446 h 1819"/>
                  <a:gd name="T74" fmla="*/ 907 w 1839"/>
                  <a:gd name="T75" fmla="*/ 1501 h 1819"/>
                  <a:gd name="T76" fmla="*/ 725 w 1839"/>
                  <a:gd name="T77" fmla="*/ 1513 h 1819"/>
                  <a:gd name="T78" fmla="*/ 545 w 1839"/>
                  <a:gd name="T79" fmla="*/ 1482 h 1819"/>
                  <a:gd name="T80" fmla="*/ 375 w 1839"/>
                  <a:gd name="T81" fmla="*/ 1409 h 1819"/>
                  <a:gd name="T82" fmla="*/ 224 w 1839"/>
                  <a:gd name="T83" fmla="*/ 1293 h 1819"/>
                  <a:gd name="T84" fmla="*/ 105 w 1839"/>
                  <a:gd name="T85" fmla="*/ 1141 h 1819"/>
                  <a:gd name="T86" fmla="*/ 30 w 1839"/>
                  <a:gd name="T87" fmla="*/ 970 h 1819"/>
                  <a:gd name="T88" fmla="*/ 0 w 1839"/>
                  <a:gd name="T89" fmla="*/ 787 h 1819"/>
                  <a:gd name="T90" fmla="*/ 15 w 1839"/>
                  <a:gd name="T91" fmla="*/ 604 h 1819"/>
                  <a:gd name="T92" fmla="*/ 74 w 1839"/>
                  <a:gd name="T93" fmla="*/ 429 h 1819"/>
                  <a:gd name="T94" fmla="*/ 179 w 1839"/>
                  <a:gd name="T95" fmla="*/ 270 h 1819"/>
                  <a:gd name="T96" fmla="*/ 323 w 1839"/>
                  <a:gd name="T97" fmla="*/ 138 h 1819"/>
                  <a:gd name="T98" fmla="*/ 491 w 1839"/>
                  <a:gd name="T99" fmla="*/ 49 h 1819"/>
                  <a:gd name="T100" fmla="*/ 672 w 1839"/>
                  <a:gd name="T101" fmla="*/ 6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39" h="1819">
                    <a:moveTo>
                      <a:pt x="740" y="268"/>
                    </a:moveTo>
                    <a:lnTo>
                      <a:pt x="689" y="273"/>
                    </a:lnTo>
                    <a:lnTo>
                      <a:pt x="639" y="284"/>
                    </a:lnTo>
                    <a:lnTo>
                      <a:pt x="591" y="299"/>
                    </a:lnTo>
                    <a:lnTo>
                      <a:pt x="544" y="319"/>
                    </a:lnTo>
                    <a:lnTo>
                      <a:pt x="497" y="345"/>
                    </a:lnTo>
                    <a:lnTo>
                      <a:pt x="455" y="375"/>
                    </a:lnTo>
                    <a:lnTo>
                      <a:pt x="415" y="410"/>
                    </a:lnTo>
                    <a:lnTo>
                      <a:pt x="378" y="451"/>
                    </a:lnTo>
                    <a:lnTo>
                      <a:pt x="347" y="493"/>
                    </a:lnTo>
                    <a:lnTo>
                      <a:pt x="322" y="538"/>
                    </a:lnTo>
                    <a:lnTo>
                      <a:pt x="301" y="585"/>
                    </a:lnTo>
                    <a:lnTo>
                      <a:pt x="286" y="633"/>
                    </a:lnTo>
                    <a:lnTo>
                      <a:pt x="276" y="682"/>
                    </a:lnTo>
                    <a:lnTo>
                      <a:pt x="270" y="732"/>
                    </a:lnTo>
                    <a:lnTo>
                      <a:pt x="270" y="782"/>
                    </a:lnTo>
                    <a:lnTo>
                      <a:pt x="276" y="832"/>
                    </a:lnTo>
                    <a:lnTo>
                      <a:pt x="286" y="881"/>
                    </a:lnTo>
                    <a:lnTo>
                      <a:pt x="301" y="930"/>
                    </a:lnTo>
                    <a:lnTo>
                      <a:pt x="322" y="977"/>
                    </a:lnTo>
                    <a:lnTo>
                      <a:pt x="347" y="1022"/>
                    </a:lnTo>
                    <a:lnTo>
                      <a:pt x="378" y="1064"/>
                    </a:lnTo>
                    <a:lnTo>
                      <a:pt x="415" y="1104"/>
                    </a:lnTo>
                    <a:lnTo>
                      <a:pt x="455" y="1140"/>
                    </a:lnTo>
                    <a:lnTo>
                      <a:pt x="497" y="1170"/>
                    </a:lnTo>
                    <a:lnTo>
                      <a:pt x="544" y="1195"/>
                    </a:lnTo>
                    <a:lnTo>
                      <a:pt x="591" y="1216"/>
                    </a:lnTo>
                    <a:lnTo>
                      <a:pt x="639" y="1231"/>
                    </a:lnTo>
                    <a:lnTo>
                      <a:pt x="689" y="1241"/>
                    </a:lnTo>
                    <a:lnTo>
                      <a:pt x="740" y="1246"/>
                    </a:lnTo>
                    <a:lnTo>
                      <a:pt x="790" y="1246"/>
                    </a:lnTo>
                    <a:lnTo>
                      <a:pt x="841" y="1241"/>
                    </a:lnTo>
                    <a:lnTo>
                      <a:pt x="891" y="1231"/>
                    </a:lnTo>
                    <a:lnTo>
                      <a:pt x="939" y="1216"/>
                    </a:lnTo>
                    <a:lnTo>
                      <a:pt x="986" y="1195"/>
                    </a:lnTo>
                    <a:lnTo>
                      <a:pt x="1033" y="1170"/>
                    </a:lnTo>
                    <a:lnTo>
                      <a:pt x="1076" y="1140"/>
                    </a:lnTo>
                    <a:lnTo>
                      <a:pt x="1115" y="1104"/>
                    </a:lnTo>
                    <a:lnTo>
                      <a:pt x="1152" y="1064"/>
                    </a:lnTo>
                    <a:lnTo>
                      <a:pt x="1183" y="1022"/>
                    </a:lnTo>
                    <a:lnTo>
                      <a:pt x="1208" y="977"/>
                    </a:lnTo>
                    <a:lnTo>
                      <a:pt x="1229" y="930"/>
                    </a:lnTo>
                    <a:lnTo>
                      <a:pt x="1244" y="881"/>
                    </a:lnTo>
                    <a:lnTo>
                      <a:pt x="1254" y="832"/>
                    </a:lnTo>
                    <a:lnTo>
                      <a:pt x="1260" y="782"/>
                    </a:lnTo>
                    <a:lnTo>
                      <a:pt x="1260" y="732"/>
                    </a:lnTo>
                    <a:lnTo>
                      <a:pt x="1254" y="682"/>
                    </a:lnTo>
                    <a:lnTo>
                      <a:pt x="1244" y="633"/>
                    </a:lnTo>
                    <a:lnTo>
                      <a:pt x="1229" y="585"/>
                    </a:lnTo>
                    <a:lnTo>
                      <a:pt x="1208" y="538"/>
                    </a:lnTo>
                    <a:lnTo>
                      <a:pt x="1183" y="493"/>
                    </a:lnTo>
                    <a:lnTo>
                      <a:pt x="1152" y="451"/>
                    </a:lnTo>
                    <a:lnTo>
                      <a:pt x="1115" y="410"/>
                    </a:lnTo>
                    <a:lnTo>
                      <a:pt x="1076" y="375"/>
                    </a:lnTo>
                    <a:lnTo>
                      <a:pt x="1033" y="345"/>
                    </a:lnTo>
                    <a:lnTo>
                      <a:pt x="986" y="319"/>
                    </a:lnTo>
                    <a:lnTo>
                      <a:pt x="939" y="299"/>
                    </a:lnTo>
                    <a:lnTo>
                      <a:pt x="891" y="284"/>
                    </a:lnTo>
                    <a:lnTo>
                      <a:pt x="841" y="273"/>
                    </a:lnTo>
                    <a:lnTo>
                      <a:pt x="790" y="268"/>
                    </a:lnTo>
                    <a:lnTo>
                      <a:pt x="740" y="268"/>
                    </a:lnTo>
                    <a:close/>
                    <a:moveTo>
                      <a:pt x="796" y="0"/>
                    </a:moveTo>
                    <a:lnTo>
                      <a:pt x="858" y="6"/>
                    </a:lnTo>
                    <a:lnTo>
                      <a:pt x="919" y="16"/>
                    </a:lnTo>
                    <a:lnTo>
                      <a:pt x="980" y="30"/>
                    </a:lnTo>
                    <a:lnTo>
                      <a:pt x="1038" y="49"/>
                    </a:lnTo>
                    <a:lnTo>
                      <a:pt x="1097" y="74"/>
                    </a:lnTo>
                    <a:lnTo>
                      <a:pt x="1153" y="104"/>
                    </a:lnTo>
                    <a:lnTo>
                      <a:pt x="1207" y="138"/>
                    </a:lnTo>
                    <a:lnTo>
                      <a:pt x="1257" y="177"/>
                    </a:lnTo>
                    <a:lnTo>
                      <a:pt x="1306" y="221"/>
                    </a:lnTo>
                    <a:lnTo>
                      <a:pt x="1350" y="268"/>
                    </a:lnTo>
                    <a:lnTo>
                      <a:pt x="1390" y="319"/>
                    </a:lnTo>
                    <a:lnTo>
                      <a:pt x="1424" y="371"/>
                    </a:lnTo>
                    <a:lnTo>
                      <a:pt x="1454" y="425"/>
                    </a:lnTo>
                    <a:lnTo>
                      <a:pt x="1478" y="481"/>
                    </a:lnTo>
                    <a:lnTo>
                      <a:pt x="1498" y="539"/>
                    </a:lnTo>
                    <a:lnTo>
                      <a:pt x="1513" y="598"/>
                    </a:lnTo>
                    <a:lnTo>
                      <a:pt x="1523" y="658"/>
                    </a:lnTo>
                    <a:lnTo>
                      <a:pt x="1528" y="718"/>
                    </a:lnTo>
                    <a:lnTo>
                      <a:pt x="1530" y="778"/>
                    </a:lnTo>
                    <a:lnTo>
                      <a:pt x="1525" y="838"/>
                    </a:lnTo>
                    <a:lnTo>
                      <a:pt x="1516" y="898"/>
                    </a:lnTo>
                    <a:lnTo>
                      <a:pt x="1502" y="956"/>
                    </a:lnTo>
                    <a:lnTo>
                      <a:pt x="1483" y="1014"/>
                    </a:lnTo>
                    <a:lnTo>
                      <a:pt x="1460" y="1071"/>
                    </a:lnTo>
                    <a:lnTo>
                      <a:pt x="1760" y="1368"/>
                    </a:lnTo>
                    <a:lnTo>
                      <a:pt x="1784" y="1394"/>
                    </a:lnTo>
                    <a:lnTo>
                      <a:pt x="1803" y="1423"/>
                    </a:lnTo>
                    <a:lnTo>
                      <a:pt x="1818" y="1454"/>
                    </a:lnTo>
                    <a:lnTo>
                      <a:pt x="1830" y="1486"/>
                    </a:lnTo>
                    <a:lnTo>
                      <a:pt x="1837" y="1520"/>
                    </a:lnTo>
                    <a:lnTo>
                      <a:pt x="1839" y="1555"/>
                    </a:lnTo>
                    <a:lnTo>
                      <a:pt x="1837" y="1590"/>
                    </a:lnTo>
                    <a:lnTo>
                      <a:pt x="1830" y="1624"/>
                    </a:lnTo>
                    <a:lnTo>
                      <a:pt x="1818" y="1656"/>
                    </a:lnTo>
                    <a:lnTo>
                      <a:pt x="1803" y="1687"/>
                    </a:lnTo>
                    <a:lnTo>
                      <a:pt x="1784" y="1716"/>
                    </a:lnTo>
                    <a:lnTo>
                      <a:pt x="1760" y="1743"/>
                    </a:lnTo>
                    <a:lnTo>
                      <a:pt x="1730" y="1768"/>
                    </a:lnTo>
                    <a:lnTo>
                      <a:pt x="1698" y="1788"/>
                    </a:lnTo>
                    <a:lnTo>
                      <a:pt x="1663" y="1804"/>
                    </a:lnTo>
                    <a:lnTo>
                      <a:pt x="1626" y="1815"/>
                    </a:lnTo>
                    <a:lnTo>
                      <a:pt x="1590" y="1819"/>
                    </a:lnTo>
                    <a:lnTo>
                      <a:pt x="1553" y="1819"/>
                    </a:lnTo>
                    <a:lnTo>
                      <a:pt x="1515" y="1815"/>
                    </a:lnTo>
                    <a:lnTo>
                      <a:pt x="1479" y="1804"/>
                    </a:lnTo>
                    <a:lnTo>
                      <a:pt x="1445" y="1788"/>
                    </a:lnTo>
                    <a:lnTo>
                      <a:pt x="1412" y="1768"/>
                    </a:lnTo>
                    <a:lnTo>
                      <a:pt x="1382" y="1743"/>
                    </a:lnTo>
                    <a:lnTo>
                      <a:pt x="1082" y="1446"/>
                    </a:lnTo>
                    <a:lnTo>
                      <a:pt x="1025" y="1469"/>
                    </a:lnTo>
                    <a:lnTo>
                      <a:pt x="967" y="1487"/>
                    </a:lnTo>
                    <a:lnTo>
                      <a:pt x="907" y="1501"/>
                    </a:lnTo>
                    <a:lnTo>
                      <a:pt x="847" y="1509"/>
                    </a:lnTo>
                    <a:lnTo>
                      <a:pt x="786" y="1514"/>
                    </a:lnTo>
                    <a:lnTo>
                      <a:pt x="725" y="1513"/>
                    </a:lnTo>
                    <a:lnTo>
                      <a:pt x="665" y="1508"/>
                    </a:lnTo>
                    <a:lnTo>
                      <a:pt x="604" y="1497"/>
                    </a:lnTo>
                    <a:lnTo>
                      <a:pt x="545" y="1482"/>
                    </a:lnTo>
                    <a:lnTo>
                      <a:pt x="486" y="1462"/>
                    </a:lnTo>
                    <a:lnTo>
                      <a:pt x="430" y="1438"/>
                    </a:lnTo>
                    <a:lnTo>
                      <a:pt x="375" y="1409"/>
                    </a:lnTo>
                    <a:lnTo>
                      <a:pt x="322" y="1375"/>
                    </a:lnTo>
                    <a:lnTo>
                      <a:pt x="271" y="1336"/>
                    </a:lnTo>
                    <a:lnTo>
                      <a:pt x="224" y="1293"/>
                    </a:lnTo>
                    <a:lnTo>
                      <a:pt x="179" y="1244"/>
                    </a:lnTo>
                    <a:lnTo>
                      <a:pt x="139" y="1194"/>
                    </a:lnTo>
                    <a:lnTo>
                      <a:pt x="105" y="1141"/>
                    </a:lnTo>
                    <a:lnTo>
                      <a:pt x="75" y="1085"/>
                    </a:lnTo>
                    <a:lnTo>
                      <a:pt x="50" y="1027"/>
                    </a:lnTo>
                    <a:lnTo>
                      <a:pt x="30" y="970"/>
                    </a:lnTo>
                    <a:lnTo>
                      <a:pt x="15" y="910"/>
                    </a:lnTo>
                    <a:lnTo>
                      <a:pt x="5" y="849"/>
                    </a:lnTo>
                    <a:lnTo>
                      <a:pt x="0" y="787"/>
                    </a:lnTo>
                    <a:lnTo>
                      <a:pt x="0" y="726"/>
                    </a:lnTo>
                    <a:lnTo>
                      <a:pt x="5" y="665"/>
                    </a:lnTo>
                    <a:lnTo>
                      <a:pt x="15" y="604"/>
                    </a:lnTo>
                    <a:lnTo>
                      <a:pt x="30" y="545"/>
                    </a:lnTo>
                    <a:lnTo>
                      <a:pt x="50" y="487"/>
                    </a:lnTo>
                    <a:lnTo>
                      <a:pt x="74" y="429"/>
                    </a:lnTo>
                    <a:lnTo>
                      <a:pt x="104" y="374"/>
                    </a:lnTo>
                    <a:lnTo>
                      <a:pt x="139" y="321"/>
                    </a:lnTo>
                    <a:lnTo>
                      <a:pt x="179" y="270"/>
                    </a:lnTo>
                    <a:lnTo>
                      <a:pt x="223" y="222"/>
                    </a:lnTo>
                    <a:lnTo>
                      <a:pt x="271" y="177"/>
                    </a:lnTo>
                    <a:lnTo>
                      <a:pt x="323" y="138"/>
                    </a:lnTo>
                    <a:lnTo>
                      <a:pt x="377" y="104"/>
                    </a:lnTo>
                    <a:lnTo>
                      <a:pt x="433" y="74"/>
                    </a:lnTo>
                    <a:lnTo>
                      <a:pt x="491" y="49"/>
                    </a:lnTo>
                    <a:lnTo>
                      <a:pt x="550" y="30"/>
                    </a:lnTo>
                    <a:lnTo>
                      <a:pt x="611" y="16"/>
                    </a:lnTo>
                    <a:lnTo>
                      <a:pt x="672" y="6"/>
                    </a:lnTo>
                    <a:lnTo>
                      <a:pt x="734" y="0"/>
                    </a:lnTo>
                    <a:lnTo>
                      <a:pt x="796" y="0"/>
                    </a:lnTo>
                    <a:close/>
                  </a:path>
                </a:pathLst>
              </a:custGeom>
              <a:grpFill/>
              <a:ln w="0">
                <a:noFill/>
                <a:prstDash val="solid"/>
                <a:round/>
              </a:ln>
            </p:spPr>
            <p:txBody>
              <a:bodyPr vert="horz" wrap="square" lIns="91440" tIns="45720" rIns="91440" bIns="45720" numCol="1" anchor="t" anchorCtr="0" compatLnSpc="1"/>
              <a:p>
                <a:endParaRPr lang="en-US"/>
              </a:p>
            </p:txBody>
          </p:sp>
          <p:sp>
            <p:nvSpPr>
              <p:cNvPr id="109" name="Freeform 591"/>
              <p:cNvSpPr/>
              <p:nvPr/>
            </p:nvSpPr>
            <p:spPr bwMode="auto">
              <a:xfrm>
                <a:off x="1204913" y="-1346200"/>
                <a:ext cx="374650" cy="474663"/>
              </a:xfrm>
              <a:custGeom>
                <a:avLst/>
                <a:gdLst>
                  <a:gd name="T0" fmla="*/ 503 w 1655"/>
                  <a:gd name="T1" fmla="*/ 30 h 2089"/>
                  <a:gd name="T2" fmla="*/ 679 w 1655"/>
                  <a:gd name="T3" fmla="*/ 255 h 2089"/>
                  <a:gd name="T4" fmla="*/ 922 w 1655"/>
                  <a:gd name="T5" fmla="*/ 543 h 2089"/>
                  <a:gd name="T6" fmla="*/ 1053 w 1655"/>
                  <a:gd name="T7" fmla="*/ 442 h 2089"/>
                  <a:gd name="T8" fmla="*/ 1370 w 1655"/>
                  <a:gd name="T9" fmla="*/ 402 h 2089"/>
                  <a:gd name="T10" fmla="*/ 1470 w 1655"/>
                  <a:gd name="T11" fmla="*/ 566 h 2089"/>
                  <a:gd name="T12" fmla="*/ 1548 w 1655"/>
                  <a:gd name="T13" fmla="*/ 743 h 2089"/>
                  <a:gd name="T14" fmla="*/ 1606 w 1655"/>
                  <a:gd name="T15" fmla="*/ 929 h 2089"/>
                  <a:gd name="T16" fmla="*/ 1643 w 1655"/>
                  <a:gd name="T17" fmla="*/ 1125 h 2089"/>
                  <a:gd name="T18" fmla="*/ 1655 w 1655"/>
                  <a:gd name="T19" fmla="*/ 1326 h 2089"/>
                  <a:gd name="T20" fmla="*/ 1643 w 1655"/>
                  <a:gd name="T21" fmla="*/ 1530 h 2089"/>
                  <a:gd name="T22" fmla="*/ 1605 w 1655"/>
                  <a:gd name="T23" fmla="*/ 1725 h 2089"/>
                  <a:gd name="T24" fmla="*/ 1546 w 1655"/>
                  <a:gd name="T25" fmla="*/ 1913 h 2089"/>
                  <a:gd name="T26" fmla="*/ 1466 w 1655"/>
                  <a:gd name="T27" fmla="*/ 2089 h 2089"/>
                  <a:gd name="T28" fmla="*/ 1480 w 1655"/>
                  <a:gd name="T29" fmla="*/ 1951 h 2089"/>
                  <a:gd name="T30" fmla="*/ 1471 w 1655"/>
                  <a:gd name="T31" fmla="*/ 1814 h 2089"/>
                  <a:gd name="T32" fmla="*/ 1440 w 1655"/>
                  <a:gd name="T33" fmla="*/ 1680 h 2089"/>
                  <a:gd name="T34" fmla="*/ 1389 w 1655"/>
                  <a:gd name="T35" fmla="*/ 1552 h 2089"/>
                  <a:gd name="T36" fmla="*/ 1318 w 1655"/>
                  <a:gd name="T37" fmla="*/ 1433 h 2089"/>
                  <a:gd name="T38" fmla="*/ 1225 w 1655"/>
                  <a:gd name="T39" fmla="*/ 1325 h 2089"/>
                  <a:gd name="T40" fmla="*/ 1120 w 1655"/>
                  <a:gd name="T41" fmla="*/ 1237 h 2089"/>
                  <a:gd name="T42" fmla="*/ 1004 w 1655"/>
                  <a:gd name="T43" fmla="*/ 1166 h 2089"/>
                  <a:gd name="T44" fmla="*/ 878 w 1655"/>
                  <a:gd name="T45" fmla="*/ 1115 h 2089"/>
                  <a:gd name="T46" fmla="*/ 746 w 1655"/>
                  <a:gd name="T47" fmla="*/ 1083 h 2089"/>
                  <a:gd name="T48" fmla="*/ 607 w 1655"/>
                  <a:gd name="T49" fmla="*/ 1072 h 2089"/>
                  <a:gd name="T50" fmla="*/ 456 w 1655"/>
                  <a:gd name="T51" fmla="*/ 1085 h 2089"/>
                  <a:gd name="T52" fmla="*/ 311 w 1655"/>
                  <a:gd name="T53" fmla="*/ 1123 h 2089"/>
                  <a:gd name="T54" fmla="*/ 175 w 1655"/>
                  <a:gd name="T55" fmla="*/ 1186 h 2089"/>
                  <a:gd name="T56" fmla="*/ 648 w 1655"/>
                  <a:gd name="T57" fmla="*/ 815 h 2089"/>
                  <a:gd name="T58" fmla="*/ 824 w 1655"/>
                  <a:gd name="T59" fmla="*/ 757 h 2089"/>
                  <a:gd name="T60" fmla="*/ 549 w 1655"/>
                  <a:gd name="T61" fmla="*/ 408 h 2089"/>
                  <a:gd name="T62" fmla="*/ 370 w 1655"/>
                  <a:gd name="T63" fmla="*/ 368 h 2089"/>
                  <a:gd name="T64" fmla="*/ 192 w 1655"/>
                  <a:gd name="T65" fmla="*/ 521 h 2089"/>
                  <a:gd name="T66" fmla="*/ 0 w 1655"/>
                  <a:gd name="T67" fmla="*/ 377 h 2089"/>
                  <a:gd name="T68" fmla="*/ 182 w 1655"/>
                  <a:gd name="T69" fmla="*/ 152 h 2089"/>
                  <a:gd name="T70" fmla="*/ 315 w 1655"/>
                  <a:gd name="T71" fmla="*/ 290 h 2089"/>
                  <a:gd name="T72" fmla="*/ 488 w 1655"/>
                  <a:gd name="T73" fmla="*/ 353 h 2089"/>
                  <a:gd name="T74" fmla="*/ 497 w 1655"/>
                  <a:gd name="T75" fmla="*/ 221 h 2089"/>
                  <a:gd name="T76" fmla="*/ 346 w 1655"/>
                  <a:gd name="T77" fmla="*/ 0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5" h="2089">
                    <a:moveTo>
                      <a:pt x="346" y="0"/>
                    </a:moveTo>
                    <a:lnTo>
                      <a:pt x="503" y="30"/>
                    </a:lnTo>
                    <a:lnTo>
                      <a:pt x="638" y="150"/>
                    </a:lnTo>
                    <a:lnTo>
                      <a:pt x="679" y="255"/>
                    </a:lnTo>
                    <a:lnTo>
                      <a:pt x="709" y="354"/>
                    </a:lnTo>
                    <a:lnTo>
                      <a:pt x="922" y="543"/>
                    </a:lnTo>
                    <a:lnTo>
                      <a:pt x="977" y="561"/>
                    </a:lnTo>
                    <a:lnTo>
                      <a:pt x="1053" y="442"/>
                    </a:lnTo>
                    <a:lnTo>
                      <a:pt x="1321" y="418"/>
                    </a:lnTo>
                    <a:lnTo>
                      <a:pt x="1370" y="402"/>
                    </a:lnTo>
                    <a:lnTo>
                      <a:pt x="1422" y="482"/>
                    </a:lnTo>
                    <a:lnTo>
                      <a:pt x="1470" y="566"/>
                    </a:lnTo>
                    <a:lnTo>
                      <a:pt x="1511" y="654"/>
                    </a:lnTo>
                    <a:lnTo>
                      <a:pt x="1548" y="743"/>
                    </a:lnTo>
                    <a:lnTo>
                      <a:pt x="1580" y="835"/>
                    </a:lnTo>
                    <a:lnTo>
                      <a:pt x="1606" y="929"/>
                    </a:lnTo>
                    <a:lnTo>
                      <a:pt x="1627" y="1025"/>
                    </a:lnTo>
                    <a:lnTo>
                      <a:pt x="1643" y="1125"/>
                    </a:lnTo>
                    <a:lnTo>
                      <a:pt x="1651" y="1225"/>
                    </a:lnTo>
                    <a:lnTo>
                      <a:pt x="1655" y="1326"/>
                    </a:lnTo>
                    <a:lnTo>
                      <a:pt x="1651" y="1429"/>
                    </a:lnTo>
                    <a:lnTo>
                      <a:pt x="1643" y="1530"/>
                    </a:lnTo>
                    <a:lnTo>
                      <a:pt x="1627" y="1628"/>
                    </a:lnTo>
                    <a:lnTo>
                      <a:pt x="1605" y="1725"/>
                    </a:lnTo>
                    <a:lnTo>
                      <a:pt x="1579" y="1820"/>
                    </a:lnTo>
                    <a:lnTo>
                      <a:pt x="1546" y="1913"/>
                    </a:lnTo>
                    <a:lnTo>
                      <a:pt x="1508" y="2002"/>
                    </a:lnTo>
                    <a:lnTo>
                      <a:pt x="1466" y="2089"/>
                    </a:lnTo>
                    <a:lnTo>
                      <a:pt x="1475" y="2021"/>
                    </a:lnTo>
                    <a:lnTo>
                      <a:pt x="1480" y="1951"/>
                    </a:lnTo>
                    <a:lnTo>
                      <a:pt x="1477" y="1882"/>
                    </a:lnTo>
                    <a:lnTo>
                      <a:pt x="1471" y="1814"/>
                    </a:lnTo>
                    <a:lnTo>
                      <a:pt x="1457" y="1746"/>
                    </a:lnTo>
                    <a:lnTo>
                      <a:pt x="1440" y="1680"/>
                    </a:lnTo>
                    <a:lnTo>
                      <a:pt x="1418" y="1615"/>
                    </a:lnTo>
                    <a:lnTo>
                      <a:pt x="1389" y="1552"/>
                    </a:lnTo>
                    <a:lnTo>
                      <a:pt x="1356" y="1491"/>
                    </a:lnTo>
                    <a:lnTo>
                      <a:pt x="1318" y="1433"/>
                    </a:lnTo>
                    <a:lnTo>
                      <a:pt x="1274" y="1378"/>
                    </a:lnTo>
                    <a:lnTo>
                      <a:pt x="1225" y="1325"/>
                    </a:lnTo>
                    <a:lnTo>
                      <a:pt x="1174" y="1279"/>
                    </a:lnTo>
                    <a:lnTo>
                      <a:pt x="1120" y="1237"/>
                    </a:lnTo>
                    <a:lnTo>
                      <a:pt x="1063" y="1199"/>
                    </a:lnTo>
                    <a:lnTo>
                      <a:pt x="1004" y="1166"/>
                    </a:lnTo>
                    <a:lnTo>
                      <a:pt x="942" y="1138"/>
                    </a:lnTo>
                    <a:lnTo>
                      <a:pt x="878" y="1115"/>
                    </a:lnTo>
                    <a:lnTo>
                      <a:pt x="813" y="1096"/>
                    </a:lnTo>
                    <a:lnTo>
                      <a:pt x="746" y="1083"/>
                    </a:lnTo>
                    <a:lnTo>
                      <a:pt x="676" y="1076"/>
                    </a:lnTo>
                    <a:lnTo>
                      <a:pt x="607" y="1072"/>
                    </a:lnTo>
                    <a:lnTo>
                      <a:pt x="531" y="1076"/>
                    </a:lnTo>
                    <a:lnTo>
                      <a:pt x="456" y="1085"/>
                    </a:lnTo>
                    <a:lnTo>
                      <a:pt x="382" y="1102"/>
                    </a:lnTo>
                    <a:lnTo>
                      <a:pt x="311" y="1123"/>
                    </a:lnTo>
                    <a:lnTo>
                      <a:pt x="241" y="1152"/>
                    </a:lnTo>
                    <a:lnTo>
                      <a:pt x="175" y="1186"/>
                    </a:lnTo>
                    <a:lnTo>
                      <a:pt x="370" y="954"/>
                    </a:lnTo>
                    <a:lnTo>
                      <a:pt x="648" y="815"/>
                    </a:lnTo>
                    <a:lnTo>
                      <a:pt x="810" y="836"/>
                    </a:lnTo>
                    <a:lnTo>
                      <a:pt x="824" y="757"/>
                    </a:lnTo>
                    <a:lnTo>
                      <a:pt x="625" y="558"/>
                    </a:lnTo>
                    <a:lnTo>
                      <a:pt x="549" y="408"/>
                    </a:lnTo>
                    <a:lnTo>
                      <a:pt x="438" y="408"/>
                    </a:lnTo>
                    <a:lnTo>
                      <a:pt x="370" y="368"/>
                    </a:lnTo>
                    <a:lnTo>
                      <a:pt x="223" y="346"/>
                    </a:lnTo>
                    <a:lnTo>
                      <a:pt x="192" y="521"/>
                    </a:lnTo>
                    <a:lnTo>
                      <a:pt x="13" y="486"/>
                    </a:lnTo>
                    <a:lnTo>
                      <a:pt x="0" y="377"/>
                    </a:lnTo>
                    <a:lnTo>
                      <a:pt x="137" y="346"/>
                    </a:lnTo>
                    <a:lnTo>
                      <a:pt x="182" y="152"/>
                    </a:lnTo>
                    <a:lnTo>
                      <a:pt x="318" y="208"/>
                    </a:lnTo>
                    <a:lnTo>
                      <a:pt x="315" y="290"/>
                    </a:lnTo>
                    <a:lnTo>
                      <a:pt x="419" y="333"/>
                    </a:lnTo>
                    <a:lnTo>
                      <a:pt x="488" y="353"/>
                    </a:lnTo>
                    <a:lnTo>
                      <a:pt x="573" y="309"/>
                    </a:lnTo>
                    <a:lnTo>
                      <a:pt x="497" y="221"/>
                    </a:lnTo>
                    <a:lnTo>
                      <a:pt x="343" y="71"/>
                    </a:lnTo>
                    <a:lnTo>
                      <a:pt x="346" y="0"/>
                    </a:lnTo>
                    <a:close/>
                  </a:path>
                </a:pathLst>
              </a:custGeom>
              <a:grpFill/>
              <a:ln w="0">
                <a:noFill/>
                <a:prstDash val="solid"/>
                <a:round/>
              </a:ln>
            </p:spPr>
            <p:txBody>
              <a:bodyPr vert="horz" wrap="square" lIns="91440" tIns="45720" rIns="91440" bIns="45720" numCol="1" anchor="t" anchorCtr="0" compatLnSpc="1"/>
              <a:p>
                <a:endParaRPr lang="en-US"/>
              </a:p>
            </p:txBody>
          </p:sp>
          <p:sp>
            <p:nvSpPr>
              <p:cNvPr id="110" name="Freeform 592"/>
              <p:cNvSpPr/>
              <p:nvPr/>
            </p:nvSpPr>
            <p:spPr bwMode="auto">
              <a:xfrm>
                <a:off x="1160463" y="-1065213"/>
                <a:ext cx="52388" cy="44450"/>
              </a:xfrm>
              <a:custGeom>
                <a:avLst/>
                <a:gdLst>
                  <a:gd name="T0" fmla="*/ 130 w 229"/>
                  <a:gd name="T1" fmla="*/ 0 h 197"/>
                  <a:gd name="T2" fmla="*/ 229 w 229"/>
                  <a:gd name="T3" fmla="*/ 45 h 197"/>
                  <a:gd name="T4" fmla="*/ 205 w 229"/>
                  <a:gd name="T5" fmla="*/ 66 h 197"/>
                  <a:gd name="T6" fmla="*/ 182 w 229"/>
                  <a:gd name="T7" fmla="*/ 89 h 197"/>
                  <a:gd name="T8" fmla="*/ 162 w 229"/>
                  <a:gd name="T9" fmla="*/ 109 h 197"/>
                  <a:gd name="T10" fmla="*/ 143 w 229"/>
                  <a:gd name="T11" fmla="*/ 131 h 197"/>
                  <a:gd name="T12" fmla="*/ 89 w 229"/>
                  <a:gd name="T13" fmla="*/ 132 h 197"/>
                  <a:gd name="T14" fmla="*/ 32 w 229"/>
                  <a:gd name="T15" fmla="*/ 197 h 197"/>
                  <a:gd name="T16" fmla="*/ 0 w 229"/>
                  <a:gd name="T17" fmla="*/ 61 h 197"/>
                  <a:gd name="T18" fmla="*/ 130 w 229"/>
                  <a:gd name="T1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97">
                    <a:moveTo>
                      <a:pt x="130" y="0"/>
                    </a:moveTo>
                    <a:lnTo>
                      <a:pt x="229" y="45"/>
                    </a:lnTo>
                    <a:lnTo>
                      <a:pt x="205" y="66"/>
                    </a:lnTo>
                    <a:lnTo>
                      <a:pt x="182" y="89"/>
                    </a:lnTo>
                    <a:lnTo>
                      <a:pt x="162" y="109"/>
                    </a:lnTo>
                    <a:lnTo>
                      <a:pt x="143" y="131"/>
                    </a:lnTo>
                    <a:lnTo>
                      <a:pt x="89" y="132"/>
                    </a:lnTo>
                    <a:lnTo>
                      <a:pt x="32" y="197"/>
                    </a:lnTo>
                    <a:lnTo>
                      <a:pt x="0" y="61"/>
                    </a:lnTo>
                    <a:lnTo>
                      <a:pt x="130" y="0"/>
                    </a:lnTo>
                    <a:close/>
                  </a:path>
                </a:pathLst>
              </a:custGeom>
              <a:grpFill/>
              <a:ln w="0">
                <a:noFill/>
                <a:prstDash val="solid"/>
                <a:round/>
              </a:ln>
            </p:spPr>
            <p:txBody>
              <a:bodyPr vert="horz" wrap="square" lIns="91440" tIns="45720" rIns="91440" bIns="45720" numCol="1" anchor="t" anchorCtr="0" compatLnSpc="1"/>
              <a:p>
                <a:endParaRPr lang="en-US"/>
              </a:p>
            </p:txBody>
          </p:sp>
          <p:sp>
            <p:nvSpPr>
              <p:cNvPr id="111" name="Freeform 593"/>
              <p:cNvSpPr/>
              <p:nvPr/>
            </p:nvSpPr>
            <p:spPr bwMode="auto">
              <a:xfrm>
                <a:off x="1289050" y="-714375"/>
                <a:ext cx="92075" cy="34925"/>
              </a:xfrm>
              <a:custGeom>
                <a:avLst/>
                <a:gdLst>
                  <a:gd name="T0" fmla="*/ 404 w 404"/>
                  <a:gd name="T1" fmla="*/ 0 h 154"/>
                  <a:gd name="T2" fmla="*/ 327 w 404"/>
                  <a:gd name="T3" fmla="*/ 38 h 154"/>
                  <a:gd name="T4" fmla="*/ 249 w 404"/>
                  <a:gd name="T5" fmla="*/ 73 h 154"/>
                  <a:gd name="T6" fmla="*/ 168 w 404"/>
                  <a:gd name="T7" fmla="*/ 105 h 154"/>
                  <a:gd name="T8" fmla="*/ 85 w 404"/>
                  <a:gd name="T9" fmla="*/ 131 h 154"/>
                  <a:gd name="T10" fmla="*/ 0 w 404"/>
                  <a:gd name="T11" fmla="*/ 154 h 154"/>
                  <a:gd name="T12" fmla="*/ 31 w 404"/>
                  <a:gd name="T13" fmla="*/ 44 h 154"/>
                  <a:gd name="T14" fmla="*/ 92 w 404"/>
                  <a:gd name="T15" fmla="*/ 5 h 154"/>
                  <a:gd name="T16" fmla="*/ 163 w 404"/>
                  <a:gd name="T17" fmla="*/ 13 h 154"/>
                  <a:gd name="T18" fmla="*/ 236 w 404"/>
                  <a:gd name="T19" fmla="*/ 17 h 154"/>
                  <a:gd name="T20" fmla="*/ 292 w 404"/>
                  <a:gd name="T21" fmla="*/ 14 h 154"/>
                  <a:gd name="T22" fmla="*/ 348 w 404"/>
                  <a:gd name="T23" fmla="*/ 9 h 154"/>
                  <a:gd name="T24" fmla="*/ 404 w 404"/>
                  <a:gd name="T25"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154">
                    <a:moveTo>
                      <a:pt x="404" y="0"/>
                    </a:moveTo>
                    <a:lnTo>
                      <a:pt x="327" y="38"/>
                    </a:lnTo>
                    <a:lnTo>
                      <a:pt x="249" y="73"/>
                    </a:lnTo>
                    <a:lnTo>
                      <a:pt x="168" y="105"/>
                    </a:lnTo>
                    <a:lnTo>
                      <a:pt x="85" y="131"/>
                    </a:lnTo>
                    <a:lnTo>
                      <a:pt x="0" y="154"/>
                    </a:lnTo>
                    <a:lnTo>
                      <a:pt x="31" y="44"/>
                    </a:lnTo>
                    <a:lnTo>
                      <a:pt x="92" y="5"/>
                    </a:lnTo>
                    <a:lnTo>
                      <a:pt x="163" y="13"/>
                    </a:lnTo>
                    <a:lnTo>
                      <a:pt x="236" y="17"/>
                    </a:lnTo>
                    <a:lnTo>
                      <a:pt x="292" y="14"/>
                    </a:lnTo>
                    <a:lnTo>
                      <a:pt x="348" y="9"/>
                    </a:lnTo>
                    <a:lnTo>
                      <a:pt x="404" y="0"/>
                    </a:lnTo>
                    <a:close/>
                  </a:path>
                </a:pathLst>
              </a:custGeom>
              <a:grpFill/>
              <a:ln w="0">
                <a:noFill/>
                <a:prstDash val="solid"/>
                <a:round/>
              </a:ln>
            </p:spPr>
            <p:txBody>
              <a:bodyPr vert="horz" wrap="square" lIns="91440" tIns="45720" rIns="91440" bIns="45720" numCol="1" anchor="t" anchorCtr="0" compatLnSpc="1"/>
              <a:p>
                <a:endParaRPr lang="en-US"/>
              </a:p>
            </p:txBody>
          </p:sp>
          <p:sp>
            <p:nvSpPr>
              <p:cNvPr id="112" name="Freeform 594"/>
              <p:cNvSpPr/>
              <p:nvPr/>
            </p:nvSpPr>
            <p:spPr bwMode="auto">
              <a:xfrm>
                <a:off x="819150" y="-1241425"/>
                <a:ext cx="428625" cy="573088"/>
              </a:xfrm>
              <a:custGeom>
                <a:avLst/>
                <a:gdLst>
                  <a:gd name="T0" fmla="*/ 230 w 1890"/>
                  <a:gd name="T1" fmla="*/ 95 h 2526"/>
                  <a:gd name="T2" fmla="*/ 513 w 1890"/>
                  <a:gd name="T3" fmla="*/ 157 h 2526"/>
                  <a:gd name="T4" fmla="*/ 969 w 1890"/>
                  <a:gd name="T5" fmla="*/ 390 h 2526"/>
                  <a:gd name="T6" fmla="*/ 1211 w 1890"/>
                  <a:gd name="T7" fmla="*/ 979 h 2526"/>
                  <a:gd name="T8" fmla="*/ 1251 w 1890"/>
                  <a:gd name="T9" fmla="*/ 864 h 2526"/>
                  <a:gd name="T10" fmla="*/ 1524 w 1890"/>
                  <a:gd name="T11" fmla="*/ 1097 h 2526"/>
                  <a:gd name="T12" fmla="*/ 1475 w 1890"/>
                  <a:gd name="T13" fmla="*/ 1216 h 2526"/>
                  <a:gd name="T14" fmla="*/ 1444 w 1890"/>
                  <a:gd name="T15" fmla="*/ 1344 h 2526"/>
                  <a:gd name="T16" fmla="*/ 1434 w 1890"/>
                  <a:gd name="T17" fmla="*/ 1476 h 2526"/>
                  <a:gd name="T18" fmla="*/ 1445 w 1890"/>
                  <a:gd name="T19" fmla="*/ 1613 h 2526"/>
                  <a:gd name="T20" fmla="*/ 1477 w 1890"/>
                  <a:gd name="T21" fmla="*/ 1745 h 2526"/>
                  <a:gd name="T22" fmla="*/ 1529 w 1890"/>
                  <a:gd name="T23" fmla="*/ 1870 h 2526"/>
                  <a:gd name="T24" fmla="*/ 1601 w 1890"/>
                  <a:gd name="T25" fmla="*/ 1984 h 2526"/>
                  <a:gd name="T26" fmla="*/ 1691 w 1890"/>
                  <a:gd name="T27" fmla="*/ 2089 h 2526"/>
                  <a:gd name="T28" fmla="*/ 1786 w 1890"/>
                  <a:gd name="T29" fmla="*/ 2170 h 2526"/>
                  <a:gd name="T30" fmla="*/ 1890 w 1890"/>
                  <a:gd name="T31" fmla="*/ 2236 h 2526"/>
                  <a:gd name="T32" fmla="*/ 1880 w 1890"/>
                  <a:gd name="T33" fmla="*/ 2274 h 2526"/>
                  <a:gd name="T34" fmla="*/ 1874 w 1890"/>
                  <a:gd name="T35" fmla="*/ 2300 h 2526"/>
                  <a:gd name="T36" fmla="*/ 1872 w 1890"/>
                  <a:gd name="T37" fmla="*/ 2310 h 2526"/>
                  <a:gd name="T38" fmla="*/ 1820 w 1890"/>
                  <a:gd name="T39" fmla="*/ 2519 h 2526"/>
                  <a:gd name="T40" fmla="*/ 1679 w 1890"/>
                  <a:gd name="T41" fmla="*/ 2526 h 2526"/>
                  <a:gd name="T42" fmla="*/ 1468 w 1890"/>
                  <a:gd name="T43" fmla="*/ 2513 h 2526"/>
                  <a:gd name="T44" fmla="*/ 1266 w 1890"/>
                  <a:gd name="T45" fmla="*/ 2475 h 2526"/>
                  <a:gd name="T46" fmla="*/ 1072 w 1890"/>
                  <a:gd name="T47" fmla="*/ 2414 h 2526"/>
                  <a:gd name="T48" fmla="*/ 889 w 1890"/>
                  <a:gd name="T49" fmla="*/ 2331 h 2526"/>
                  <a:gd name="T50" fmla="*/ 719 w 1890"/>
                  <a:gd name="T51" fmla="*/ 2228 h 2526"/>
                  <a:gd name="T52" fmla="*/ 564 w 1890"/>
                  <a:gd name="T53" fmla="*/ 2106 h 2526"/>
                  <a:gd name="T54" fmla="*/ 424 w 1890"/>
                  <a:gd name="T55" fmla="*/ 1968 h 2526"/>
                  <a:gd name="T56" fmla="*/ 301 w 1890"/>
                  <a:gd name="T57" fmla="*/ 1814 h 2526"/>
                  <a:gd name="T58" fmla="*/ 197 w 1890"/>
                  <a:gd name="T59" fmla="*/ 1645 h 2526"/>
                  <a:gd name="T60" fmla="*/ 113 w 1890"/>
                  <a:gd name="T61" fmla="*/ 1465 h 2526"/>
                  <a:gd name="T62" fmla="*/ 52 w 1890"/>
                  <a:gd name="T63" fmla="*/ 1273 h 2526"/>
                  <a:gd name="T64" fmla="*/ 13 w 1890"/>
                  <a:gd name="T65" fmla="*/ 1073 h 2526"/>
                  <a:gd name="T66" fmla="*/ 0 w 1890"/>
                  <a:gd name="T67" fmla="*/ 864 h 2526"/>
                  <a:gd name="T68" fmla="*/ 12 w 1890"/>
                  <a:gd name="T69" fmla="*/ 664 h 2526"/>
                  <a:gd name="T70" fmla="*/ 48 w 1890"/>
                  <a:gd name="T71" fmla="*/ 471 h 2526"/>
                  <a:gd name="T72" fmla="*/ 106 w 1890"/>
                  <a:gd name="T73" fmla="*/ 285 h 2526"/>
                  <a:gd name="T74" fmla="*/ 184 w 1890"/>
                  <a:gd name="T75" fmla="*/ 111 h 2526"/>
                  <a:gd name="T76" fmla="*/ 351 w 1890"/>
                  <a:gd name="T77" fmla="*/ 0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90" h="2526">
                    <a:moveTo>
                      <a:pt x="351" y="0"/>
                    </a:moveTo>
                    <a:lnTo>
                      <a:pt x="230" y="95"/>
                    </a:lnTo>
                    <a:lnTo>
                      <a:pt x="325" y="157"/>
                    </a:lnTo>
                    <a:lnTo>
                      <a:pt x="513" y="157"/>
                    </a:lnTo>
                    <a:lnTo>
                      <a:pt x="794" y="107"/>
                    </a:lnTo>
                    <a:lnTo>
                      <a:pt x="969" y="390"/>
                    </a:lnTo>
                    <a:lnTo>
                      <a:pt x="969" y="656"/>
                    </a:lnTo>
                    <a:lnTo>
                      <a:pt x="1211" y="979"/>
                    </a:lnTo>
                    <a:lnTo>
                      <a:pt x="1251" y="979"/>
                    </a:lnTo>
                    <a:lnTo>
                      <a:pt x="1251" y="864"/>
                    </a:lnTo>
                    <a:lnTo>
                      <a:pt x="1344" y="1056"/>
                    </a:lnTo>
                    <a:lnTo>
                      <a:pt x="1524" y="1097"/>
                    </a:lnTo>
                    <a:lnTo>
                      <a:pt x="1497" y="1155"/>
                    </a:lnTo>
                    <a:lnTo>
                      <a:pt x="1475" y="1216"/>
                    </a:lnTo>
                    <a:lnTo>
                      <a:pt x="1457" y="1280"/>
                    </a:lnTo>
                    <a:lnTo>
                      <a:pt x="1444" y="1344"/>
                    </a:lnTo>
                    <a:lnTo>
                      <a:pt x="1436" y="1409"/>
                    </a:lnTo>
                    <a:lnTo>
                      <a:pt x="1434" y="1476"/>
                    </a:lnTo>
                    <a:lnTo>
                      <a:pt x="1436" y="1546"/>
                    </a:lnTo>
                    <a:lnTo>
                      <a:pt x="1445" y="1613"/>
                    </a:lnTo>
                    <a:lnTo>
                      <a:pt x="1459" y="1680"/>
                    </a:lnTo>
                    <a:lnTo>
                      <a:pt x="1477" y="1745"/>
                    </a:lnTo>
                    <a:lnTo>
                      <a:pt x="1500" y="1807"/>
                    </a:lnTo>
                    <a:lnTo>
                      <a:pt x="1529" y="1870"/>
                    </a:lnTo>
                    <a:lnTo>
                      <a:pt x="1562" y="1928"/>
                    </a:lnTo>
                    <a:lnTo>
                      <a:pt x="1601" y="1984"/>
                    </a:lnTo>
                    <a:lnTo>
                      <a:pt x="1644" y="2037"/>
                    </a:lnTo>
                    <a:lnTo>
                      <a:pt x="1691" y="2089"/>
                    </a:lnTo>
                    <a:lnTo>
                      <a:pt x="1737" y="2131"/>
                    </a:lnTo>
                    <a:lnTo>
                      <a:pt x="1786" y="2170"/>
                    </a:lnTo>
                    <a:lnTo>
                      <a:pt x="1837" y="2205"/>
                    </a:lnTo>
                    <a:lnTo>
                      <a:pt x="1890" y="2236"/>
                    </a:lnTo>
                    <a:lnTo>
                      <a:pt x="1885" y="2257"/>
                    </a:lnTo>
                    <a:lnTo>
                      <a:pt x="1880" y="2274"/>
                    </a:lnTo>
                    <a:lnTo>
                      <a:pt x="1877" y="2289"/>
                    </a:lnTo>
                    <a:lnTo>
                      <a:pt x="1874" y="2300"/>
                    </a:lnTo>
                    <a:lnTo>
                      <a:pt x="1872" y="2308"/>
                    </a:lnTo>
                    <a:lnTo>
                      <a:pt x="1872" y="2310"/>
                    </a:lnTo>
                    <a:lnTo>
                      <a:pt x="1889" y="2512"/>
                    </a:lnTo>
                    <a:lnTo>
                      <a:pt x="1820" y="2519"/>
                    </a:lnTo>
                    <a:lnTo>
                      <a:pt x="1749" y="2524"/>
                    </a:lnTo>
                    <a:lnTo>
                      <a:pt x="1679" y="2526"/>
                    </a:lnTo>
                    <a:lnTo>
                      <a:pt x="1572" y="2523"/>
                    </a:lnTo>
                    <a:lnTo>
                      <a:pt x="1468" y="2513"/>
                    </a:lnTo>
                    <a:lnTo>
                      <a:pt x="1366" y="2496"/>
                    </a:lnTo>
                    <a:lnTo>
                      <a:pt x="1266" y="2475"/>
                    </a:lnTo>
                    <a:lnTo>
                      <a:pt x="1168" y="2447"/>
                    </a:lnTo>
                    <a:lnTo>
                      <a:pt x="1072" y="2414"/>
                    </a:lnTo>
                    <a:lnTo>
                      <a:pt x="979" y="2375"/>
                    </a:lnTo>
                    <a:lnTo>
                      <a:pt x="889" y="2331"/>
                    </a:lnTo>
                    <a:lnTo>
                      <a:pt x="803" y="2282"/>
                    </a:lnTo>
                    <a:lnTo>
                      <a:pt x="719" y="2228"/>
                    </a:lnTo>
                    <a:lnTo>
                      <a:pt x="640" y="2169"/>
                    </a:lnTo>
                    <a:lnTo>
                      <a:pt x="564" y="2106"/>
                    </a:lnTo>
                    <a:lnTo>
                      <a:pt x="491" y="2040"/>
                    </a:lnTo>
                    <a:lnTo>
                      <a:pt x="424" y="1968"/>
                    </a:lnTo>
                    <a:lnTo>
                      <a:pt x="360" y="1892"/>
                    </a:lnTo>
                    <a:lnTo>
                      <a:pt x="301" y="1814"/>
                    </a:lnTo>
                    <a:lnTo>
                      <a:pt x="247" y="1731"/>
                    </a:lnTo>
                    <a:lnTo>
                      <a:pt x="197" y="1645"/>
                    </a:lnTo>
                    <a:lnTo>
                      <a:pt x="152" y="1557"/>
                    </a:lnTo>
                    <a:lnTo>
                      <a:pt x="113" y="1465"/>
                    </a:lnTo>
                    <a:lnTo>
                      <a:pt x="79" y="1370"/>
                    </a:lnTo>
                    <a:lnTo>
                      <a:pt x="52" y="1273"/>
                    </a:lnTo>
                    <a:lnTo>
                      <a:pt x="30" y="1174"/>
                    </a:lnTo>
                    <a:lnTo>
                      <a:pt x="13" y="1073"/>
                    </a:lnTo>
                    <a:lnTo>
                      <a:pt x="3" y="970"/>
                    </a:lnTo>
                    <a:lnTo>
                      <a:pt x="0" y="864"/>
                    </a:lnTo>
                    <a:lnTo>
                      <a:pt x="3" y="763"/>
                    </a:lnTo>
                    <a:lnTo>
                      <a:pt x="12" y="664"/>
                    </a:lnTo>
                    <a:lnTo>
                      <a:pt x="27" y="567"/>
                    </a:lnTo>
                    <a:lnTo>
                      <a:pt x="48" y="471"/>
                    </a:lnTo>
                    <a:lnTo>
                      <a:pt x="75" y="377"/>
                    </a:lnTo>
                    <a:lnTo>
                      <a:pt x="106" y="285"/>
                    </a:lnTo>
                    <a:lnTo>
                      <a:pt x="143" y="197"/>
                    </a:lnTo>
                    <a:lnTo>
                      <a:pt x="184" y="111"/>
                    </a:lnTo>
                    <a:lnTo>
                      <a:pt x="230" y="27"/>
                    </a:lnTo>
                    <a:lnTo>
                      <a:pt x="351" y="0"/>
                    </a:lnTo>
                    <a:close/>
                  </a:path>
                </a:pathLst>
              </a:custGeom>
              <a:grpFill/>
              <a:ln w="0">
                <a:noFill/>
                <a:prstDash val="solid"/>
                <a:round/>
              </a:ln>
            </p:spPr>
            <p:txBody>
              <a:bodyPr vert="horz" wrap="square" lIns="91440" tIns="45720" rIns="91440" bIns="45720" numCol="1" anchor="t" anchorCtr="0" compatLnSpc="1"/>
              <a:p>
                <a:endParaRPr lang="en-US"/>
              </a:p>
            </p:txBody>
          </p:sp>
          <p:sp>
            <p:nvSpPr>
              <p:cNvPr id="113" name="Freeform 595"/>
              <p:cNvSpPr>
                <a:spLocks noEditPoints="1"/>
              </p:cNvSpPr>
              <p:nvPr/>
            </p:nvSpPr>
            <p:spPr bwMode="auto">
              <a:xfrm>
                <a:off x="906463" y="-1422400"/>
                <a:ext cx="455613" cy="138113"/>
              </a:xfrm>
              <a:custGeom>
                <a:avLst/>
                <a:gdLst>
                  <a:gd name="T0" fmla="*/ 857 w 2009"/>
                  <a:gd name="T1" fmla="*/ 178 h 604"/>
                  <a:gd name="T2" fmla="*/ 854 w 2009"/>
                  <a:gd name="T3" fmla="*/ 185 h 604"/>
                  <a:gd name="T4" fmla="*/ 848 w 2009"/>
                  <a:gd name="T5" fmla="*/ 194 h 604"/>
                  <a:gd name="T6" fmla="*/ 837 w 2009"/>
                  <a:gd name="T7" fmla="*/ 204 h 604"/>
                  <a:gd name="T8" fmla="*/ 823 w 2009"/>
                  <a:gd name="T9" fmla="*/ 214 h 604"/>
                  <a:gd name="T10" fmla="*/ 809 w 2009"/>
                  <a:gd name="T11" fmla="*/ 225 h 604"/>
                  <a:gd name="T12" fmla="*/ 795 w 2009"/>
                  <a:gd name="T13" fmla="*/ 235 h 604"/>
                  <a:gd name="T14" fmla="*/ 780 w 2009"/>
                  <a:gd name="T15" fmla="*/ 246 h 604"/>
                  <a:gd name="T16" fmla="*/ 767 w 2009"/>
                  <a:gd name="T17" fmla="*/ 254 h 604"/>
                  <a:gd name="T18" fmla="*/ 757 w 2009"/>
                  <a:gd name="T19" fmla="*/ 261 h 604"/>
                  <a:gd name="T20" fmla="*/ 750 w 2009"/>
                  <a:gd name="T21" fmla="*/ 266 h 604"/>
                  <a:gd name="T22" fmla="*/ 747 w 2009"/>
                  <a:gd name="T23" fmla="*/ 267 h 604"/>
                  <a:gd name="T24" fmla="*/ 857 w 2009"/>
                  <a:gd name="T25" fmla="*/ 331 h 604"/>
                  <a:gd name="T26" fmla="*/ 1087 w 2009"/>
                  <a:gd name="T27" fmla="*/ 271 h 604"/>
                  <a:gd name="T28" fmla="*/ 1033 w 2009"/>
                  <a:gd name="T29" fmla="*/ 178 h 604"/>
                  <a:gd name="T30" fmla="*/ 933 w 2009"/>
                  <a:gd name="T31" fmla="*/ 210 h 604"/>
                  <a:gd name="T32" fmla="*/ 857 w 2009"/>
                  <a:gd name="T33" fmla="*/ 178 h 604"/>
                  <a:gd name="T34" fmla="*/ 1537 w 2009"/>
                  <a:gd name="T35" fmla="*/ 72 h 604"/>
                  <a:gd name="T36" fmla="*/ 1365 w 2009"/>
                  <a:gd name="T37" fmla="*/ 165 h 604"/>
                  <a:gd name="T38" fmla="*/ 1267 w 2009"/>
                  <a:gd name="T39" fmla="*/ 226 h 604"/>
                  <a:gd name="T40" fmla="*/ 1336 w 2009"/>
                  <a:gd name="T41" fmla="*/ 270 h 604"/>
                  <a:gd name="T42" fmla="*/ 1488 w 2009"/>
                  <a:gd name="T43" fmla="*/ 255 h 604"/>
                  <a:gd name="T44" fmla="*/ 1647 w 2009"/>
                  <a:gd name="T45" fmla="*/ 135 h 604"/>
                  <a:gd name="T46" fmla="*/ 1537 w 2009"/>
                  <a:gd name="T47" fmla="*/ 72 h 604"/>
                  <a:gd name="T48" fmla="*/ 1295 w 2009"/>
                  <a:gd name="T49" fmla="*/ 0 h 604"/>
                  <a:gd name="T50" fmla="*/ 1295 w 2009"/>
                  <a:gd name="T51" fmla="*/ 0 h 604"/>
                  <a:gd name="T52" fmla="*/ 1390 w 2009"/>
                  <a:gd name="T53" fmla="*/ 3 h 604"/>
                  <a:gd name="T54" fmla="*/ 1483 w 2009"/>
                  <a:gd name="T55" fmla="*/ 11 h 604"/>
                  <a:gd name="T56" fmla="*/ 1576 w 2009"/>
                  <a:gd name="T57" fmla="*/ 24 h 604"/>
                  <a:gd name="T58" fmla="*/ 1666 w 2009"/>
                  <a:gd name="T59" fmla="*/ 42 h 604"/>
                  <a:gd name="T60" fmla="*/ 1755 w 2009"/>
                  <a:gd name="T61" fmla="*/ 65 h 604"/>
                  <a:gd name="T62" fmla="*/ 1842 w 2009"/>
                  <a:gd name="T63" fmla="*/ 92 h 604"/>
                  <a:gd name="T64" fmla="*/ 1926 w 2009"/>
                  <a:gd name="T65" fmla="*/ 124 h 604"/>
                  <a:gd name="T66" fmla="*/ 2009 w 2009"/>
                  <a:gd name="T67" fmla="*/ 160 h 604"/>
                  <a:gd name="T68" fmla="*/ 1948 w 2009"/>
                  <a:gd name="T69" fmla="*/ 169 h 604"/>
                  <a:gd name="T70" fmla="*/ 1784 w 2009"/>
                  <a:gd name="T71" fmla="*/ 145 h 604"/>
                  <a:gd name="T72" fmla="*/ 1668 w 2009"/>
                  <a:gd name="T73" fmla="*/ 221 h 604"/>
                  <a:gd name="T74" fmla="*/ 1586 w 2009"/>
                  <a:gd name="T75" fmla="*/ 311 h 604"/>
                  <a:gd name="T76" fmla="*/ 1285 w 2009"/>
                  <a:gd name="T77" fmla="*/ 339 h 604"/>
                  <a:gd name="T78" fmla="*/ 1162 w 2009"/>
                  <a:gd name="T79" fmla="*/ 319 h 604"/>
                  <a:gd name="T80" fmla="*/ 1077 w 2009"/>
                  <a:gd name="T81" fmla="*/ 450 h 604"/>
                  <a:gd name="T82" fmla="*/ 830 w 2009"/>
                  <a:gd name="T83" fmla="*/ 464 h 604"/>
                  <a:gd name="T84" fmla="*/ 676 w 2009"/>
                  <a:gd name="T85" fmla="*/ 421 h 604"/>
                  <a:gd name="T86" fmla="*/ 538 w 2009"/>
                  <a:gd name="T87" fmla="*/ 495 h 604"/>
                  <a:gd name="T88" fmla="*/ 239 w 2009"/>
                  <a:gd name="T89" fmla="*/ 536 h 604"/>
                  <a:gd name="T90" fmla="*/ 0 w 2009"/>
                  <a:gd name="T91" fmla="*/ 604 h 604"/>
                  <a:gd name="T92" fmla="*/ 0 w 2009"/>
                  <a:gd name="T93" fmla="*/ 604 h 604"/>
                  <a:gd name="T94" fmla="*/ 63 w 2009"/>
                  <a:gd name="T95" fmla="*/ 532 h 604"/>
                  <a:gd name="T96" fmla="*/ 131 w 2009"/>
                  <a:gd name="T97" fmla="*/ 464 h 604"/>
                  <a:gd name="T98" fmla="*/ 203 w 2009"/>
                  <a:gd name="T99" fmla="*/ 400 h 604"/>
                  <a:gd name="T100" fmla="*/ 278 w 2009"/>
                  <a:gd name="T101" fmla="*/ 339 h 604"/>
                  <a:gd name="T102" fmla="*/ 356 w 2009"/>
                  <a:gd name="T103" fmla="*/ 283 h 604"/>
                  <a:gd name="T104" fmla="*/ 439 w 2009"/>
                  <a:gd name="T105" fmla="*/ 232 h 604"/>
                  <a:gd name="T106" fmla="*/ 524 w 2009"/>
                  <a:gd name="T107" fmla="*/ 185 h 604"/>
                  <a:gd name="T108" fmla="*/ 612 w 2009"/>
                  <a:gd name="T109" fmla="*/ 144 h 604"/>
                  <a:gd name="T110" fmla="*/ 702 w 2009"/>
                  <a:gd name="T111" fmla="*/ 107 h 604"/>
                  <a:gd name="T112" fmla="*/ 796 w 2009"/>
                  <a:gd name="T113" fmla="*/ 75 h 604"/>
                  <a:gd name="T114" fmla="*/ 892 w 2009"/>
                  <a:gd name="T115" fmla="*/ 49 h 604"/>
                  <a:gd name="T116" fmla="*/ 990 w 2009"/>
                  <a:gd name="T117" fmla="*/ 27 h 604"/>
                  <a:gd name="T118" fmla="*/ 1089 w 2009"/>
                  <a:gd name="T119" fmla="*/ 13 h 604"/>
                  <a:gd name="T120" fmla="*/ 1191 w 2009"/>
                  <a:gd name="T121" fmla="*/ 3 h 604"/>
                  <a:gd name="T122" fmla="*/ 1295 w 2009"/>
                  <a:gd name="T12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09" h="604">
                    <a:moveTo>
                      <a:pt x="857" y="178"/>
                    </a:moveTo>
                    <a:lnTo>
                      <a:pt x="854" y="185"/>
                    </a:lnTo>
                    <a:lnTo>
                      <a:pt x="848" y="194"/>
                    </a:lnTo>
                    <a:lnTo>
                      <a:pt x="837" y="204"/>
                    </a:lnTo>
                    <a:lnTo>
                      <a:pt x="823" y="214"/>
                    </a:lnTo>
                    <a:lnTo>
                      <a:pt x="809" y="225"/>
                    </a:lnTo>
                    <a:lnTo>
                      <a:pt x="795" y="235"/>
                    </a:lnTo>
                    <a:lnTo>
                      <a:pt x="780" y="246"/>
                    </a:lnTo>
                    <a:lnTo>
                      <a:pt x="767" y="254"/>
                    </a:lnTo>
                    <a:lnTo>
                      <a:pt x="757" y="261"/>
                    </a:lnTo>
                    <a:lnTo>
                      <a:pt x="750" y="266"/>
                    </a:lnTo>
                    <a:lnTo>
                      <a:pt x="747" y="267"/>
                    </a:lnTo>
                    <a:lnTo>
                      <a:pt x="857" y="331"/>
                    </a:lnTo>
                    <a:lnTo>
                      <a:pt x="1087" y="271"/>
                    </a:lnTo>
                    <a:lnTo>
                      <a:pt x="1033" y="178"/>
                    </a:lnTo>
                    <a:lnTo>
                      <a:pt x="933" y="210"/>
                    </a:lnTo>
                    <a:lnTo>
                      <a:pt x="857" y="178"/>
                    </a:lnTo>
                    <a:close/>
                    <a:moveTo>
                      <a:pt x="1537" y="72"/>
                    </a:moveTo>
                    <a:lnTo>
                      <a:pt x="1365" y="165"/>
                    </a:lnTo>
                    <a:lnTo>
                      <a:pt x="1267" y="226"/>
                    </a:lnTo>
                    <a:lnTo>
                      <a:pt x="1336" y="270"/>
                    </a:lnTo>
                    <a:lnTo>
                      <a:pt x="1488" y="255"/>
                    </a:lnTo>
                    <a:lnTo>
                      <a:pt x="1647" y="135"/>
                    </a:lnTo>
                    <a:lnTo>
                      <a:pt x="1537" y="72"/>
                    </a:lnTo>
                    <a:close/>
                    <a:moveTo>
                      <a:pt x="1295" y="0"/>
                    </a:moveTo>
                    <a:lnTo>
                      <a:pt x="1295" y="0"/>
                    </a:lnTo>
                    <a:lnTo>
                      <a:pt x="1390" y="3"/>
                    </a:lnTo>
                    <a:lnTo>
                      <a:pt x="1483" y="11"/>
                    </a:lnTo>
                    <a:lnTo>
                      <a:pt x="1576" y="24"/>
                    </a:lnTo>
                    <a:lnTo>
                      <a:pt x="1666" y="42"/>
                    </a:lnTo>
                    <a:lnTo>
                      <a:pt x="1755" y="65"/>
                    </a:lnTo>
                    <a:lnTo>
                      <a:pt x="1842" y="92"/>
                    </a:lnTo>
                    <a:lnTo>
                      <a:pt x="1926" y="124"/>
                    </a:lnTo>
                    <a:lnTo>
                      <a:pt x="2009" y="160"/>
                    </a:lnTo>
                    <a:lnTo>
                      <a:pt x="1948" y="169"/>
                    </a:lnTo>
                    <a:lnTo>
                      <a:pt x="1784" y="145"/>
                    </a:lnTo>
                    <a:lnTo>
                      <a:pt x="1668" y="221"/>
                    </a:lnTo>
                    <a:lnTo>
                      <a:pt x="1586" y="311"/>
                    </a:lnTo>
                    <a:lnTo>
                      <a:pt x="1285" y="339"/>
                    </a:lnTo>
                    <a:lnTo>
                      <a:pt x="1162" y="319"/>
                    </a:lnTo>
                    <a:lnTo>
                      <a:pt x="1077" y="450"/>
                    </a:lnTo>
                    <a:lnTo>
                      <a:pt x="830" y="464"/>
                    </a:lnTo>
                    <a:lnTo>
                      <a:pt x="676" y="421"/>
                    </a:lnTo>
                    <a:lnTo>
                      <a:pt x="538" y="495"/>
                    </a:lnTo>
                    <a:lnTo>
                      <a:pt x="239" y="536"/>
                    </a:lnTo>
                    <a:lnTo>
                      <a:pt x="0" y="604"/>
                    </a:lnTo>
                    <a:lnTo>
                      <a:pt x="0" y="604"/>
                    </a:lnTo>
                    <a:lnTo>
                      <a:pt x="63" y="532"/>
                    </a:lnTo>
                    <a:lnTo>
                      <a:pt x="131" y="464"/>
                    </a:lnTo>
                    <a:lnTo>
                      <a:pt x="203" y="400"/>
                    </a:lnTo>
                    <a:lnTo>
                      <a:pt x="278" y="339"/>
                    </a:lnTo>
                    <a:lnTo>
                      <a:pt x="356" y="283"/>
                    </a:lnTo>
                    <a:lnTo>
                      <a:pt x="439" y="232"/>
                    </a:lnTo>
                    <a:lnTo>
                      <a:pt x="524" y="185"/>
                    </a:lnTo>
                    <a:lnTo>
                      <a:pt x="612" y="144"/>
                    </a:lnTo>
                    <a:lnTo>
                      <a:pt x="702" y="107"/>
                    </a:lnTo>
                    <a:lnTo>
                      <a:pt x="796" y="75"/>
                    </a:lnTo>
                    <a:lnTo>
                      <a:pt x="892" y="49"/>
                    </a:lnTo>
                    <a:lnTo>
                      <a:pt x="990" y="27"/>
                    </a:lnTo>
                    <a:lnTo>
                      <a:pt x="1089" y="13"/>
                    </a:lnTo>
                    <a:lnTo>
                      <a:pt x="1191" y="3"/>
                    </a:lnTo>
                    <a:lnTo>
                      <a:pt x="1295" y="0"/>
                    </a:lnTo>
                    <a:close/>
                  </a:path>
                </a:pathLst>
              </a:custGeom>
              <a:grpFill/>
              <a:ln w="0">
                <a:noFill/>
                <a:prstDash val="solid"/>
                <a:round/>
              </a:ln>
            </p:spPr>
            <p:txBody>
              <a:bodyPr vert="horz" wrap="square" lIns="91440" tIns="45720" rIns="91440" bIns="45720" numCol="1" anchor="t" anchorCtr="0" compatLnSpc="1"/>
              <a:p>
                <a:endParaRPr lang="en-US"/>
              </a:p>
            </p:txBody>
          </p:sp>
        </p:grpSp>
      </p:grpSp>
      <p:sp>
        <p:nvSpPr>
          <p:cNvPr id="114" name="矩形 113"/>
          <p:cNvSpPr/>
          <p:nvPr/>
        </p:nvSpPr>
        <p:spPr>
          <a:xfrm flipV="1">
            <a:off x="558800" y="1397635"/>
            <a:ext cx="11049000" cy="76200"/>
          </a:xfrm>
          <a:prstGeom prst="rect">
            <a:avLst/>
          </a:prstGeom>
          <a:gradFill>
            <a:gsLst>
              <a:gs pos="100000">
                <a:srgbClr val="F9F8CA"/>
              </a:gs>
              <a:gs pos="6000">
                <a:srgbClr val="4EAADD"/>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nvGrpSpPr>
        <p:grpSpPr>
          <a:xfrm>
            <a:off x="0" y="-528320"/>
            <a:ext cx="12192000" cy="7749540"/>
            <a:chOff x="0" y="-832"/>
            <a:chExt cx="19200" cy="12204"/>
          </a:xfrm>
        </p:grpSpPr>
        <p:sp>
          <p:nvSpPr>
            <p:cNvPr id="24" name="矩形 23"/>
            <p:cNvSpPr/>
            <p:nvPr/>
          </p:nvSpPr>
          <p:spPr>
            <a:xfrm>
              <a:off x="0" y="0"/>
              <a:ext cx="19200" cy="10800"/>
            </a:xfrm>
            <a:prstGeom prst="rect">
              <a:avLst/>
            </a:prstGeom>
            <a:solidFill>
              <a:srgbClr val="00264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l="81706" r="379" b="25096"/>
            <a:stretch>
              <a:fillRect/>
            </a:stretch>
          </p:blipFill>
          <p:spPr>
            <a:xfrm flipH="1">
              <a:off x="0" y="314"/>
              <a:ext cx="4267" cy="7191"/>
            </a:xfrm>
            <a:prstGeom prst="rect">
              <a:avLst/>
            </a:prstGeom>
          </p:spPr>
        </p:pic>
        <p:pic>
          <p:nvPicPr>
            <p:cNvPr id="27" name="图片 26"/>
            <p:cNvPicPr>
              <a:picLocks noChangeAspect="1"/>
            </p:cNvPicPr>
            <p:nvPr/>
          </p:nvPicPr>
          <p:blipFill rotWithShape="1">
            <a:blip r:embed="rId1">
              <a:extLst>
                <a:ext uri="{28A0092B-C50C-407E-A947-70E740481C1C}">
                  <a14:useLocalDpi xmlns:a14="http://schemas.microsoft.com/office/drawing/2010/main" val="0"/>
                </a:ext>
              </a:extLst>
            </a:blip>
            <a:srcRect l="29372" t="69709" r="19380"/>
            <a:stretch>
              <a:fillRect/>
            </a:stretch>
          </p:blipFill>
          <p:spPr>
            <a:xfrm rot="4235071" flipH="1">
              <a:off x="10769" y="3512"/>
              <a:ext cx="12205" cy="3517"/>
            </a:xfrm>
            <a:prstGeom prst="rect">
              <a:avLst/>
            </a:prstGeom>
          </p:spPr>
        </p:pic>
      </p:grpSp>
      <p:pic>
        <p:nvPicPr>
          <p:cNvPr id="5" name="图片 4"/>
          <p:cNvPicPr>
            <a:picLocks noChangeAspect="1"/>
          </p:cNvPicPr>
          <p:nvPr/>
        </p:nvPicPr>
        <p:blipFill rotWithShape="1">
          <a:blip r:embed="rId1">
            <a:alphaModFix amt="50000"/>
            <a:extLst>
              <a:ext uri="{28A0092B-C50C-407E-A947-70E740481C1C}">
                <a14:useLocalDpi xmlns:a14="http://schemas.microsoft.com/office/drawing/2010/main" val="0"/>
              </a:ext>
            </a:extLst>
          </a:blip>
          <a:srcRect r="19380"/>
          <a:stretch>
            <a:fillRect/>
          </a:stretch>
        </p:blipFill>
        <p:spPr>
          <a:xfrm flipH="1">
            <a:off x="77" y="932841"/>
            <a:ext cx="12192001" cy="6096000"/>
          </a:xfrm>
          <a:prstGeom prst="rect">
            <a:avLst/>
          </a:prstGeom>
        </p:spPr>
      </p:pic>
      <p:sp>
        <p:nvSpPr>
          <p:cNvPr id="2" name="文本框 1"/>
          <p:cNvSpPr txBox="1"/>
          <p:nvPr/>
        </p:nvSpPr>
        <p:spPr>
          <a:xfrm>
            <a:off x="1021080" y="2326005"/>
            <a:ext cx="4712335" cy="3691890"/>
          </a:xfrm>
          <a:prstGeom prst="rect">
            <a:avLst/>
          </a:prstGeom>
          <a:noFill/>
        </p:spPr>
        <p:txBody>
          <a:bodyPr wrap="square" rtlCol="0">
            <a:spAutoFit/>
          </a:bodyPr>
          <a:p>
            <a:pPr marL="571500" lvl="0" indent="-571500" algn="l">
              <a:lnSpc>
                <a:spcPct val="130000"/>
              </a:lnSpc>
              <a:buClrTx/>
              <a:buSzTx/>
              <a:buFont typeface="Wingdings" panose="05000000000000000000" charset="0"/>
              <a:buChar char="u"/>
            </a:pPr>
            <a:r>
              <a:rPr lang="en-US" altLang="zh-CN" sz="3600" b="1">
                <a:solidFill>
                  <a:schemeClr val="bg1"/>
                </a:solidFill>
                <a:latin typeface="微软雅黑 Light" panose="020B0502040204020203" pitchFamily="34" charset="-122"/>
                <a:ea typeface="微软雅黑 Light" panose="020B0502040204020203" pitchFamily="34" charset="-122"/>
                <a:sym typeface="+mn-ea"/>
              </a:rPr>
              <a:t>网购时尽量选择大型的购物平台</a:t>
            </a:r>
            <a:endParaRPr lang="en-US" altLang="zh-CN" sz="3600" b="1">
              <a:solidFill>
                <a:schemeClr val="bg1"/>
              </a:solidFill>
              <a:latin typeface="微软雅黑 Light" panose="020B0502040204020203" pitchFamily="34" charset="-122"/>
              <a:ea typeface="微软雅黑 Light" panose="020B0502040204020203" pitchFamily="34" charset="-122"/>
              <a:sym typeface="+mn-ea"/>
            </a:endParaRPr>
          </a:p>
          <a:p>
            <a:pPr marL="571500" lvl="0" indent="-571500" algn="l">
              <a:lnSpc>
                <a:spcPct val="130000"/>
              </a:lnSpc>
              <a:buClrTx/>
              <a:buSzTx/>
              <a:buFont typeface="Wingdings" panose="05000000000000000000" charset="0"/>
              <a:buChar char="u"/>
            </a:pPr>
            <a:r>
              <a:rPr lang="en-US" altLang="zh-CN" sz="3600" b="1">
                <a:solidFill>
                  <a:schemeClr val="bg1"/>
                </a:solidFill>
                <a:latin typeface="微软雅黑 Light" panose="020B0502040204020203" pitchFamily="34" charset="-122"/>
                <a:ea typeface="微软雅黑 Light" panose="020B0502040204020203" pitchFamily="34" charset="-122"/>
                <a:sym typeface="+mn-ea"/>
              </a:rPr>
              <a:t>快递、包裹上的个人信息要撕掉再丢弃</a:t>
            </a:r>
            <a:endParaRPr lang="en-US" altLang="zh-CN" sz="3600" b="1">
              <a:solidFill>
                <a:schemeClr val="bg1"/>
              </a:solidFill>
              <a:latin typeface="微软雅黑 Light" panose="020B0502040204020203" pitchFamily="34" charset="-122"/>
              <a:ea typeface="微软雅黑 Light" panose="020B0502040204020203" pitchFamily="34" charset="-122"/>
              <a:sym typeface="+mn-ea"/>
            </a:endParaRPr>
          </a:p>
        </p:txBody>
      </p:sp>
      <p:sp>
        <p:nvSpPr>
          <p:cNvPr id="104" name="矩形 103"/>
          <p:cNvSpPr/>
          <p:nvPr/>
        </p:nvSpPr>
        <p:spPr>
          <a:xfrm>
            <a:off x="3969385" y="319218"/>
            <a:ext cx="6024880" cy="798830"/>
          </a:xfrm>
          <a:prstGeom prst="rect">
            <a:avLst/>
          </a:prstGeom>
        </p:spPr>
        <p:txBody>
          <a:bodyPr wrap="none">
            <a:spAutoFit/>
          </a:bodyPr>
          <a:lstStyle/>
          <a:p>
            <a:pPr algn="ctr"/>
            <a:r>
              <a:rPr lang="zh-CN" altLang="en-US" sz="4600" dirty="0">
                <a:solidFill>
                  <a:schemeClr val="bg1"/>
                </a:solidFill>
                <a:latin typeface="微软雅黑 Light" panose="020B0502040204020203" pitchFamily="34" charset="-122"/>
                <a:ea typeface="微软雅黑 Light" panose="020B0502040204020203" pitchFamily="34" charset="-122"/>
              </a:rPr>
              <a:t>如何避免个人信息</a:t>
            </a:r>
            <a:r>
              <a:rPr lang="zh-CN" altLang="en-US" sz="4600" dirty="0">
                <a:solidFill>
                  <a:schemeClr val="bg1"/>
                </a:solidFill>
                <a:latin typeface="微软雅黑 Light" panose="020B0502040204020203" pitchFamily="34" charset="-122"/>
                <a:ea typeface="微软雅黑 Light" panose="020B0502040204020203" pitchFamily="34" charset="-122"/>
              </a:rPr>
              <a:t>泄露</a:t>
            </a:r>
            <a:endParaRPr lang="zh-CN" altLang="en-US" sz="4600" dirty="0">
              <a:solidFill>
                <a:schemeClr val="bg1"/>
              </a:solidFill>
              <a:latin typeface="微软雅黑 Light" panose="020B0502040204020203" pitchFamily="34" charset="-122"/>
              <a:ea typeface="微软雅黑 Light" panose="020B0502040204020203" pitchFamily="34" charset="-122"/>
            </a:endParaRPr>
          </a:p>
        </p:txBody>
      </p:sp>
      <p:grpSp>
        <p:nvGrpSpPr>
          <p:cNvPr id="105" name="组合 104"/>
          <p:cNvGrpSpPr/>
          <p:nvPr/>
        </p:nvGrpSpPr>
        <p:grpSpPr>
          <a:xfrm>
            <a:off x="2223770" y="85725"/>
            <a:ext cx="1118870" cy="1258570"/>
            <a:chOff x="4582" y="1056"/>
            <a:chExt cx="1762" cy="1982"/>
          </a:xfrm>
        </p:grpSpPr>
        <p:sp>
          <p:nvSpPr>
            <p:cNvPr id="106" name="Freeform 16"/>
            <p:cNvSpPr/>
            <p:nvPr/>
          </p:nvSpPr>
          <p:spPr bwMode="auto">
            <a:xfrm rot="10800000" flipV="1">
              <a:off x="4582" y="1056"/>
              <a:ext cx="1762" cy="1983"/>
            </a:xfrm>
            <a:custGeom>
              <a:avLst/>
              <a:gdLst>
                <a:gd name="T0" fmla="*/ 0 w 266"/>
                <a:gd name="T1" fmla="*/ 90 h 300"/>
                <a:gd name="T2" fmla="*/ 0 w 266"/>
                <a:gd name="T3" fmla="*/ 209 h 300"/>
                <a:gd name="T4" fmla="*/ 15 w 266"/>
                <a:gd name="T5" fmla="*/ 235 h 300"/>
                <a:gd name="T6" fmla="*/ 118 w 266"/>
                <a:gd name="T7" fmla="*/ 295 h 300"/>
                <a:gd name="T8" fmla="*/ 148 w 266"/>
                <a:gd name="T9" fmla="*/ 295 h 300"/>
                <a:gd name="T10" fmla="*/ 251 w 266"/>
                <a:gd name="T11" fmla="*/ 235 h 300"/>
                <a:gd name="T12" fmla="*/ 266 w 266"/>
                <a:gd name="T13" fmla="*/ 209 h 300"/>
                <a:gd name="T14" fmla="*/ 266 w 266"/>
                <a:gd name="T15" fmla="*/ 90 h 300"/>
                <a:gd name="T16" fmla="*/ 251 w 266"/>
                <a:gd name="T17" fmla="*/ 65 h 300"/>
                <a:gd name="T18" fmla="*/ 148 w 266"/>
                <a:gd name="T19" fmla="*/ 5 h 300"/>
                <a:gd name="T20" fmla="*/ 118 w 266"/>
                <a:gd name="T21" fmla="*/ 5 h 300"/>
                <a:gd name="T22" fmla="*/ 15 w 266"/>
                <a:gd name="T23" fmla="*/ 65 h 300"/>
                <a:gd name="T24" fmla="*/ 0 w 266"/>
                <a:gd name="T25" fmla="*/ 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6" h="300">
                  <a:moveTo>
                    <a:pt x="0" y="90"/>
                  </a:moveTo>
                  <a:cubicBezTo>
                    <a:pt x="0" y="209"/>
                    <a:pt x="0" y="209"/>
                    <a:pt x="0" y="209"/>
                  </a:cubicBezTo>
                  <a:cubicBezTo>
                    <a:pt x="0" y="220"/>
                    <a:pt x="6" y="230"/>
                    <a:pt x="15" y="235"/>
                  </a:cubicBezTo>
                  <a:cubicBezTo>
                    <a:pt x="118" y="295"/>
                    <a:pt x="118" y="295"/>
                    <a:pt x="118" y="295"/>
                  </a:cubicBezTo>
                  <a:cubicBezTo>
                    <a:pt x="127" y="300"/>
                    <a:pt x="138" y="300"/>
                    <a:pt x="148" y="295"/>
                  </a:cubicBezTo>
                  <a:cubicBezTo>
                    <a:pt x="251" y="235"/>
                    <a:pt x="251" y="235"/>
                    <a:pt x="251" y="235"/>
                  </a:cubicBezTo>
                  <a:cubicBezTo>
                    <a:pt x="260" y="230"/>
                    <a:pt x="266" y="220"/>
                    <a:pt x="266" y="209"/>
                  </a:cubicBezTo>
                  <a:cubicBezTo>
                    <a:pt x="266" y="90"/>
                    <a:pt x="266" y="90"/>
                    <a:pt x="266" y="90"/>
                  </a:cubicBezTo>
                  <a:cubicBezTo>
                    <a:pt x="266" y="80"/>
                    <a:pt x="260" y="70"/>
                    <a:pt x="251" y="65"/>
                  </a:cubicBezTo>
                  <a:cubicBezTo>
                    <a:pt x="148" y="5"/>
                    <a:pt x="148" y="5"/>
                    <a:pt x="148" y="5"/>
                  </a:cubicBezTo>
                  <a:cubicBezTo>
                    <a:pt x="138" y="0"/>
                    <a:pt x="127" y="0"/>
                    <a:pt x="118" y="5"/>
                  </a:cubicBezTo>
                  <a:cubicBezTo>
                    <a:pt x="15" y="65"/>
                    <a:pt x="15" y="65"/>
                    <a:pt x="15" y="65"/>
                  </a:cubicBezTo>
                  <a:cubicBezTo>
                    <a:pt x="6" y="70"/>
                    <a:pt x="0" y="80"/>
                    <a:pt x="0" y="90"/>
                  </a:cubicBezTo>
                </a:path>
              </a:pathLst>
            </a:custGeom>
            <a:gradFill flip="none" rotWithShape="1">
              <a:gsLst>
                <a:gs pos="9000">
                  <a:srgbClr val="00A8FF">
                    <a:shade val="30000"/>
                    <a:satMod val="115000"/>
                  </a:srgbClr>
                </a:gs>
                <a:gs pos="100000">
                  <a:srgbClr val="00E6D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chemeClr val="lt1"/>
                </a:solidFill>
                <a:latin typeface="微软雅黑 Light" panose="020B0502040204020203" pitchFamily="34" charset="-122"/>
                <a:ea typeface="微软雅黑 Light" panose="020B0502040204020203" pitchFamily="34" charset="-122"/>
              </a:endParaRPr>
            </a:p>
          </p:txBody>
        </p:sp>
        <p:grpSp>
          <p:nvGrpSpPr>
            <p:cNvPr id="107" name="Group 758"/>
            <p:cNvGrpSpPr/>
            <p:nvPr/>
          </p:nvGrpSpPr>
          <p:grpSpPr>
            <a:xfrm>
              <a:off x="5129" y="1660"/>
              <a:ext cx="666" cy="658"/>
              <a:chOff x="819150" y="-1422400"/>
              <a:chExt cx="766763" cy="757237"/>
            </a:xfrm>
            <a:solidFill>
              <a:schemeClr val="bg1"/>
            </a:solidFill>
          </p:grpSpPr>
          <p:sp>
            <p:nvSpPr>
              <p:cNvPr id="108" name="Freeform 590"/>
              <p:cNvSpPr>
                <a:spLocks noEditPoints="1"/>
              </p:cNvSpPr>
              <p:nvPr/>
            </p:nvSpPr>
            <p:spPr bwMode="auto">
              <a:xfrm>
                <a:off x="1168400" y="-1077913"/>
                <a:ext cx="417513" cy="412750"/>
              </a:xfrm>
              <a:custGeom>
                <a:avLst/>
                <a:gdLst>
                  <a:gd name="T0" fmla="*/ 639 w 1839"/>
                  <a:gd name="T1" fmla="*/ 284 h 1819"/>
                  <a:gd name="T2" fmla="*/ 497 w 1839"/>
                  <a:gd name="T3" fmla="*/ 345 h 1819"/>
                  <a:gd name="T4" fmla="*/ 378 w 1839"/>
                  <a:gd name="T5" fmla="*/ 451 h 1819"/>
                  <a:gd name="T6" fmla="*/ 301 w 1839"/>
                  <a:gd name="T7" fmla="*/ 585 h 1819"/>
                  <a:gd name="T8" fmla="*/ 270 w 1839"/>
                  <a:gd name="T9" fmla="*/ 732 h 1819"/>
                  <a:gd name="T10" fmla="*/ 286 w 1839"/>
                  <a:gd name="T11" fmla="*/ 881 h 1819"/>
                  <a:gd name="T12" fmla="*/ 347 w 1839"/>
                  <a:gd name="T13" fmla="*/ 1022 h 1819"/>
                  <a:gd name="T14" fmla="*/ 455 w 1839"/>
                  <a:gd name="T15" fmla="*/ 1140 h 1819"/>
                  <a:gd name="T16" fmla="*/ 591 w 1839"/>
                  <a:gd name="T17" fmla="*/ 1216 h 1819"/>
                  <a:gd name="T18" fmla="*/ 740 w 1839"/>
                  <a:gd name="T19" fmla="*/ 1246 h 1819"/>
                  <a:gd name="T20" fmla="*/ 891 w 1839"/>
                  <a:gd name="T21" fmla="*/ 1231 h 1819"/>
                  <a:gd name="T22" fmla="*/ 1033 w 1839"/>
                  <a:gd name="T23" fmla="*/ 1170 h 1819"/>
                  <a:gd name="T24" fmla="*/ 1152 w 1839"/>
                  <a:gd name="T25" fmla="*/ 1064 h 1819"/>
                  <a:gd name="T26" fmla="*/ 1229 w 1839"/>
                  <a:gd name="T27" fmla="*/ 930 h 1819"/>
                  <a:gd name="T28" fmla="*/ 1260 w 1839"/>
                  <a:gd name="T29" fmla="*/ 782 h 1819"/>
                  <a:gd name="T30" fmla="*/ 1244 w 1839"/>
                  <a:gd name="T31" fmla="*/ 633 h 1819"/>
                  <a:gd name="T32" fmla="*/ 1183 w 1839"/>
                  <a:gd name="T33" fmla="*/ 493 h 1819"/>
                  <a:gd name="T34" fmla="*/ 1076 w 1839"/>
                  <a:gd name="T35" fmla="*/ 375 h 1819"/>
                  <a:gd name="T36" fmla="*/ 939 w 1839"/>
                  <a:gd name="T37" fmla="*/ 299 h 1819"/>
                  <a:gd name="T38" fmla="*/ 790 w 1839"/>
                  <a:gd name="T39" fmla="*/ 268 h 1819"/>
                  <a:gd name="T40" fmla="*/ 858 w 1839"/>
                  <a:gd name="T41" fmla="*/ 6 h 1819"/>
                  <a:gd name="T42" fmla="*/ 1038 w 1839"/>
                  <a:gd name="T43" fmla="*/ 49 h 1819"/>
                  <a:gd name="T44" fmla="*/ 1207 w 1839"/>
                  <a:gd name="T45" fmla="*/ 138 h 1819"/>
                  <a:gd name="T46" fmla="*/ 1350 w 1839"/>
                  <a:gd name="T47" fmla="*/ 268 h 1819"/>
                  <a:gd name="T48" fmla="*/ 1454 w 1839"/>
                  <a:gd name="T49" fmla="*/ 425 h 1819"/>
                  <a:gd name="T50" fmla="*/ 1513 w 1839"/>
                  <a:gd name="T51" fmla="*/ 598 h 1819"/>
                  <a:gd name="T52" fmla="*/ 1530 w 1839"/>
                  <a:gd name="T53" fmla="*/ 778 h 1819"/>
                  <a:gd name="T54" fmla="*/ 1502 w 1839"/>
                  <a:gd name="T55" fmla="*/ 956 h 1819"/>
                  <a:gd name="T56" fmla="*/ 1760 w 1839"/>
                  <a:gd name="T57" fmla="*/ 1368 h 1819"/>
                  <a:gd name="T58" fmla="*/ 1818 w 1839"/>
                  <a:gd name="T59" fmla="*/ 1454 h 1819"/>
                  <a:gd name="T60" fmla="*/ 1839 w 1839"/>
                  <a:gd name="T61" fmla="*/ 1555 h 1819"/>
                  <a:gd name="T62" fmla="*/ 1818 w 1839"/>
                  <a:gd name="T63" fmla="*/ 1656 h 1819"/>
                  <a:gd name="T64" fmla="*/ 1760 w 1839"/>
                  <a:gd name="T65" fmla="*/ 1743 h 1819"/>
                  <a:gd name="T66" fmla="*/ 1663 w 1839"/>
                  <a:gd name="T67" fmla="*/ 1804 h 1819"/>
                  <a:gd name="T68" fmla="*/ 1553 w 1839"/>
                  <a:gd name="T69" fmla="*/ 1819 h 1819"/>
                  <a:gd name="T70" fmla="*/ 1445 w 1839"/>
                  <a:gd name="T71" fmla="*/ 1788 h 1819"/>
                  <a:gd name="T72" fmla="*/ 1082 w 1839"/>
                  <a:gd name="T73" fmla="*/ 1446 h 1819"/>
                  <a:gd name="T74" fmla="*/ 907 w 1839"/>
                  <a:gd name="T75" fmla="*/ 1501 h 1819"/>
                  <a:gd name="T76" fmla="*/ 725 w 1839"/>
                  <a:gd name="T77" fmla="*/ 1513 h 1819"/>
                  <a:gd name="T78" fmla="*/ 545 w 1839"/>
                  <a:gd name="T79" fmla="*/ 1482 h 1819"/>
                  <a:gd name="T80" fmla="*/ 375 w 1839"/>
                  <a:gd name="T81" fmla="*/ 1409 h 1819"/>
                  <a:gd name="T82" fmla="*/ 224 w 1839"/>
                  <a:gd name="T83" fmla="*/ 1293 h 1819"/>
                  <a:gd name="T84" fmla="*/ 105 w 1839"/>
                  <a:gd name="T85" fmla="*/ 1141 h 1819"/>
                  <a:gd name="T86" fmla="*/ 30 w 1839"/>
                  <a:gd name="T87" fmla="*/ 970 h 1819"/>
                  <a:gd name="T88" fmla="*/ 0 w 1839"/>
                  <a:gd name="T89" fmla="*/ 787 h 1819"/>
                  <a:gd name="T90" fmla="*/ 15 w 1839"/>
                  <a:gd name="T91" fmla="*/ 604 h 1819"/>
                  <a:gd name="T92" fmla="*/ 74 w 1839"/>
                  <a:gd name="T93" fmla="*/ 429 h 1819"/>
                  <a:gd name="T94" fmla="*/ 179 w 1839"/>
                  <a:gd name="T95" fmla="*/ 270 h 1819"/>
                  <a:gd name="T96" fmla="*/ 323 w 1839"/>
                  <a:gd name="T97" fmla="*/ 138 h 1819"/>
                  <a:gd name="T98" fmla="*/ 491 w 1839"/>
                  <a:gd name="T99" fmla="*/ 49 h 1819"/>
                  <a:gd name="T100" fmla="*/ 672 w 1839"/>
                  <a:gd name="T101" fmla="*/ 6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39" h="1819">
                    <a:moveTo>
                      <a:pt x="740" y="268"/>
                    </a:moveTo>
                    <a:lnTo>
                      <a:pt x="689" y="273"/>
                    </a:lnTo>
                    <a:lnTo>
                      <a:pt x="639" y="284"/>
                    </a:lnTo>
                    <a:lnTo>
                      <a:pt x="591" y="299"/>
                    </a:lnTo>
                    <a:lnTo>
                      <a:pt x="544" y="319"/>
                    </a:lnTo>
                    <a:lnTo>
                      <a:pt x="497" y="345"/>
                    </a:lnTo>
                    <a:lnTo>
                      <a:pt x="455" y="375"/>
                    </a:lnTo>
                    <a:lnTo>
                      <a:pt x="415" y="410"/>
                    </a:lnTo>
                    <a:lnTo>
                      <a:pt x="378" y="451"/>
                    </a:lnTo>
                    <a:lnTo>
                      <a:pt x="347" y="493"/>
                    </a:lnTo>
                    <a:lnTo>
                      <a:pt x="322" y="538"/>
                    </a:lnTo>
                    <a:lnTo>
                      <a:pt x="301" y="585"/>
                    </a:lnTo>
                    <a:lnTo>
                      <a:pt x="286" y="633"/>
                    </a:lnTo>
                    <a:lnTo>
                      <a:pt x="276" y="682"/>
                    </a:lnTo>
                    <a:lnTo>
                      <a:pt x="270" y="732"/>
                    </a:lnTo>
                    <a:lnTo>
                      <a:pt x="270" y="782"/>
                    </a:lnTo>
                    <a:lnTo>
                      <a:pt x="276" y="832"/>
                    </a:lnTo>
                    <a:lnTo>
                      <a:pt x="286" y="881"/>
                    </a:lnTo>
                    <a:lnTo>
                      <a:pt x="301" y="930"/>
                    </a:lnTo>
                    <a:lnTo>
                      <a:pt x="322" y="977"/>
                    </a:lnTo>
                    <a:lnTo>
                      <a:pt x="347" y="1022"/>
                    </a:lnTo>
                    <a:lnTo>
                      <a:pt x="378" y="1064"/>
                    </a:lnTo>
                    <a:lnTo>
                      <a:pt x="415" y="1104"/>
                    </a:lnTo>
                    <a:lnTo>
                      <a:pt x="455" y="1140"/>
                    </a:lnTo>
                    <a:lnTo>
                      <a:pt x="497" y="1170"/>
                    </a:lnTo>
                    <a:lnTo>
                      <a:pt x="544" y="1195"/>
                    </a:lnTo>
                    <a:lnTo>
                      <a:pt x="591" y="1216"/>
                    </a:lnTo>
                    <a:lnTo>
                      <a:pt x="639" y="1231"/>
                    </a:lnTo>
                    <a:lnTo>
                      <a:pt x="689" y="1241"/>
                    </a:lnTo>
                    <a:lnTo>
                      <a:pt x="740" y="1246"/>
                    </a:lnTo>
                    <a:lnTo>
                      <a:pt x="790" y="1246"/>
                    </a:lnTo>
                    <a:lnTo>
                      <a:pt x="841" y="1241"/>
                    </a:lnTo>
                    <a:lnTo>
                      <a:pt x="891" y="1231"/>
                    </a:lnTo>
                    <a:lnTo>
                      <a:pt x="939" y="1216"/>
                    </a:lnTo>
                    <a:lnTo>
                      <a:pt x="986" y="1195"/>
                    </a:lnTo>
                    <a:lnTo>
                      <a:pt x="1033" y="1170"/>
                    </a:lnTo>
                    <a:lnTo>
                      <a:pt x="1076" y="1140"/>
                    </a:lnTo>
                    <a:lnTo>
                      <a:pt x="1115" y="1104"/>
                    </a:lnTo>
                    <a:lnTo>
                      <a:pt x="1152" y="1064"/>
                    </a:lnTo>
                    <a:lnTo>
                      <a:pt x="1183" y="1022"/>
                    </a:lnTo>
                    <a:lnTo>
                      <a:pt x="1208" y="977"/>
                    </a:lnTo>
                    <a:lnTo>
                      <a:pt x="1229" y="930"/>
                    </a:lnTo>
                    <a:lnTo>
                      <a:pt x="1244" y="881"/>
                    </a:lnTo>
                    <a:lnTo>
                      <a:pt x="1254" y="832"/>
                    </a:lnTo>
                    <a:lnTo>
                      <a:pt x="1260" y="782"/>
                    </a:lnTo>
                    <a:lnTo>
                      <a:pt x="1260" y="732"/>
                    </a:lnTo>
                    <a:lnTo>
                      <a:pt x="1254" y="682"/>
                    </a:lnTo>
                    <a:lnTo>
                      <a:pt x="1244" y="633"/>
                    </a:lnTo>
                    <a:lnTo>
                      <a:pt x="1229" y="585"/>
                    </a:lnTo>
                    <a:lnTo>
                      <a:pt x="1208" y="538"/>
                    </a:lnTo>
                    <a:lnTo>
                      <a:pt x="1183" y="493"/>
                    </a:lnTo>
                    <a:lnTo>
                      <a:pt x="1152" y="451"/>
                    </a:lnTo>
                    <a:lnTo>
                      <a:pt x="1115" y="410"/>
                    </a:lnTo>
                    <a:lnTo>
                      <a:pt x="1076" y="375"/>
                    </a:lnTo>
                    <a:lnTo>
                      <a:pt x="1033" y="345"/>
                    </a:lnTo>
                    <a:lnTo>
                      <a:pt x="986" y="319"/>
                    </a:lnTo>
                    <a:lnTo>
                      <a:pt x="939" y="299"/>
                    </a:lnTo>
                    <a:lnTo>
                      <a:pt x="891" y="284"/>
                    </a:lnTo>
                    <a:lnTo>
                      <a:pt x="841" y="273"/>
                    </a:lnTo>
                    <a:lnTo>
                      <a:pt x="790" y="268"/>
                    </a:lnTo>
                    <a:lnTo>
                      <a:pt x="740" y="268"/>
                    </a:lnTo>
                    <a:close/>
                    <a:moveTo>
                      <a:pt x="796" y="0"/>
                    </a:moveTo>
                    <a:lnTo>
                      <a:pt x="858" y="6"/>
                    </a:lnTo>
                    <a:lnTo>
                      <a:pt x="919" y="16"/>
                    </a:lnTo>
                    <a:lnTo>
                      <a:pt x="980" y="30"/>
                    </a:lnTo>
                    <a:lnTo>
                      <a:pt x="1038" y="49"/>
                    </a:lnTo>
                    <a:lnTo>
                      <a:pt x="1097" y="74"/>
                    </a:lnTo>
                    <a:lnTo>
                      <a:pt x="1153" y="104"/>
                    </a:lnTo>
                    <a:lnTo>
                      <a:pt x="1207" y="138"/>
                    </a:lnTo>
                    <a:lnTo>
                      <a:pt x="1257" y="177"/>
                    </a:lnTo>
                    <a:lnTo>
                      <a:pt x="1306" y="221"/>
                    </a:lnTo>
                    <a:lnTo>
                      <a:pt x="1350" y="268"/>
                    </a:lnTo>
                    <a:lnTo>
                      <a:pt x="1390" y="319"/>
                    </a:lnTo>
                    <a:lnTo>
                      <a:pt x="1424" y="371"/>
                    </a:lnTo>
                    <a:lnTo>
                      <a:pt x="1454" y="425"/>
                    </a:lnTo>
                    <a:lnTo>
                      <a:pt x="1478" y="481"/>
                    </a:lnTo>
                    <a:lnTo>
                      <a:pt x="1498" y="539"/>
                    </a:lnTo>
                    <a:lnTo>
                      <a:pt x="1513" y="598"/>
                    </a:lnTo>
                    <a:lnTo>
                      <a:pt x="1523" y="658"/>
                    </a:lnTo>
                    <a:lnTo>
                      <a:pt x="1528" y="718"/>
                    </a:lnTo>
                    <a:lnTo>
                      <a:pt x="1530" y="778"/>
                    </a:lnTo>
                    <a:lnTo>
                      <a:pt x="1525" y="838"/>
                    </a:lnTo>
                    <a:lnTo>
                      <a:pt x="1516" y="898"/>
                    </a:lnTo>
                    <a:lnTo>
                      <a:pt x="1502" y="956"/>
                    </a:lnTo>
                    <a:lnTo>
                      <a:pt x="1483" y="1014"/>
                    </a:lnTo>
                    <a:lnTo>
                      <a:pt x="1460" y="1071"/>
                    </a:lnTo>
                    <a:lnTo>
                      <a:pt x="1760" y="1368"/>
                    </a:lnTo>
                    <a:lnTo>
                      <a:pt x="1784" y="1394"/>
                    </a:lnTo>
                    <a:lnTo>
                      <a:pt x="1803" y="1423"/>
                    </a:lnTo>
                    <a:lnTo>
                      <a:pt x="1818" y="1454"/>
                    </a:lnTo>
                    <a:lnTo>
                      <a:pt x="1830" y="1486"/>
                    </a:lnTo>
                    <a:lnTo>
                      <a:pt x="1837" y="1520"/>
                    </a:lnTo>
                    <a:lnTo>
                      <a:pt x="1839" y="1555"/>
                    </a:lnTo>
                    <a:lnTo>
                      <a:pt x="1837" y="1590"/>
                    </a:lnTo>
                    <a:lnTo>
                      <a:pt x="1830" y="1624"/>
                    </a:lnTo>
                    <a:lnTo>
                      <a:pt x="1818" y="1656"/>
                    </a:lnTo>
                    <a:lnTo>
                      <a:pt x="1803" y="1687"/>
                    </a:lnTo>
                    <a:lnTo>
                      <a:pt x="1784" y="1716"/>
                    </a:lnTo>
                    <a:lnTo>
                      <a:pt x="1760" y="1743"/>
                    </a:lnTo>
                    <a:lnTo>
                      <a:pt x="1730" y="1768"/>
                    </a:lnTo>
                    <a:lnTo>
                      <a:pt x="1698" y="1788"/>
                    </a:lnTo>
                    <a:lnTo>
                      <a:pt x="1663" y="1804"/>
                    </a:lnTo>
                    <a:lnTo>
                      <a:pt x="1626" y="1815"/>
                    </a:lnTo>
                    <a:lnTo>
                      <a:pt x="1590" y="1819"/>
                    </a:lnTo>
                    <a:lnTo>
                      <a:pt x="1553" y="1819"/>
                    </a:lnTo>
                    <a:lnTo>
                      <a:pt x="1515" y="1815"/>
                    </a:lnTo>
                    <a:lnTo>
                      <a:pt x="1479" y="1804"/>
                    </a:lnTo>
                    <a:lnTo>
                      <a:pt x="1445" y="1788"/>
                    </a:lnTo>
                    <a:lnTo>
                      <a:pt x="1412" y="1768"/>
                    </a:lnTo>
                    <a:lnTo>
                      <a:pt x="1382" y="1743"/>
                    </a:lnTo>
                    <a:lnTo>
                      <a:pt x="1082" y="1446"/>
                    </a:lnTo>
                    <a:lnTo>
                      <a:pt x="1025" y="1469"/>
                    </a:lnTo>
                    <a:lnTo>
                      <a:pt x="967" y="1487"/>
                    </a:lnTo>
                    <a:lnTo>
                      <a:pt x="907" y="1501"/>
                    </a:lnTo>
                    <a:lnTo>
                      <a:pt x="847" y="1509"/>
                    </a:lnTo>
                    <a:lnTo>
                      <a:pt x="786" y="1514"/>
                    </a:lnTo>
                    <a:lnTo>
                      <a:pt x="725" y="1513"/>
                    </a:lnTo>
                    <a:lnTo>
                      <a:pt x="665" y="1508"/>
                    </a:lnTo>
                    <a:lnTo>
                      <a:pt x="604" y="1497"/>
                    </a:lnTo>
                    <a:lnTo>
                      <a:pt x="545" y="1482"/>
                    </a:lnTo>
                    <a:lnTo>
                      <a:pt x="486" y="1462"/>
                    </a:lnTo>
                    <a:lnTo>
                      <a:pt x="430" y="1438"/>
                    </a:lnTo>
                    <a:lnTo>
                      <a:pt x="375" y="1409"/>
                    </a:lnTo>
                    <a:lnTo>
                      <a:pt x="322" y="1375"/>
                    </a:lnTo>
                    <a:lnTo>
                      <a:pt x="271" y="1336"/>
                    </a:lnTo>
                    <a:lnTo>
                      <a:pt x="224" y="1293"/>
                    </a:lnTo>
                    <a:lnTo>
                      <a:pt x="179" y="1244"/>
                    </a:lnTo>
                    <a:lnTo>
                      <a:pt x="139" y="1194"/>
                    </a:lnTo>
                    <a:lnTo>
                      <a:pt x="105" y="1141"/>
                    </a:lnTo>
                    <a:lnTo>
                      <a:pt x="75" y="1085"/>
                    </a:lnTo>
                    <a:lnTo>
                      <a:pt x="50" y="1027"/>
                    </a:lnTo>
                    <a:lnTo>
                      <a:pt x="30" y="970"/>
                    </a:lnTo>
                    <a:lnTo>
                      <a:pt x="15" y="910"/>
                    </a:lnTo>
                    <a:lnTo>
                      <a:pt x="5" y="849"/>
                    </a:lnTo>
                    <a:lnTo>
                      <a:pt x="0" y="787"/>
                    </a:lnTo>
                    <a:lnTo>
                      <a:pt x="0" y="726"/>
                    </a:lnTo>
                    <a:lnTo>
                      <a:pt x="5" y="665"/>
                    </a:lnTo>
                    <a:lnTo>
                      <a:pt x="15" y="604"/>
                    </a:lnTo>
                    <a:lnTo>
                      <a:pt x="30" y="545"/>
                    </a:lnTo>
                    <a:lnTo>
                      <a:pt x="50" y="487"/>
                    </a:lnTo>
                    <a:lnTo>
                      <a:pt x="74" y="429"/>
                    </a:lnTo>
                    <a:lnTo>
                      <a:pt x="104" y="374"/>
                    </a:lnTo>
                    <a:lnTo>
                      <a:pt x="139" y="321"/>
                    </a:lnTo>
                    <a:lnTo>
                      <a:pt x="179" y="270"/>
                    </a:lnTo>
                    <a:lnTo>
                      <a:pt x="223" y="222"/>
                    </a:lnTo>
                    <a:lnTo>
                      <a:pt x="271" y="177"/>
                    </a:lnTo>
                    <a:lnTo>
                      <a:pt x="323" y="138"/>
                    </a:lnTo>
                    <a:lnTo>
                      <a:pt x="377" y="104"/>
                    </a:lnTo>
                    <a:lnTo>
                      <a:pt x="433" y="74"/>
                    </a:lnTo>
                    <a:lnTo>
                      <a:pt x="491" y="49"/>
                    </a:lnTo>
                    <a:lnTo>
                      <a:pt x="550" y="30"/>
                    </a:lnTo>
                    <a:lnTo>
                      <a:pt x="611" y="16"/>
                    </a:lnTo>
                    <a:lnTo>
                      <a:pt x="672" y="6"/>
                    </a:lnTo>
                    <a:lnTo>
                      <a:pt x="734" y="0"/>
                    </a:lnTo>
                    <a:lnTo>
                      <a:pt x="796"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09" name="Freeform 591"/>
              <p:cNvSpPr/>
              <p:nvPr/>
            </p:nvSpPr>
            <p:spPr bwMode="auto">
              <a:xfrm>
                <a:off x="1204913" y="-1346200"/>
                <a:ext cx="374650" cy="474663"/>
              </a:xfrm>
              <a:custGeom>
                <a:avLst/>
                <a:gdLst>
                  <a:gd name="T0" fmla="*/ 503 w 1655"/>
                  <a:gd name="T1" fmla="*/ 30 h 2089"/>
                  <a:gd name="T2" fmla="*/ 679 w 1655"/>
                  <a:gd name="T3" fmla="*/ 255 h 2089"/>
                  <a:gd name="T4" fmla="*/ 922 w 1655"/>
                  <a:gd name="T5" fmla="*/ 543 h 2089"/>
                  <a:gd name="T6" fmla="*/ 1053 w 1655"/>
                  <a:gd name="T7" fmla="*/ 442 h 2089"/>
                  <a:gd name="T8" fmla="*/ 1370 w 1655"/>
                  <a:gd name="T9" fmla="*/ 402 h 2089"/>
                  <a:gd name="T10" fmla="*/ 1470 w 1655"/>
                  <a:gd name="T11" fmla="*/ 566 h 2089"/>
                  <a:gd name="T12" fmla="*/ 1548 w 1655"/>
                  <a:gd name="T13" fmla="*/ 743 h 2089"/>
                  <a:gd name="T14" fmla="*/ 1606 w 1655"/>
                  <a:gd name="T15" fmla="*/ 929 h 2089"/>
                  <a:gd name="T16" fmla="*/ 1643 w 1655"/>
                  <a:gd name="T17" fmla="*/ 1125 h 2089"/>
                  <a:gd name="T18" fmla="*/ 1655 w 1655"/>
                  <a:gd name="T19" fmla="*/ 1326 h 2089"/>
                  <a:gd name="T20" fmla="*/ 1643 w 1655"/>
                  <a:gd name="T21" fmla="*/ 1530 h 2089"/>
                  <a:gd name="T22" fmla="*/ 1605 w 1655"/>
                  <a:gd name="T23" fmla="*/ 1725 h 2089"/>
                  <a:gd name="T24" fmla="*/ 1546 w 1655"/>
                  <a:gd name="T25" fmla="*/ 1913 h 2089"/>
                  <a:gd name="T26" fmla="*/ 1466 w 1655"/>
                  <a:gd name="T27" fmla="*/ 2089 h 2089"/>
                  <a:gd name="T28" fmla="*/ 1480 w 1655"/>
                  <a:gd name="T29" fmla="*/ 1951 h 2089"/>
                  <a:gd name="T30" fmla="*/ 1471 w 1655"/>
                  <a:gd name="T31" fmla="*/ 1814 h 2089"/>
                  <a:gd name="T32" fmla="*/ 1440 w 1655"/>
                  <a:gd name="T33" fmla="*/ 1680 h 2089"/>
                  <a:gd name="T34" fmla="*/ 1389 w 1655"/>
                  <a:gd name="T35" fmla="*/ 1552 h 2089"/>
                  <a:gd name="T36" fmla="*/ 1318 w 1655"/>
                  <a:gd name="T37" fmla="*/ 1433 h 2089"/>
                  <a:gd name="T38" fmla="*/ 1225 w 1655"/>
                  <a:gd name="T39" fmla="*/ 1325 h 2089"/>
                  <a:gd name="T40" fmla="*/ 1120 w 1655"/>
                  <a:gd name="T41" fmla="*/ 1237 h 2089"/>
                  <a:gd name="T42" fmla="*/ 1004 w 1655"/>
                  <a:gd name="T43" fmla="*/ 1166 h 2089"/>
                  <a:gd name="T44" fmla="*/ 878 w 1655"/>
                  <a:gd name="T45" fmla="*/ 1115 h 2089"/>
                  <a:gd name="T46" fmla="*/ 746 w 1655"/>
                  <a:gd name="T47" fmla="*/ 1083 h 2089"/>
                  <a:gd name="T48" fmla="*/ 607 w 1655"/>
                  <a:gd name="T49" fmla="*/ 1072 h 2089"/>
                  <a:gd name="T50" fmla="*/ 456 w 1655"/>
                  <a:gd name="T51" fmla="*/ 1085 h 2089"/>
                  <a:gd name="T52" fmla="*/ 311 w 1655"/>
                  <a:gd name="T53" fmla="*/ 1123 h 2089"/>
                  <a:gd name="T54" fmla="*/ 175 w 1655"/>
                  <a:gd name="T55" fmla="*/ 1186 h 2089"/>
                  <a:gd name="T56" fmla="*/ 648 w 1655"/>
                  <a:gd name="T57" fmla="*/ 815 h 2089"/>
                  <a:gd name="T58" fmla="*/ 824 w 1655"/>
                  <a:gd name="T59" fmla="*/ 757 h 2089"/>
                  <a:gd name="T60" fmla="*/ 549 w 1655"/>
                  <a:gd name="T61" fmla="*/ 408 h 2089"/>
                  <a:gd name="T62" fmla="*/ 370 w 1655"/>
                  <a:gd name="T63" fmla="*/ 368 h 2089"/>
                  <a:gd name="T64" fmla="*/ 192 w 1655"/>
                  <a:gd name="T65" fmla="*/ 521 h 2089"/>
                  <a:gd name="T66" fmla="*/ 0 w 1655"/>
                  <a:gd name="T67" fmla="*/ 377 h 2089"/>
                  <a:gd name="T68" fmla="*/ 182 w 1655"/>
                  <a:gd name="T69" fmla="*/ 152 h 2089"/>
                  <a:gd name="T70" fmla="*/ 315 w 1655"/>
                  <a:gd name="T71" fmla="*/ 290 h 2089"/>
                  <a:gd name="T72" fmla="*/ 488 w 1655"/>
                  <a:gd name="T73" fmla="*/ 353 h 2089"/>
                  <a:gd name="T74" fmla="*/ 497 w 1655"/>
                  <a:gd name="T75" fmla="*/ 221 h 2089"/>
                  <a:gd name="T76" fmla="*/ 346 w 1655"/>
                  <a:gd name="T77" fmla="*/ 0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5" h="2089">
                    <a:moveTo>
                      <a:pt x="346" y="0"/>
                    </a:moveTo>
                    <a:lnTo>
                      <a:pt x="503" y="30"/>
                    </a:lnTo>
                    <a:lnTo>
                      <a:pt x="638" y="150"/>
                    </a:lnTo>
                    <a:lnTo>
                      <a:pt x="679" y="255"/>
                    </a:lnTo>
                    <a:lnTo>
                      <a:pt x="709" y="354"/>
                    </a:lnTo>
                    <a:lnTo>
                      <a:pt x="922" y="543"/>
                    </a:lnTo>
                    <a:lnTo>
                      <a:pt x="977" y="561"/>
                    </a:lnTo>
                    <a:lnTo>
                      <a:pt x="1053" y="442"/>
                    </a:lnTo>
                    <a:lnTo>
                      <a:pt x="1321" y="418"/>
                    </a:lnTo>
                    <a:lnTo>
                      <a:pt x="1370" y="402"/>
                    </a:lnTo>
                    <a:lnTo>
                      <a:pt x="1422" y="482"/>
                    </a:lnTo>
                    <a:lnTo>
                      <a:pt x="1470" y="566"/>
                    </a:lnTo>
                    <a:lnTo>
                      <a:pt x="1511" y="654"/>
                    </a:lnTo>
                    <a:lnTo>
                      <a:pt x="1548" y="743"/>
                    </a:lnTo>
                    <a:lnTo>
                      <a:pt x="1580" y="835"/>
                    </a:lnTo>
                    <a:lnTo>
                      <a:pt x="1606" y="929"/>
                    </a:lnTo>
                    <a:lnTo>
                      <a:pt x="1627" y="1025"/>
                    </a:lnTo>
                    <a:lnTo>
                      <a:pt x="1643" y="1125"/>
                    </a:lnTo>
                    <a:lnTo>
                      <a:pt x="1651" y="1225"/>
                    </a:lnTo>
                    <a:lnTo>
                      <a:pt x="1655" y="1326"/>
                    </a:lnTo>
                    <a:lnTo>
                      <a:pt x="1651" y="1429"/>
                    </a:lnTo>
                    <a:lnTo>
                      <a:pt x="1643" y="1530"/>
                    </a:lnTo>
                    <a:lnTo>
                      <a:pt x="1627" y="1628"/>
                    </a:lnTo>
                    <a:lnTo>
                      <a:pt x="1605" y="1725"/>
                    </a:lnTo>
                    <a:lnTo>
                      <a:pt x="1579" y="1820"/>
                    </a:lnTo>
                    <a:lnTo>
                      <a:pt x="1546" y="1913"/>
                    </a:lnTo>
                    <a:lnTo>
                      <a:pt x="1508" y="2002"/>
                    </a:lnTo>
                    <a:lnTo>
                      <a:pt x="1466" y="2089"/>
                    </a:lnTo>
                    <a:lnTo>
                      <a:pt x="1475" y="2021"/>
                    </a:lnTo>
                    <a:lnTo>
                      <a:pt x="1480" y="1951"/>
                    </a:lnTo>
                    <a:lnTo>
                      <a:pt x="1477" y="1882"/>
                    </a:lnTo>
                    <a:lnTo>
                      <a:pt x="1471" y="1814"/>
                    </a:lnTo>
                    <a:lnTo>
                      <a:pt x="1457" y="1746"/>
                    </a:lnTo>
                    <a:lnTo>
                      <a:pt x="1440" y="1680"/>
                    </a:lnTo>
                    <a:lnTo>
                      <a:pt x="1418" y="1615"/>
                    </a:lnTo>
                    <a:lnTo>
                      <a:pt x="1389" y="1552"/>
                    </a:lnTo>
                    <a:lnTo>
                      <a:pt x="1356" y="1491"/>
                    </a:lnTo>
                    <a:lnTo>
                      <a:pt x="1318" y="1433"/>
                    </a:lnTo>
                    <a:lnTo>
                      <a:pt x="1274" y="1378"/>
                    </a:lnTo>
                    <a:lnTo>
                      <a:pt x="1225" y="1325"/>
                    </a:lnTo>
                    <a:lnTo>
                      <a:pt x="1174" y="1279"/>
                    </a:lnTo>
                    <a:lnTo>
                      <a:pt x="1120" y="1237"/>
                    </a:lnTo>
                    <a:lnTo>
                      <a:pt x="1063" y="1199"/>
                    </a:lnTo>
                    <a:lnTo>
                      <a:pt x="1004" y="1166"/>
                    </a:lnTo>
                    <a:lnTo>
                      <a:pt x="942" y="1138"/>
                    </a:lnTo>
                    <a:lnTo>
                      <a:pt x="878" y="1115"/>
                    </a:lnTo>
                    <a:lnTo>
                      <a:pt x="813" y="1096"/>
                    </a:lnTo>
                    <a:lnTo>
                      <a:pt x="746" y="1083"/>
                    </a:lnTo>
                    <a:lnTo>
                      <a:pt x="676" y="1076"/>
                    </a:lnTo>
                    <a:lnTo>
                      <a:pt x="607" y="1072"/>
                    </a:lnTo>
                    <a:lnTo>
                      <a:pt x="531" y="1076"/>
                    </a:lnTo>
                    <a:lnTo>
                      <a:pt x="456" y="1085"/>
                    </a:lnTo>
                    <a:lnTo>
                      <a:pt x="382" y="1102"/>
                    </a:lnTo>
                    <a:lnTo>
                      <a:pt x="311" y="1123"/>
                    </a:lnTo>
                    <a:lnTo>
                      <a:pt x="241" y="1152"/>
                    </a:lnTo>
                    <a:lnTo>
                      <a:pt x="175" y="1186"/>
                    </a:lnTo>
                    <a:lnTo>
                      <a:pt x="370" y="954"/>
                    </a:lnTo>
                    <a:lnTo>
                      <a:pt x="648" y="815"/>
                    </a:lnTo>
                    <a:lnTo>
                      <a:pt x="810" y="836"/>
                    </a:lnTo>
                    <a:lnTo>
                      <a:pt x="824" y="757"/>
                    </a:lnTo>
                    <a:lnTo>
                      <a:pt x="625" y="558"/>
                    </a:lnTo>
                    <a:lnTo>
                      <a:pt x="549" y="408"/>
                    </a:lnTo>
                    <a:lnTo>
                      <a:pt x="438" y="408"/>
                    </a:lnTo>
                    <a:lnTo>
                      <a:pt x="370" y="368"/>
                    </a:lnTo>
                    <a:lnTo>
                      <a:pt x="223" y="346"/>
                    </a:lnTo>
                    <a:lnTo>
                      <a:pt x="192" y="521"/>
                    </a:lnTo>
                    <a:lnTo>
                      <a:pt x="13" y="486"/>
                    </a:lnTo>
                    <a:lnTo>
                      <a:pt x="0" y="377"/>
                    </a:lnTo>
                    <a:lnTo>
                      <a:pt x="137" y="346"/>
                    </a:lnTo>
                    <a:lnTo>
                      <a:pt x="182" y="152"/>
                    </a:lnTo>
                    <a:lnTo>
                      <a:pt x="318" y="208"/>
                    </a:lnTo>
                    <a:lnTo>
                      <a:pt x="315" y="290"/>
                    </a:lnTo>
                    <a:lnTo>
                      <a:pt x="419" y="333"/>
                    </a:lnTo>
                    <a:lnTo>
                      <a:pt x="488" y="353"/>
                    </a:lnTo>
                    <a:lnTo>
                      <a:pt x="573" y="309"/>
                    </a:lnTo>
                    <a:lnTo>
                      <a:pt x="497" y="221"/>
                    </a:lnTo>
                    <a:lnTo>
                      <a:pt x="343" y="71"/>
                    </a:lnTo>
                    <a:lnTo>
                      <a:pt x="346"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10" name="Freeform 592"/>
              <p:cNvSpPr/>
              <p:nvPr/>
            </p:nvSpPr>
            <p:spPr bwMode="auto">
              <a:xfrm>
                <a:off x="1160463" y="-1065213"/>
                <a:ext cx="52388" cy="44450"/>
              </a:xfrm>
              <a:custGeom>
                <a:avLst/>
                <a:gdLst>
                  <a:gd name="T0" fmla="*/ 130 w 229"/>
                  <a:gd name="T1" fmla="*/ 0 h 197"/>
                  <a:gd name="T2" fmla="*/ 229 w 229"/>
                  <a:gd name="T3" fmla="*/ 45 h 197"/>
                  <a:gd name="T4" fmla="*/ 205 w 229"/>
                  <a:gd name="T5" fmla="*/ 66 h 197"/>
                  <a:gd name="T6" fmla="*/ 182 w 229"/>
                  <a:gd name="T7" fmla="*/ 89 h 197"/>
                  <a:gd name="T8" fmla="*/ 162 w 229"/>
                  <a:gd name="T9" fmla="*/ 109 h 197"/>
                  <a:gd name="T10" fmla="*/ 143 w 229"/>
                  <a:gd name="T11" fmla="*/ 131 h 197"/>
                  <a:gd name="T12" fmla="*/ 89 w 229"/>
                  <a:gd name="T13" fmla="*/ 132 h 197"/>
                  <a:gd name="T14" fmla="*/ 32 w 229"/>
                  <a:gd name="T15" fmla="*/ 197 h 197"/>
                  <a:gd name="T16" fmla="*/ 0 w 229"/>
                  <a:gd name="T17" fmla="*/ 61 h 197"/>
                  <a:gd name="T18" fmla="*/ 130 w 229"/>
                  <a:gd name="T1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97">
                    <a:moveTo>
                      <a:pt x="130" y="0"/>
                    </a:moveTo>
                    <a:lnTo>
                      <a:pt x="229" y="45"/>
                    </a:lnTo>
                    <a:lnTo>
                      <a:pt x="205" y="66"/>
                    </a:lnTo>
                    <a:lnTo>
                      <a:pt x="182" y="89"/>
                    </a:lnTo>
                    <a:lnTo>
                      <a:pt x="162" y="109"/>
                    </a:lnTo>
                    <a:lnTo>
                      <a:pt x="143" y="131"/>
                    </a:lnTo>
                    <a:lnTo>
                      <a:pt x="89" y="132"/>
                    </a:lnTo>
                    <a:lnTo>
                      <a:pt x="32" y="197"/>
                    </a:lnTo>
                    <a:lnTo>
                      <a:pt x="0" y="61"/>
                    </a:lnTo>
                    <a:lnTo>
                      <a:pt x="130"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11" name="Freeform 593"/>
              <p:cNvSpPr/>
              <p:nvPr/>
            </p:nvSpPr>
            <p:spPr bwMode="auto">
              <a:xfrm>
                <a:off x="1289050" y="-714375"/>
                <a:ext cx="92075" cy="34925"/>
              </a:xfrm>
              <a:custGeom>
                <a:avLst/>
                <a:gdLst>
                  <a:gd name="T0" fmla="*/ 404 w 404"/>
                  <a:gd name="T1" fmla="*/ 0 h 154"/>
                  <a:gd name="T2" fmla="*/ 327 w 404"/>
                  <a:gd name="T3" fmla="*/ 38 h 154"/>
                  <a:gd name="T4" fmla="*/ 249 w 404"/>
                  <a:gd name="T5" fmla="*/ 73 h 154"/>
                  <a:gd name="T6" fmla="*/ 168 w 404"/>
                  <a:gd name="T7" fmla="*/ 105 h 154"/>
                  <a:gd name="T8" fmla="*/ 85 w 404"/>
                  <a:gd name="T9" fmla="*/ 131 h 154"/>
                  <a:gd name="T10" fmla="*/ 0 w 404"/>
                  <a:gd name="T11" fmla="*/ 154 h 154"/>
                  <a:gd name="T12" fmla="*/ 31 w 404"/>
                  <a:gd name="T13" fmla="*/ 44 h 154"/>
                  <a:gd name="T14" fmla="*/ 92 w 404"/>
                  <a:gd name="T15" fmla="*/ 5 h 154"/>
                  <a:gd name="T16" fmla="*/ 163 w 404"/>
                  <a:gd name="T17" fmla="*/ 13 h 154"/>
                  <a:gd name="T18" fmla="*/ 236 w 404"/>
                  <a:gd name="T19" fmla="*/ 17 h 154"/>
                  <a:gd name="T20" fmla="*/ 292 w 404"/>
                  <a:gd name="T21" fmla="*/ 14 h 154"/>
                  <a:gd name="T22" fmla="*/ 348 w 404"/>
                  <a:gd name="T23" fmla="*/ 9 h 154"/>
                  <a:gd name="T24" fmla="*/ 404 w 404"/>
                  <a:gd name="T25"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154">
                    <a:moveTo>
                      <a:pt x="404" y="0"/>
                    </a:moveTo>
                    <a:lnTo>
                      <a:pt x="327" y="38"/>
                    </a:lnTo>
                    <a:lnTo>
                      <a:pt x="249" y="73"/>
                    </a:lnTo>
                    <a:lnTo>
                      <a:pt x="168" y="105"/>
                    </a:lnTo>
                    <a:lnTo>
                      <a:pt x="85" y="131"/>
                    </a:lnTo>
                    <a:lnTo>
                      <a:pt x="0" y="154"/>
                    </a:lnTo>
                    <a:lnTo>
                      <a:pt x="31" y="44"/>
                    </a:lnTo>
                    <a:lnTo>
                      <a:pt x="92" y="5"/>
                    </a:lnTo>
                    <a:lnTo>
                      <a:pt x="163" y="13"/>
                    </a:lnTo>
                    <a:lnTo>
                      <a:pt x="236" y="17"/>
                    </a:lnTo>
                    <a:lnTo>
                      <a:pt x="292" y="14"/>
                    </a:lnTo>
                    <a:lnTo>
                      <a:pt x="348" y="9"/>
                    </a:lnTo>
                    <a:lnTo>
                      <a:pt x="404"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12" name="Freeform 594"/>
              <p:cNvSpPr/>
              <p:nvPr/>
            </p:nvSpPr>
            <p:spPr bwMode="auto">
              <a:xfrm>
                <a:off x="819150" y="-1241425"/>
                <a:ext cx="428625" cy="573088"/>
              </a:xfrm>
              <a:custGeom>
                <a:avLst/>
                <a:gdLst>
                  <a:gd name="T0" fmla="*/ 230 w 1890"/>
                  <a:gd name="T1" fmla="*/ 95 h 2526"/>
                  <a:gd name="T2" fmla="*/ 513 w 1890"/>
                  <a:gd name="T3" fmla="*/ 157 h 2526"/>
                  <a:gd name="T4" fmla="*/ 969 w 1890"/>
                  <a:gd name="T5" fmla="*/ 390 h 2526"/>
                  <a:gd name="T6" fmla="*/ 1211 w 1890"/>
                  <a:gd name="T7" fmla="*/ 979 h 2526"/>
                  <a:gd name="T8" fmla="*/ 1251 w 1890"/>
                  <a:gd name="T9" fmla="*/ 864 h 2526"/>
                  <a:gd name="T10" fmla="*/ 1524 w 1890"/>
                  <a:gd name="T11" fmla="*/ 1097 h 2526"/>
                  <a:gd name="T12" fmla="*/ 1475 w 1890"/>
                  <a:gd name="T13" fmla="*/ 1216 h 2526"/>
                  <a:gd name="T14" fmla="*/ 1444 w 1890"/>
                  <a:gd name="T15" fmla="*/ 1344 h 2526"/>
                  <a:gd name="T16" fmla="*/ 1434 w 1890"/>
                  <a:gd name="T17" fmla="*/ 1476 h 2526"/>
                  <a:gd name="T18" fmla="*/ 1445 w 1890"/>
                  <a:gd name="T19" fmla="*/ 1613 h 2526"/>
                  <a:gd name="T20" fmla="*/ 1477 w 1890"/>
                  <a:gd name="T21" fmla="*/ 1745 h 2526"/>
                  <a:gd name="T22" fmla="*/ 1529 w 1890"/>
                  <a:gd name="T23" fmla="*/ 1870 h 2526"/>
                  <a:gd name="T24" fmla="*/ 1601 w 1890"/>
                  <a:gd name="T25" fmla="*/ 1984 h 2526"/>
                  <a:gd name="T26" fmla="*/ 1691 w 1890"/>
                  <a:gd name="T27" fmla="*/ 2089 h 2526"/>
                  <a:gd name="T28" fmla="*/ 1786 w 1890"/>
                  <a:gd name="T29" fmla="*/ 2170 h 2526"/>
                  <a:gd name="T30" fmla="*/ 1890 w 1890"/>
                  <a:gd name="T31" fmla="*/ 2236 h 2526"/>
                  <a:gd name="T32" fmla="*/ 1880 w 1890"/>
                  <a:gd name="T33" fmla="*/ 2274 h 2526"/>
                  <a:gd name="T34" fmla="*/ 1874 w 1890"/>
                  <a:gd name="T35" fmla="*/ 2300 h 2526"/>
                  <a:gd name="T36" fmla="*/ 1872 w 1890"/>
                  <a:gd name="T37" fmla="*/ 2310 h 2526"/>
                  <a:gd name="T38" fmla="*/ 1820 w 1890"/>
                  <a:gd name="T39" fmla="*/ 2519 h 2526"/>
                  <a:gd name="T40" fmla="*/ 1679 w 1890"/>
                  <a:gd name="T41" fmla="*/ 2526 h 2526"/>
                  <a:gd name="T42" fmla="*/ 1468 w 1890"/>
                  <a:gd name="T43" fmla="*/ 2513 h 2526"/>
                  <a:gd name="T44" fmla="*/ 1266 w 1890"/>
                  <a:gd name="T45" fmla="*/ 2475 h 2526"/>
                  <a:gd name="T46" fmla="*/ 1072 w 1890"/>
                  <a:gd name="T47" fmla="*/ 2414 h 2526"/>
                  <a:gd name="T48" fmla="*/ 889 w 1890"/>
                  <a:gd name="T49" fmla="*/ 2331 h 2526"/>
                  <a:gd name="T50" fmla="*/ 719 w 1890"/>
                  <a:gd name="T51" fmla="*/ 2228 h 2526"/>
                  <a:gd name="T52" fmla="*/ 564 w 1890"/>
                  <a:gd name="T53" fmla="*/ 2106 h 2526"/>
                  <a:gd name="T54" fmla="*/ 424 w 1890"/>
                  <a:gd name="T55" fmla="*/ 1968 h 2526"/>
                  <a:gd name="T56" fmla="*/ 301 w 1890"/>
                  <a:gd name="T57" fmla="*/ 1814 h 2526"/>
                  <a:gd name="T58" fmla="*/ 197 w 1890"/>
                  <a:gd name="T59" fmla="*/ 1645 h 2526"/>
                  <a:gd name="T60" fmla="*/ 113 w 1890"/>
                  <a:gd name="T61" fmla="*/ 1465 h 2526"/>
                  <a:gd name="T62" fmla="*/ 52 w 1890"/>
                  <a:gd name="T63" fmla="*/ 1273 h 2526"/>
                  <a:gd name="T64" fmla="*/ 13 w 1890"/>
                  <a:gd name="T65" fmla="*/ 1073 h 2526"/>
                  <a:gd name="T66" fmla="*/ 0 w 1890"/>
                  <a:gd name="T67" fmla="*/ 864 h 2526"/>
                  <a:gd name="T68" fmla="*/ 12 w 1890"/>
                  <a:gd name="T69" fmla="*/ 664 h 2526"/>
                  <a:gd name="T70" fmla="*/ 48 w 1890"/>
                  <a:gd name="T71" fmla="*/ 471 h 2526"/>
                  <a:gd name="T72" fmla="*/ 106 w 1890"/>
                  <a:gd name="T73" fmla="*/ 285 h 2526"/>
                  <a:gd name="T74" fmla="*/ 184 w 1890"/>
                  <a:gd name="T75" fmla="*/ 111 h 2526"/>
                  <a:gd name="T76" fmla="*/ 351 w 1890"/>
                  <a:gd name="T77" fmla="*/ 0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90" h="2526">
                    <a:moveTo>
                      <a:pt x="351" y="0"/>
                    </a:moveTo>
                    <a:lnTo>
                      <a:pt x="230" y="95"/>
                    </a:lnTo>
                    <a:lnTo>
                      <a:pt x="325" y="157"/>
                    </a:lnTo>
                    <a:lnTo>
                      <a:pt x="513" y="157"/>
                    </a:lnTo>
                    <a:lnTo>
                      <a:pt x="794" y="107"/>
                    </a:lnTo>
                    <a:lnTo>
                      <a:pt x="969" y="390"/>
                    </a:lnTo>
                    <a:lnTo>
                      <a:pt x="969" y="656"/>
                    </a:lnTo>
                    <a:lnTo>
                      <a:pt x="1211" y="979"/>
                    </a:lnTo>
                    <a:lnTo>
                      <a:pt x="1251" y="979"/>
                    </a:lnTo>
                    <a:lnTo>
                      <a:pt x="1251" y="864"/>
                    </a:lnTo>
                    <a:lnTo>
                      <a:pt x="1344" y="1056"/>
                    </a:lnTo>
                    <a:lnTo>
                      <a:pt x="1524" y="1097"/>
                    </a:lnTo>
                    <a:lnTo>
                      <a:pt x="1497" y="1155"/>
                    </a:lnTo>
                    <a:lnTo>
                      <a:pt x="1475" y="1216"/>
                    </a:lnTo>
                    <a:lnTo>
                      <a:pt x="1457" y="1280"/>
                    </a:lnTo>
                    <a:lnTo>
                      <a:pt x="1444" y="1344"/>
                    </a:lnTo>
                    <a:lnTo>
                      <a:pt x="1436" y="1409"/>
                    </a:lnTo>
                    <a:lnTo>
                      <a:pt x="1434" y="1476"/>
                    </a:lnTo>
                    <a:lnTo>
                      <a:pt x="1436" y="1546"/>
                    </a:lnTo>
                    <a:lnTo>
                      <a:pt x="1445" y="1613"/>
                    </a:lnTo>
                    <a:lnTo>
                      <a:pt x="1459" y="1680"/>
                    </a:lnTo>
                    <a:lnTo>
                      <a:pt x="1477" y="1745"/>
                    </a:lnTo>
                    <a:lnTo>
                      <a:pt x="1500" y="1807"/>
                    </a:lnTo>
                    <a:lnTo>
                      <a:pt x="1529" y="1870"/>
                    </a:lnTo>
                    <a:lnTo>
                      <a:pt x="1562" y="1928"/>
                    </a:lnTo>
                    <a:lnTo>
                      <a:pt x="1601" y="1984"/>
                    </a:lnTo>
                    <a:lnTo>
                      <a:pt x="1644" y="2037"/>
                    </a:lnTo>
                    <a:lnTo>
                      <a:pt x="1691" y="2089"/>
                    </a:lnTo>
                    <a:lnTo>
                      <a:pt x="1737" y="2131"/>
                    </a:lnTo>
                    <a:lnTo>
                      <a:pt x="1786" y="2170"/>
                    </a:lnTo>
                    <a:lnTo>
                      <a:pt x="1837" y="2205"/>
                    </a:lnTo>
                    <a:lnTo>
                      <a:pt x="1890" y="2236"/>
                    </a:lnTo>
                    <a:lnTo>
                      <a:pt x="1885" y="2257"/>
                    </a:lnTo>
                    <a:lnTo>
                      <a:pt x="1880" y="2274"/>
                    </a:lnTo>
                    <a:lnTo>
                      <a:pt x="1877" y="2289"/>
                    </a:lnTo>
                    <a:lnTo>
                      <a:pt x="1874" y="2300"/>
                    </a:lnTo>
                    <a:lnTo>
                      <a:pt x="1872" y="2308"/>
                    </a:lnTo>
                    <a:lnTo>
                      <a:pt x="1872" y="2310"/>
                    </a:lnTo>
                    <a:lnTo>
                      <a:pt x="1889" y="2512"/>
                    </a:lnTo>
                    <a:lnTo>
                      <a:pt x="1820" y="2519"/>
                    </a:lnTo>
                    <a:lnTo>
                      <a:pt x="1749" y="2524"/>
                    </a:lnTo>
                    <a:lnTo>
                      <a:pt x="1679" y="2526"/>
                    </a:lnTo>
                    <a:lnTo>
                      <a:pt x="1572" y="2523"/>
                    </a:lnTo>
                    <a:lnTo>
                      <a:pt x="1468" y="2513"/>
                    </a:lnTo>
                    <a:lnTo>
                      <a:pt x="1366" y="2496"/>
                    </a:lnTo>
                    <a:lnTo>
                      <a:pt x="1266" y="2475"/>
                    </a:lnTo>
                    <a:lnTo>
                      <a:pt x="1168" y="2447"/>
                    </a:lnTo>
                    <a:lnTo>
                      <a:pt x="1072" y="2414"/>
                    </a:lnTo>
                    <a:lnTo>
                      <a:pt x="979" y="2375"/>
                    </a:lnTo>
                    <a:lnTo>
                      <a:pt x="889" y="2331"/>
                    </a:lnTo>
                    <a:lnTo>
                      <a:pt x="803" y="2282"/>
                    </a:lnTo>
                    <a:lnTo>
                      <a:pt x="719" y="2228"/>
                    </a:lnTo>
                    <a:lnTo>
                      <a:pt x="640" y="2169"/>
                    </a:lnTo>
                    <a:lnTo>
                      <a:pt x="564" y="2106"/>
                    </a:lnTo>
                    <a:lnTo>
                      <a:pt x="491" y="2040"/>
                    </a:lnTo>
                    <a:lnTo>
                      <a:pt x="424" y="1968"/>
                    </a:lnTo>
                    <a:lnTo>
                      <a:pt x="360" y="1892"/>
                    </a:lnTo>
                    <a:lnTo>
                      <a:pt x="301" y="1814"/>
                    </a:lnTo>
                    <a:lnTo>
                      <a:pt x="247" y="1731"/>
                    </a:lnTo>
                    <a:lnTo>
                      <a:pt x="197" y="1645"/>
                    </a:lnTo>
                    <a:lnTo>
                      <a:pt x="152" y="1557"/>
                    </a:lnTo>
                    <a:lnTo>
                      <a:pt x="113" y="1465"/>
                    </a:lnTo>
                    <a:lnTo>
                      <a:pt x="79" y="1370"/>
                    </a:lnTo>
                    <a:lnTo>
                      <a:pt x="52" y="1273"/>
                    </a:lnTo>
                    <a:lnTo>
                      <a:pt x="30" y="1174"/>
                    </a:lnTo>
                    <a:lnTo>
                      <a:pt x="13" y="1073"/>
                    </a:lnTo>
                    <a:lnTo>
                      <a:pt x="3" y="970"/>
                    </a:lnTo>
                    <a:lnTo>
                      <a:pt x="0" y="864"/>
                    </a:lnTo>
                    <a:lnTo>
                      <a:pt x="3" y="763"/>
                    </a:lnTo>
                    <a:lnTo>
                      <a:pt x="12" y="664"/>
                    </a:lnTo>
                    <a:lnTo>
                      <a:pt x="27" y="567"/>
                    </a:lnTo>
                    <a:lnTo>
                      <a:pt x="48" y="471"/>
                    </a:lnTo>
                    <a:lnTo>
                      <a:pt x="75" y="377"/>
                    </a:lnTo>
                    <a:lnTo>
                      <a:pt x="106" y="285"/>
                    </a:lnTo>
                    <a:lnTo>
                      <a:pt x="143" y="197"/>
                    </a:lnTo>
                    <a:lnTo>
                      <a:pt x="184" y="111"/>
                    </a:lnTo>
                    <a:lnTo>
                      <a:pt x="230" y="27"/>
                    </a:lnTo>
                    <a:lnTo>
                      <a:pt x="351"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13" name="Freeform 595"/>
              <p:cNvSpPr>
                <a:spLocks noEditPoints="1"/>
              </p:cNvSpPr>
              <p:nvPr/>
            </p:nvSpPr>
            <p:spPr bwMode="auto">
              <a:xfrm>
                <a:off x="906463" y="-1422400"/>
                <a:ext cx="455613" cy="138113"/>
              </a:xfrm>
              <a:custGeom>
                <a:avLst/>
                <a:gdLst>
                  <a:gd name="T0" fmla="*/ 857 w 2009"/>
                  <a:gd name="T1" fmla="*/ 178 h 604"/>
                  <a:gd name="T2" fmla="*/ 854 w 2009"/>
                  <a:gd name="T3" fmla="*/ 185 h 604"/>
                  <a:gd name="T4" fmla="*/ 848 w 2009"/>
                  <a:gd name="T5" fmla="*/ 194 h 604"/>
                  <a:gd name="T6" fmla="*/ 837 w 2009"/>
                  <a:gd name="T7" fmla="*/ 204 h 604"/>
                  <a:gd name="T8" fmla="*/ 823 w 2009"/>
                  <a:gd name="T9" fmla="*/ 214 h 604"/>
                  <a:gd name="T10" fmla="*/ 809 w 2009"/>
                  <a:gd name="T11" fmla="*/ 225 h 604"/>
                  <a:gd name="T12" fmla="*/ 795 w 2009"/>
                  <a:gd name="T13" fmla="*/ 235 h 604"/>
                  <a:gd name="T14" fmla="*/ 780 w 2009"/>
                  <a:gd name="T15" fmla="*/ 246 h 604"/>
                  <a:gd name="T16" fmla="*/ 767 w 2009"/>
                  <a:gd name="T17" fmla="*/ 254 h 604"/>
                  <a:gd name="T18" fmla="*/ 757 w 2009"/>
                  <a:gd name="T19" fmla="*/ 261 h 604"/>
                  <a:gd name="T20" fmla="*/ 750 w 2009"/>
                  <a:gd name="T21" fmla="*/ 266 h 604"/>
                  <a:gd name="T22" fmla="*/ 747 w 2009"/>
                  <a:gd name="T23" fmla="*/ 267 h 604"/>
                  <a:gd name="T24" fmla="*/ 857 w 2009"/>
                  <a:gd name="T25" fmla="*/ 331 h 604"/>
                  <a:gd name="T26" fmla="*/ 1087 w 2009"/>
                  <a:gd name="T27" fmla="*/ 271 h 604"/>
                  <a:gd name="T28" fmla="*/ 1033 w 2009"/>
                  <a:gd name="T29" fmla="*/ 178 h 604"/>
                  <a:gd name="T30" fmla="*/ 933 w 2009"/>
                  <a:gd name="T31" fmla="*/ 210 h 604"/>
                  <a:gd name="T32" fmla="*/ 857 w 2009"/>
                  <a:gd name="T33" fmla="*/ 178 h 604"/>
                  <a:gd name="T34" fmla="*/ 1537 w 2009"/>
                  <a:gd name="T35" fmla="*/ 72 h 604"/>
                  <a:gd name="T36" fmla="*/ 1365 w 2009"/>
                  <a:gd name="T37" fmla="*/ 165 h 604"/>
                  <a:gd name="T38" fmla="*/ 1267 w 2009"/>
                  <a:gd name="T39" fmla="*/ 226 h 604"/>
                  <a:gd name="T40" fmla="*/ 1336 w 2009"/>
                  <a:gd name="T41" fmla="*/ 270 h 604"/>
                  <a:gd name="T42" fmla="*/ 1488 w 2009"/>
                  <a:gd name="T43" fmla="*/ 255 h 604"/>
                  <a:gd name="T44" fmla="*/ 1647 w 2009"/>
                  <a:gd name="T45" fmla="*/ 135 h 604"/>
                  <a:gd name="T46" fmla="*/ 1537 w 2009"/>
                  <a:gd name="T47" fmla="*/ 72 h 604"/>
                  <a:gd name="T48" fmla="*/ 1295 w 2009"/>
                  <a:gd name="T49" fmla="*/ 0 h 604"/>
                  <a:gd name="T50" fmla="*/ 1295 w 2009"/>
                  <a:gd name="T51" fmla="*/ 0 h 604"/>
                  <a:gd name="T52" fmla="*/ 1390 w 2009"/>
                  <a:gd name="T53" fmla="*/ 3 h 604"/>
                  <a:gd name="T54" fmla="*/ 1483 w 2009"/>
                  <a:gd name="T55" fmla="*/ 11 h 604"/>
                  <a:gd name="T56" fmla="*/ 1576 w 2009"/>
                  <a:gd name="T57" fmla="*/ 24 h 604"/>
                  <a:gd name="T58" fmla="*/ 1666 w 2009"/>
                  <a:gd name="T59" fmla="*/ 42 h 604"/>
                  <a:gd name="T60" fmla="*/ 1755 w 2009"/>
                  <a:gd name="T61" fmla="*/ 65 h 604"/>
                  <a:gd name="T62" fmla="*/ 1842 w 2009"/>
                  <a:gd name="T63" fmla="*/ 92 h 604"/>
                  <a:gd name="T64" fmla="*/ 1926 w 2009"/>
                  <a:gd name="T65" fmla="*/ 124 h 604"/>
                  <a:gd name="T66" fmla="*/ 2009 w 2009"/>
                  <a:gd name="T67" fmla="*/ 160 h 604"/>
                  <a:gd name="T68" fmla="*/ 1948 w 2009"/>
                  <a:gd name="T69" fmla="*/ 169 h 604"/>
                  <a:gd name="T70" fmla="*/ 1784 w 2009"/>
                  <a:gd name="T71" fmla="*/ 145 h 604"/>
                  <a:gd name="T72" fmla="*/ 1668 w 2009"/>
                  <a:gd name="T73" fmla="*/ 221 h 604"/>
                  <a:gd name="T74" fmla="*/ 1586 w 2009"/>
                  <a:gd name="T75" fmla="*/ 311 h 604"/>
                  <a:gd name="T76" fmla="*/ 1285 w 2009"/>
                  <a:gd name="T77" fmla="*/ 339 h 604"/>
                  <a:gd name="T78" fmla="*/ 1162 w 2009"/>
                  <a:gd name="T79" fmla="*/ 319 h 604"/>
                  <a:gd name="T80" fmla="*/ 1077 w 2009"/>
                  <a:gd name="T81" fmla="*/ 450 h 604"/>
                  <a:gd name="T82" fmla="*/ 830 w 2009"/>
                  <a:gd name="T83" fmla="*/ 464 h 604"/>
                  <a:gd name="T84" fmla="*/ 676 w 2009"/>
                  <a:gd name="T85" fmla="*/ 421 h 604"/>
                  <a:gd name="T86" fmla="*/ 538 w 2009"/>
                  <a:gd name="T87" fmla="*/ 495 h 604"/>
                  <a:gd name="T88" fmla="*/ 239 w 2009"/>
                  <a:gd name="T89" fmla="*/ 536 h 604"/>
                  <a:gd name="T90" fmla="*/ 0 w 2009"/>
                  <a:gd name="T91" fmla="*/ 604 h 604"/>
                  <a:gd name="T92" fmla="*/ 0 w 2009"/>
                  <a:gd name="T93" fmla="*/ 604 h 604"/>
                  <a:gd name="T94" fmla="*/ 63 w 2009"/>
                  <a:gd name="T95" fmla="*/ 532 h 604"/>
                  <a:gd name="T96" fmla="*/ 131 w 2009"/>
                  <a:gd name="T97" fmla="*/ 464 h 604"/>
                  <a:gd name="T98" fmla="*/ 203 w 2009"/>
                  <a:gd name="T99" fmla="*/ 400 h 604"/>
                  <a:gd name="T100" fmla="*/ 278 w 2009"/>
                  <a:gd name="T101" fmla="*/ 339 h 604"/>
                  <a:gd name="T102" fmla="*/ 356 w 2009"/>
                  <a:gd name="T103" fmla="*/ 283 h 604"/>
                  <a:gd name="T104" fmla="*/ 439 w 2009"/>
                  <a:gd name="T105" fmla="*/ 232 h 604"/>
                  <a:gd name="T106" fmla="*/ 524 w 2009"/>
                  <a:gd name="T107" fmla="*/ 185 h 604"/>
                  <a:gd name="T108" fmla="*/ 612 w 2009"/>
                  <a:gd name="T109" fmla="*/ 144 h 604"/>
                  <a:gd name="T110" fmla="*/ 702 w 2009"/>
                  <a:gd name="T111" fmla="*/ 107 h 604"/>
                  <a:gd name="T112" fmla="*/ 796 w 2009"/>
                  <a:gd name="T113" fmla="*/ 75 h 604"/>
                  <a:gd name="T114" fmla="*/ 892 w 2009"/>
                  <a:gd name="T115" fmla="*/ 49 h 604"/>
                  <a:gd name="T116" fmla="*/ 990 w 2009"/>
                  <a:gd name="T117" fmla="*/ 27 h 604"/>
                  <a:gd name="T118" fmla="*/ 1089 w 2009"/>
                  <a:gd name="T119" fmla="*/ 13 h 604"/>
                  <a:gd name="T120" fmla="*/ 1191 w 2009"/>
                  <a:gd name="T121" fmla="*/ 3 h 604"/>
                  <a:gd name="T122" fmla="*/ 1295 w 2009"/>
                  <a:gd name="T12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09" h="604">
                    <a:moveTo>
                      <a:pt x="857" y="178"/>
                    </a:moveTo>
                    <a:lnTo>
                      <a:pt x="854" y="185"/>
                    </a:lnTo>
                    <a:lnTo>
                      <a:pt x="848" y="194"/>
                    </a:lnTo>
                    <a:lnTo>
                      <a:pt x="837" y="204"/>
                    </a:lnTo>
                    <a:lnTo>
                      <a:pt x="823" y="214"/>
                    </a:lnTo>
                    <a:lnTo>
                      <a:pt x="809" y="225"/>
                    </a:lnTo>
                    <a:lnTo>
                      <a:pt x="795" y="235"/>
                    </a:lnTo>
                    <a:lnTo>
                      <a:pt x="780" y="246"/>
                    </a:lnTo>
                    <a:lnTo>
                      <a:pt x="767" y="254"/>
                    </a:lnTo>
                    <a:lnTo>
                      <a:pt x="757" y="261"/>
                    </a:lnTo>
                    <a:lnTo>
                      <a:pt x="750" y="266"/>
                    </a:lnTo>
                    <a:lnTo>
                      <a:pt x="747" y="267"/>
                    </a:lnTo>
                    <a:lnTo>
                      <a:pt x="857" y="331"/>
                    </a:lnTo>
                    <a:lnTo>
                      <a:pt x="1087" y="271"/>
                    </a:lnTo>
                    <a:lnTo>
                      <a:pt x="1033" y="178"/>
                    </a:lnTo>
                    <a:lnTo>
                      <a:pt x="933" y="210"/>
                    </a:lnTo>
                    <a:lnTo>
                      <a:pt x="857" y="178"/>
                    </a:lnTo>
                    <a:close/>
                    <a:moveTo>
                      <a:pt x="1537" y="72"/>
                    </a:moveTo>
                    <a:lnTo>
                      <a:pt x="1365" y="165"/>
                    </a:lnTo>
                    <a:lnTo>
                      <a:pt x="1267" y="226"/>
                    </a:lnTo>
                    <a:lnTo>
                      <a:pt x="1336" y="270"/>
                    </a:lnTo>
                    <a:lnTo>
                      <a:pt x="1488" y="255"/>
                    </a:lnTo>
                    <a:lnTo>
                      <a:pt x="1647" y="135"/>
                    </a:lnTo>
                    <a:lnTo>
                      <a:pt x="1537" y="72"/>
                    </a:lnTo>
                    <a:close/>
                    <a:moveTo>
                      <a:pt x="1295" y="0"/>
                    </a:moveTo>
                    <a:lnTo>
                      <a:pt x="1295" y="0"/>
                    </a:lnTo>
                    <a:lnTo>
                      <a:pt x="1390" y="3"/>
                    </a:lnTo>
                    <a:lnTo>
                      <a:pt x="1483" y="11"/>
                    </a:lnTo>
                    <a:lnTo>
                      <a:pt x="1576" y="24"/>
                    </a:lnTo>
                    <a:lnTo>
                      <a:pt x="1666" y="42"/>
                    </a:lnTo>
                    <a:lnTo>
                      <a:pt x="1755" y="65"/>
                    </a:lnTo>
                    <a:lnTo>
                      <a:pt x="1842" y="92"/>
                    </a:lnTo>
                    <a:lnTo>
                      <a:pt x="1926" y="124"/>
                    </a:lnTo>
                    <a:lnTo>
                      <a:pt x="2009" y="160"/>
                    </a:lnTo>
                    <a:lnTo>
                      <a:pt x="1948" y="169"/>
                    </a:lnTo>
                    <a:lnTo>
                      <a:pt x="1784" y="145"/>
                    </a:lnTo>
                    <a:lnTo>
                      <a:pt x="1668" y="221"/>
                    </a:lnTo>
                    <a:lnTo>
                      <a:pt x="1586" y="311"/>
                    </a:lnTo>
                    <a:lnTo>
                      <a:pt x="1285" y="339"/>
                    </a:lnTo>
                    <a:lnTo>
                      <a:pt x="1162" y="319"/>
                    </a:lnTo>
                    <a:lnTo>
                      <a:pt x="1077" y="450"/>
                    </a:lnTo>
                    <a:lnTo>
                      <a:pt x="830" y="464"/>
                    </a:lnTo>
                    <a:lnTo>
                      <a:pt x="676" y="421"/>
                    </a:lnTo>
                    <a:lnTo>
                      <a:pt x="538" y="495"/>
                    </a:lnTo>
                    <a:lnTo>
                      <a:pt x="239" y="536"/>
                    </a:lnTo>
                    <a:lnTo>
                      <a:pt x="0" y="604"/>
                    </a:lnTo>
                    <a:lnTo>
                      <a:pt x="0" y="604"/>
                    </a:lnTo>
                    <a:lnTo>
                      <a:pt x="63" y="532"/>
                    </a:lnTo>
                    <a:lnTo>
                      <a:pt x="131" y="464"/>
                    </a:lnTo>
                    <a:lnTo>
                      <a:pt x="203" y="400"/>
                    </a:lnTo>
                    <a:lnTo>
                      <a:pt x="278" y="339"/>
                    </a:lnTo>
                    <a:lnTo>
                      <a:pt x="356" y="283"/>
                    </a:lnTo>
                    <a:lnTo>
                      <a:pt x="439" y="232"/>
                    </a:lnTo>
                    <a:lnTo>
                      <a:pt x="524" y="185"/>
                    </a:lnTo>
                    <a:lnTo>
                      <a:pt x="612" y="144"/>
                    </a:lnTo>
                    <a:lnTo>
                      <a:pt x="702" y="107"/>
                    </a:lnTo>
                    <a:lnTo>
                      <a:pt x="796" y="75"/>
                    </a:lnTo>
                    <a:lnTo>
                      <a:pt x="892" y="49"/>
                    </a:lnTo>
                    <a:lnTo>
                      <a:pt x="990" y="27"/>
                    </a:lnTo>
                    <a:lnTo>
                      <a:pt x="1089" y="13"/>
                    </a:lnTo>
                    <a:lnTo>
                      <a:pt x="1191" y="3"/>
                    </a:lnTo>
                    <a:lnTo>
                      <a:pt x="1295" y="0"/>
                    </a:lnTo>
                    <a:close/>
                  </a:path>
                </a:pathLst>
              </a:custGeom>
              <a:grpFill/>
              <a:ln w="0">
                <a:noFill/>
                <a:prstDash val="solid"/>
                <a:round/>
              </a:ln>
            </p:spPr>
            <p:txBody>
              <a:bodyPr vert="horz" wrap="square" lIns="91440" tIns="45720" rIns="91440" bIns="45720" numCol="1" anchor="t" anchorCtr="0" compatLnSpc="1"/>
              <a:lstStyle/>
              <a:p>
                <a:endParaRPr lang="en-US"/>
              </a:p>
            </p:txBody>
          </p:sp>
        </p:grpSp>
      </p:grpSp>
      <p:sp>
        <p:nvSpPr>
          <p:cNvPr id="114" name="矩形 113"/>
          <p:cNvSpPr/>
          <p:nvPr/>
        </p:nvSpPr>
        <p:spPr>
          <a:xfrm flipV="1">
            <a:off x="558800" y="1397635"/>
            <a:ext cx="11049000" cy="76200"/>
          </a:xfrm>
          <a:prstGeom prst="rect">
            <a:avLst/>
          </a:prstGeom>
          <a:gradFill>
            <a:gsLst>
              <a:gs pos="100000">
                <a:srgbClr val="F9F8CA"/>
              </a:gs>
              <a:gs pos="6000">
                <a:srgbClr val="4EAADD"/>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2" name="图片 11"/>
          <p:cNvPicPr>
            <a:picLocks noChangeAspect="1"/>
          </p:cNvPicPr>
          <p:nvPr/>
        </p:nvPicPr>
        <p:blipFill>
          <a:blip r:embed="rId2"/>
          <a:stretch>
            <a:fillRect/>
          </a:stretch>
        </p:blipFill>
        <p:spPr>
          <a:xfrm>
            <a:off x="5551805" y="2180590"/>
            <a:ext cx="6055995" cy="3028315"/>
          </a:xfrm>
          <a:prstGeom prst="rect">
            <a:avLst/>
          </a:prstGeom>
        </p:spPr>
      </p:pic>
      <p:sp>
        <p:nvSpPr>
          <p:cNvPr id="15" name="矩形 14"/>
          <p:cNvSpPr/>
          <p:nvPr/>
        </p:nvSpPr>
        <p:spPr>
          <a:xfrm>
            <a:off x="1151989" y="1617793"/>
            <a:ext cx="3262432" cy="707886"/>
          </a:xfrm>
          <a:prstGeom prst="rect">
            <a:avLst/>
          </a:prstGeom>
        </p:spPr>
        <p:txBody>
          <a:bodyPr wrap="none">
            <a:spAutoFit/>
          </a:bodyPr>
          <a:p>
            <a:pPr algn="ctr"/>
            <a:r>
              <a:rPr lang="zh-CN" altLang="en-US" sz="4000" dirty="0">
                <a:solidFill>
                  <a:schemeClr val="bg1"/>
                </a:solidFill>
                <a:latin typeface="微软雅黑 Light" panose="020B0502040204020203" pitchFamily="34" charset="-122"/>
                <a:ea typeface="微软雅黑 Light" panose="020B0502040204020203" pitchFamily="34" charset="-122"/>
              </a:rPr>
              <a:t>网络交易安全</a:t>
            </a:r>
            <a:endParaRPr lang="zh-CN" altLang="en-US" sz="4000" dirty="0">
              <a:solidFill>
                <a:schemeClr val="bg1"/>
              </a:solidFill>
              <a:latin typeface="微软雅黑 Light" panose="020B0502040204020203" pitchFamily="34" charset="-122"/>
              <a:ea typeface="微软雅黑 Light" panose="020B0502040204020203" pitchFamily="3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nvGrpSpPr>
        <p:grpSpPr>
          <a:xfrm>
            <a:off x="0" y="-528320"/>
            <a:ext cx="12192000" cy="7749540"/>
            <a:chOff x="0" y="-832"/>
            <a:chExt cx="19200" cy="12204"/>
          </a:xfrm>
        </p:grpSpPr>
        <p:sp>
          <p:nvSpPr>
            <p:cNvPr id="24" name="矩形 23"/>
            <p:cNvSpPr/>
            <p:nvPr/>
          </p:nvSpPr>
          <p:spPr>
            <a:xfrm>
              <a:off x="0" y="0"/>
              <a:ext cx="19200" cy="10800"/>
            </a:xfrm>
            <a:prstGeom prst="rect">
              <a:avLst/>
            </a:prstGeom>
            <a:solidFill>
              <a:srgbClr val="00264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l="81706" r="379" b="25096"/>
            <a:stretch>
              <a:fillRect/>
            </a:stretch>
          </p:blipFill>
          <p:spPr>
            <a:xfrm flipH="1">
              <a:off x="0" y="314"/>
              <a:ext cx="4267" cy="7191"/>
            </a:xfrm>
            <a:prstGeom prst="rect">
              <a:avLst/>
            </a:prstGeom>
          </p:spPr>
        </p:pic>
        <p:pic>
          <p:nvPicPr>
            <p:cNvPr id="27" name="图片 26"/>
            <p:cNvPicPr>
              <a:picLocks noChangeAspect="1"/>
            </p:cNvPicPr>
            <p:nvPr/>
          </p:nvPicPr>
          <p:blipFill rotWithShape="1">
            <a:blip r:embed="rId1">
              <a:extLst>
                <a:ext uri="{28A0092B-C50C-407E-A947-70E740481C1C}">
                  <a14:useLocalDpi xmlns:a14="http://schemas.microsoft.com/office/drawing/2010/main" val="0"/>
                </a:ext>
              </a:extLst>
            </a:blip>
            <a:srcRect l="29372" t="69709" r="19380"/>
            <a:stretch>
              <a:fillRect/>
            </a:stretch>
          </p:blipFill>
          <p:spPr>
            <a:xfrm rot="4235071" flipH="1">
              <a:off x="10769" y="3512"/>
              <a:ext cx="12205" cy="3517"/>
            </a:xfrm>
            <a:prstGeom prst="rect">
              <a:avLst/>
            </a:prstGeom>
          </p:spPr>
        </p:pic>
      </p:grpSp>
      <p:pic>
        <p:nvPicPr>
          <p:cNvPr id="5" name="图片 4"/>
          <p:cNvPicPr>
            <a:picLocks noChangeAspect="1"/>
          </p:cNvPicPr>
          <p:nvPr/>
        </p:nvPicPr>
        <p:blipFill rotWithShape="1">
          <a:blip r:embed="rId1">
            <a:alphaModFix amt="50000"/>
            <a:extLst>
              <a:ext uri="{28A0092B-C50C-407E-A947-70E740481C1C}">
                <a14:useLocalDpi xmlns:a14="http://schemas.microsoft.com/office/drawing/2010/main" val="0"/>
              </a:ext>
            </a:extLst>
          </a:blip>
          <a:srcRect r="19380"/>
          <a:stretch>
            <a:fillRect/>
          </a:stretch>
        </p:blipFill>
        <p:spPr>
          <a:xfrm flipH="1">
            <a:off x="77" y="932841"/>
            <a:ext cx="12192001" cy="6096000"/>
          </a:xfrm>
          <a:prstGeom prst="rect">
            <a:avLst/>
          </a:prstGeom>
        </p:spPr>
      </p:pic>
      <p:sp>
        <p:nvSpPr>
          <p:cNvPr id="100" name="文本框 99"/>
          <p:cNvSpPr txBox="1"/>
          <p:nvPr/>
        </p:nvSpPr>
        <p:spPr>
          <a:xfrm>
            <a:off x="558800" y="1691005"/>
            <a:ext cx="10682605" cy="3634740"/>
          </a:xfrm>
          <a:prstGeom prst="rect">
            <a:avLst/>
          </a:prstGeom>
          <a:noFill/>
        </p:spPr>
        <p:txBody>
          <a:bodyPr wrap="square" rtlCol="0">
            <a:spAutoFit/>
          </a:bodyPr>
          <a:p>
            <a:pPr marL="342900" lvl="0" indent="-342900" algn="l">
              <a:lnSpc>
                <a:spcPct val="160000"/>
              </a:lnSpc>
              <a:buClrTx/>
              <a:buSzTx/>
              <a:buFont typeface="Wingdings" panose="05000000000000000000" charset="0"/>
              <a:buChar char="u"/>
            </a:pPr>
            <a:r>
              <a:rPr lang="en-US" altLang="zh-CN" sz="3200" b="1">
                <a:solidFill>
                  <a:schemeClr val="bg1"/>
                </a:solidFill>
                <a:latin typeface="微软雅黑 Light" panose="020B0502040204020203" pitchFamily="34" charset="-122"/>
                <a:ea typeface="微软雅黑 Light" panose="020B0502040204020203" pitchFamily="34" charset="-122"/>
                <a:sym typeface="+mn-ea"/>
              </a:rPr>
              <a:t>在不同的软件或平台注册时尽量使用不同的账号密码，设置高保密强度密码，以防止被人撞库破解；</a:t>
            </a:r>
            <a:endParaRPr lang="en-US" altLang="zh-CN" sz="3200" b="1">
              <a:solidFill>
                <a:schemeClr val="bg1"/>
              </a:solidFill>
              <a:latin typeface="微软雅黑 Light" panose="020B0502040204020203" pitchFamily="34" charset="-122"/>
              <a:ea typeface="微软雅黑 Light" panose="020B0502040204020203" pitchFamily="34" charset="-122"/>
              <a:sym typeface="+mn-ea"/>
            </a:endParaRPr>
          </a:p>
          <a:p>
            <a:pPr marL="342900" lvl="0" indent="-342900" algn="l">
              <a:lnSpc>
                <a:spcPct val="160000"/>
              </a:lnSpc>
              <a:buClrTx/>
              <a:buSzTx/>
              <a:buFont typeface="Wingdings" panose="05000000000000000000" charset="0"/>
              <a:buChar char="u"/>
            </a:pPr>
            <a:r>
              <a:rPr lang="en-US" altLang="zh-CN" sz="3200" b="1">
                <a:solidFill>
                  <a:schemeClr val="bg1"/>
                </a:solidFill>
                <a:latin typeface="微软雅黑 Light" panose="020B0502040204020203" pitchFamily="34" charset="-122"/>
                <a:ea typeface="微软雅黑 Light" panose="020B0502040204020203" pitchFamily="34" charset="-122"/>
                <a:sym typeface="+mn-ea"/>
              </a:rPr>
              <a:t>注册账户时“节约”登记个人信息，如必须填写，则尽可能少写；</a:t>
            </a:r>
            <a:endParaRPr lang="en-US" altLang="zh-CN" sz="3200" b="1">
              <a:solidFill>
                <a:schemeClr val="bg1"/>
              </a:solidFill>
              <a:latin typeface="微软雅黑 Light" panose="020B0502040204020203" pitchFamily="34" charset="-122"/>
              <a:ea typeface="微软雅黑 Light" panose="020B0502040204020203" pitchFamily="34" charset="-122"/>
              <a:sym typeface="+mn-ea"/>
            </a:endParaRPr>
          </a:p>
          <a:p>
            <a:pPr marL="342900" lvl="0" indent="-342900" algn="l">
              <a:lnSpc>
                <a:spcPct val="160000"/>
              </a:lnSpc>
              <a:buClrTx/>
              <a:buSzTx/>
              <a:buFont typeface="Wingdings" panose="05000000000000000000" charset="0"/>
              <a:buChar char="u"/>
            </a:pPr>
            <a:r>
              <a:rPr lang="en-US" altLang="zh-CN" sz="3200" b="1">
                <a:solidFill>
                  <a:schemeClr val="bg1"/>
                </a:solidFill>
                <a:latin typeface="微软雅黑 Light" panose="020B0502040204020203" pitchFamily="34" charset="-122"/>
                <a:ea typeface="微软雅黑 Light" panose="020B0502040204020203" pitchFamily="34" charset="-122"/>
                <a:sym typeface="+mn-ea"/>
              </a:rPr>
              <a:t>不要随意扫描不知道的二维码，不要</a:t>
            </a:r>
            <a:r>
              <a:rPr lang="en-US" altLang="zh-CN" sz="3200" b="1">
                <a:solidFill>
                  <a:schemeClr val="bg1"/>
                </a:solidFill>
                <a:latin typeface="微软雅黑 Light" panose="020B0502040204020203" pitchFamily="34" charset="-122"/>
                <a:ea typeface="微软雅黑 Light" panose="020B0502040204020203" pitchFamily="34" charset="-122"/>
                <a:sym typeface="+mn-ea"/>
              </a:rPr>
              <a:t>参与</a:t>
            </a:r>
            <a:r>
              <a:rPr lang="en-US" altLang="zh-CN" sz="3200" b="1">
                <a:solidFill>
                  <a:schemeClr val="bg1"/>
                </a:solidFill>
                <a:latin typeface="微软雅黑 Light" panose="020B0502040204020203" pitchFamily="34" charset="-122"/>
                <a:ea typeface="微软雅黑 Light" panose="020B0502040204020203" pitchFamily="34" charset="-122"/>
                <a:sym typeface="+mn-ea"/>
              </a:rPr>
              <a:t>街头扫码注册信息获赠品的活动；</a:t>
            </a:r>
            <a:endParaRPr lang="en-US" altLang="zh-CN" sz="3200" b="1">
              <a:solidFill>
                <a:schemeClr val="bg1"/>
              </a:solidFill>
              <a:latin typeface="微软雅黑 Light" panose="020B0502040204020203" pitchFamily="34" charset="-122"/>
              <a:ea typeface="微软雅黑 Light" panose="020B0502040204020203" pitchFamily="34" charset="-122"/>
              <a:sym typeface="+mn-ea"/>
            </a:endParaRPr>
          </a:p>
        </p:txBody>
      </p:sp>
      <p:sp>
        <p:nvSpPr>
          <p:cNvPr id="104" name="矩形 103"/>
          <p:cNvSpPr/>
          <p:nvPr/>
        </p:nvSpPr>
        <p:spPr>
          <a:xfrm>
            <a:off x="3969385" y="319218"/>
            <a:ext cx="6024880" cy="798830"/>
          </a:xfrm>
          <a:prstGeom prst="rect">
            <a:avLst/>
          </a:prstGeom>
        </p:spPr>
        <p:txBody>
          <a:bodyPr wrap="none">
            <a:spAutoFit/>
          </a:bodyPr>
          <a:p>
            <a:pPr algn="ctr"/>
            <a:r>
              <a:rPr lang="zh-CN" altLang="en-US" sz="4600" dirty="0">
                <a:solidFill>
                  <a:schemeClr val="bg1"/>
                </a:solidFill>
                <a:latin typeface="微软雅黑 Light" panose="020B0502040204020203" pitchFamily="34" charset="-122"/>
                <a:ea typeface="微软雅黑 Light" panose="020B0502040204020203" pitchFamily="34" charset="-122"/>
              </a:rPr>
              <a:t>如何避免个人信息</a:t>
            </a:r>
            <a:r>
              <a:rPr lang="zh-CN" altLang="en-US" sz="4600" dirty="0">
                <a:solidFill>
                  <a:schemeClr val="bg1"/>
                </a:solidFill>
                <a:latin typeface="微软雅黑 Light" panose="020B0502040204020203" pitchFamily="34" charset="-122"/>
                <a:ea typeface="微软雅黑 Light" panose="020B0502040204020203" pitchFamily="34" charset="-122"/>
              </a:rPr>
              <a:t>泄露</a:t>
            </a:r>
            <a:endParaRPr lang="zh-CN" altLang="en-US" sz="4600" dirty="0">
              <a:solidFill>
                <a:schemeClr val="bg1"/>
              </a:solidFill>
              <a:latin typeface="微软雅黑 Light" panose="020B0502040204020203" pitchFamily="34" charset="-122"/>
              <a:ea typeface="微软雅黑 Light" panose="020B0502040204020203" pitchFamily="34" charset="-122"/>
            </a:endParaRPr>
          </a:p>
        </p:txBody>
      </p:sp>
      <p:grpSp>
        <p:nvGrpSpPr>
          <p:cNvPr id="105" name="组合 104"/>
          <p:cNvGrpSpPr/>
          <p:nvPr/>
        </p:nvGrpSpPr>
        <p:grpSpPr>
          <a:xfrm>
            <a:off x="2223770" y="85725"/>
            <a:ext cx="1118870" cy="1258570"/>
            <a:chOff x="4582" y="1056"/>
            <a:chExt cx="1762" cy="1982"/>
          </a:xfrm>
        </p:grpSpPr>
        <p:sp>
          <p:nvSpPr>
            <p:cNvPr id="106" name="Freeform 16"/>
            <p:cNvSpPr/>
            <p:nvPr/>
          </p:nvSpPr>
          <p:spPr bwMode="auto">
            <a:xfrm rot="10800000" flipV="1">
              <a:off x="4582" y="1056"/>
              <a:ext cx="1762" cy="1983"/>
            </a:xfrm>
            <a:custGeom>
              <a:avLst/>
              <a:gdLst>
                <a:gd name="T0" fmla="*/ 0 w 266"/>
                <a:gd name="T1" fmla="*/ 90 h 300"/>
                <a:gd name="T2" fmla="*/ 0 w 266"/>
                <a:gd name="T3" fmla="*/ 209 h 300"/>
                <a:gd name="T4" fmla="*/ 15 w 266"/>
                <a:gd name="T5" fmla="*/ 235 h 300"/>
                <a:gd name="T6" fmla="*/ 118 w 266"/>
                <a:gd name="T7" fmla="*/ 295 h 300"/>
                <a:gd name="T8" fmla="*/ 148 w 266"/>
                <a:gd name="T9" fmla="*/ 295 h 300"/>
                <a:gd name="T10" fmla="*/ 251 w 266"/>
                <a:gd name="T11" fmla="*/ 235 h 300"/>
                <a:gd name="T12" fmla="*/ 266 w 266"/>
                <a:gd name="T13" fmla="*/ 209 h 300"/>
                <a:gd name="T14" fmla="*/ 266 w 266"/>
                <a:gd name="T15" fmla="*/ 90 h 300"/>
                <a:gd name="T16" fmla="*/ 251 w 266"/>
                <a:gd name="T17" fmla="*/ 65 h 300"/>
                <a:gd name="T18" fmla="*/ 148 w 266"/>
                <a:gd name="T19" fmla="*/ 5 h 300"/>
                <a:gd name="T20" fmla="*/ 118 w 266"/>
                <a:gd name="T21" fmla="*/ 5 h 300"/>
                <a:gd name="T22" fmla="*/ 15 w 266"/>
                <a:gd name="T23" fmla="*/ 65 h 300"/>
                <a:gd name="T24" fmla="*/ 0 w 266"/>
                <a:gd name="T25" fmla="*/ 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6" h="300">
                  <a:moveTo>
                    <a:pt x="0" y="90"/>
                  </a:moveTo>
                  <a:cubicBezTo>
                    <a:pt x="0" y="209"/>
                    <a:pt x="0" y="209"/>
                    <a:pt x="0" y="209"/>
                  </a:cubicBezTo>
                  <a:cubicBezTo>
                    <a:pt x="0" y="220"/>
                    <a:pt x="6" y="230"/>
                    <a:pt x="15" y="235"/>
                  </a:cubicBezTo>
                  <a:cubicBezTo>
                    <a:pt x="118" y="295"/>
                    <a:pt x="118" y="295"/>
                    <a:pt x="118" y="295"/>
                  </a:cubicBezTo>
                  <a:cubicBezTo>
                    <a:pt x="127" y="300"/>
                    <a:pt x="138" y="300"/>
                    <a:pt x="148" y="295"/>
                  </a:cubicBezTo>
                  <a:cubicBezTo>
                    <a:pt x="251" y="235"/>
                    <a:pt x="251" y="235"/>
                    <a:pt x="251" y="235"/>
                  </a:cubicBezTo>
                  <a:cubicBezTo>
                    <a:pt x="260" y="230"/>
                    <a:pt x="266" y="220"/>
                    <a:pt x="266" y="209"/>
                  </a:cubicBezTo>
                  <a:cubicBezTo>
                    <a:pt x="266" y="90"/>
                    <a:pt x="266" y="90"/>
                    <a:pt x="266" y="90"/>
                  </a:cubicBezTo>
                  <a:cubicBezTo>
                    <a:pt x="266" y="80"/>
                    <a:pt x="260" y="70"/>
                    <a:pt x="251" y="65"/>
                  </a:cubicBezTo>
                  <a:cubicBezTo>
                    <a:pt x="148" y="5"/>
                    <a:pt x="148" y="5"/>
                    <a:pt x="148" y="5"/>
                  </a:cubicBezTo>
                  <a:cubicBezTo>
                    <a:pt x="138" y="0"/>
                    <a:pt x="127" y="0"/>
                    <a:pt x="118" y="5"/>
                  </a:cubicBezTo>
                  <a:cubicBezTo>
                    <a:pt x="15" y="65"/>
                    <a:pt x="15" y="65"/>
                    <a:pt x="15" y="65"/>
                  </a:cubicBezTo>
                  <a:cubicBezTo>
                    <a:pt x="6" y="70"/>
                    <a:pt x="0" y="80"/>
                    <a:pt x="0" y="90"/>
                  </a:cubicBezTo>
                </a:path>
              </a:pathLst>
            </a:custGeom>
            <a:gradFill flip="none" rotWithShape="1">
              <a:gsLst>
                <a:gs pos="9000">
                  <a:srgbClr val="00A8FF">
                    <a:shade val="30000"/>
                    <a:satMod val="115000"/>
                  </a:srgbClr>
                </a:gs>
                <a:gs pos="100000">
                  <a:srgbClr val="00E6D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600">
                <a:solidFill>
                  <a:schemeClr val="lt1"/>
                </a:solidFill>
                <a:latin typeface="微软雅黑 Light" panose="020B0502040204020203" pitchFamily="34" charset="-122"/>
                <a:ea typeface="微软雅黑 Light" panose="020B0502040204020203" pitchFamily="34" charset="-122"/>
              </a:endParaRPr>
            </a:p>
          </p:txBody>
        </p:sp>
        <p:grpSp>
          <p:nvGrpSpPr>
            <p:cNvPr id="107" name="Group 758"/>
            <p:cNvGrpSpPr/>
            <p:nvPr/>
          </p:nvGrpSpPr>
          <p:grpSpPr>
            <a:xfrm>
              <a:off x="5129" y="1660"/>
              <a:ext cx="666" cy="658"/>
              <a:chOff x="819150" y="-1422400"/>
              <a:chExt cx="766763" cy="757237"/>
            </a:xfrm>
            <a:solidFill>
              <a:schemeClr val="bg1"/>
            </a:solidFill>
          </p:grpSpPr>
          <p:sp>
            <p:nvSpPr>
              <p:cNvPr id="108" name="Freeform 590"/>
              <p:cNvSpPr>
                <a:spLocks noEditPoints="1"/>
              </p:cNvSpPr>
              <p:nvPr/>
            </p:nvSpPr>
            <p:spPr bwMode="auto">
              <a:xfrm>
                <a:off x="1168400" y="-1077913"/>
                <a:ext cx="417513" cy="412750"/>
              </a:xfrm>
              <a:custGeom>
                <a:avLst/>
                <a:gdLst>
                  <a:gd name="T0" fmla="*/ 639 w 1839"/>
                  <a:gd name="T1" fmla="*/ 284 h 1819"/>
                  <a:gd name="T2" fmla="*/ 497 w 1839"/>
                  <a:gd name="T3" fmla="*/ 345 h 1819"/>
                  <a:gd name="T4" fmla="*/ 378 w 1839"/>
                  <a:gd name="T5" fmla="*/ 451 h 1819"/>
                  <a:gd name="T6" fmla="*/ 301 w 1839"/>
                  <a:gd name="T7" fmla="*/ 585 h 1819"/>
                  <a:gd name="T8" fmla="*/ 270 w 1839"/>
                  <a:gd name="T9" fmla="*/ 732 h 1819"/>
                  <a:gd name="T10" fmla="*/ 286 w 1839"/>
                  <a:gd name="T11" fmla="*/ 881 h 1819"/>
                  <a:gd name="T12" fmla="*/ 347 w 1839"/>
                  <a:gd name="T13" fmla="*/ 1022 h 1819"/>
                  <a:gd name="T14" fmla="*/ 455 w 1839"/>
                  <a:gd name="T15" fmla="*/ 1140 h 1819"/>
                  <a:gd name="T16" fmla="*/ 591 w 1839"/>
                  <a:gd name="T17" fmla="*/ 1216 h 1819"/>
                  <a:gd name="T18" fmla="*/ 740 w 1839"/>
                  <a:gd name="T19" fmla="*/ 1246 h 1819"/>
                  <a:gd name="T20" fmla="*/ 891 w 1839"/>
                  <a:gd name="T21" fmla="*/ 1231 h 1819"/>
                  <a:gd name="T22" fmla="*/ 1033 w 1839"/>
                  <a:gd name="T23" fmla="*/ 1170 h 1819"/>
                  <a:gd name="T24" fmla="*/ 1152 w 1839"/>
                  <a:gd name="T25" fmla="*/ 1064 h 1819"/>
                  <a:gd name="T26" fmla="*/ 1229 w 1839"/>
                  <a:gd name="T27" fmla="*/ 930 h 1819"/>
                  <a:gd name="T28" fmla="*/ 1260 w 1839"/>
                  <a:gd name="T29" fmla="*/ 782 h 1819"/>
                  <a:gd name="T30" fmla="*/ 1244 w 1839"/>
                  <a:gd name="T31" fmla="*/ 633 h 1819"/>
                  <a:gd name="T32" fmla="*/ 1183 w 1839"/>
                  <a:gd name="T33" fmla="*/ 493 h 1819"/>
                  <a:gd name="T34" fmla="*/ 1076 w 1839"/>
                  <a:gd name="T35" fmla="*/ 375 h 1819"/>
                  <a:gd name="T36" fmla="*/ 939 w 1839"/>
                  <a:gd name="T37" fmla="*/ 299 h 1819"/>
                  <a:gd name="T38" fmla="*/ 790 w 1839"/>
                  <a:gd name="T39" fmla="*/ 268 h 1819"/>
                  <a:gd name="T40" fmla="*/ 858 w 1839"/>
                  <a:gd name="T41" fmla="*/ 6 h 1819"/>
                  <a:gd name="T42" fmla="*/ 1038 w 1839"/>
                  <a:gd name="T43" fmla="*/ 49 h 1819"/>
                  <a:gd name="T44" fmla="*/ 1207 w 1839"/>
                  <a:gd name="T45" fmla="*/ 138 h 1819"/>
                  <a:gd name="T46" fmla="*/ 1350 w 1839"/>
                  <a:gd name="T47" fmla="*/ 268 h 1819"/>
                  <a:gd name="T48" fmla="*/ 1454 w 1839"/>
                  <a:gd name="T49" fmla="*/ 425 h 1819"/>
                  <a:gd name="T50" fmla="*/ 1513 w 1839"/>
                  <a:gd name="T51" fmla="*/ 598 h 1819"/>
                  <a:gd name="T52" fmla="*/ 1530 w 1839"/>
                  <a:gd name="T53" fmla="*/ 778 h 1819"/>
                  <a:gd name="T54" fmla="*/ 1502 w 1839"/>
                  <a:gd name="T55" fmla="*/ 956 h 1819"/>
                  <a:gd name="T56" fmla="*/ 1760 w 1839"/>
                  <a:gd name="T57" fmla="*/ 1368 h 1819"/>
                  <a:gd name="T58" fmla="*/ 1818 w 1839"/>
                  <a:gd name="T59" fmla="*/ 1454 h 1819"/>
                  <a:gd name="T60" fmla="*/ 1839 w 1839"/>
                  <a:gd name="T61" fmla="*/ 1555 h 1819"/>
                  <a:gd name="T62" fmla="*/ 1818 w 1839"/>
                  <a:gd name="T63" fmla="*/ 1656 h 1819"/>
                  <a:gd name="T64" fmla="*/ 1760 w 1839"/>
                  <a:gd name="T65" fmla="*/ 1743 h 1819"/>
                  <a:gd name="T66" fmla="*/ 1663 w 1839"/>
                  <a:gd name="T67" fmla="*/ 1804 h 1819"/>
                  <a:gd name="T68" fmla="*/ 1553 w 1839"/>
                  <a:gd name="T69" fmla="*/ 1819 h 1819"/>
                  <a:gd name="T70" fmla="*/ 1445 w 1839"/>
                  <a:gd name="T71" fmla="*/ 1788 h 1819"/>
                  <a:gd name="T72" fmla="*/ 1082 w 1839"/>
                  <a:gd name="T73" fmla="*/ 1446 h 1819"/>
                  <a:gd name="T74" fmla="*/ 907 w 1839"/>
                  <a:gd name="T75" fmla="*/ 1501 h 1819"/>
                  <a:gd name="T76" fmla="*/ 725 w 1839"/>
                  <a:gd name="T77" fmla="*/ 1513 h 1819"/>
                  <a:gd name="T78" fmla="*/ 545 w 1839"/>
                  <a:gd name="T79" fmla="*/ 1482 h 1819"/>
                  <a:gd name="T80" fmla="*/ 375 w 1839"/>
                  <a:gd name="T81" fmla="*/ 1409 h 1819"/>
                  <a:gd name="T82" fmla="*/ 224 w 1839"/>
                  <a:gd name="T83" fmla="*/ 1293 h 1819"/>
                  <a:gd name="T84" fmla="*/ 105 w 1839"/>
                  <a:gd name="T85" fmla="*/ 1141 h 1819"/>
                  <a:gd name="T86" fmla="*/ 30 w 1839"/>
                  <a:gd name="T87" fmla="*/ 970 h 1819"/>
                  <a:gd name="T88" fmla="*/ 0 w 1839"/>
                  <a:gd name="T89" fmla="*/ 787 h 1819"/>
                  <a:gd name="T90" fmla="*/ 15 w 1839"/>
                  <a:gd name="T91" fmla="*/ 604 h 1819"/>
                  <a:gd name="T92" fmla="*/ 74 w 1839"/>
                  <a:gd name="T93" fmla="*/ 429 h 1819"/>
                  <a:gd name="T94" fmla="*/ 179 w 1839"/>
                  <a:gd name="T95" fmla="*/ 270 h 1819"/>
                  <a:gd name="T96" fmla="*/ 323 w 1839"/>
                  <a:gd name="T97" fmla="*/ 138 h 1819"/>
                  <a:gd name="T98" fmla="*/ 491 w 1839"/>
                  <a:gd name="T99" fmla="*/ 49 h 1819"/>
                  <a:gd name="T100" fmla="*/ 672 w 1839"/>
                  <a:gd name="T101" fmla="*/ 6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39" h="1819">
                    <a:moveTo>
                      <a:pt x="740" y="268"/>
                    </a:moveTo>
                    <a:lnTo>
                      <a:pt x="689" y="273"/>
                    </a:lnTo>
                    <a:lnTo>
                      <a:pt x="639" y="284"/>
                    </a:lnTo>
                    <a:lnTo>
                      <a:pt x="591" y="299"/>
                    </a:lnTo>
                    <a:lnTo>
                      <a:pt x="544" y="319"/>
                    </a:lnTo>
                    <a:lnTo>
                      <a:pt x="497" y="345"/>
                    </a:lnTo>
                    <a:lnTo>
                      <a:pt x="455" y="375"/>
                    </a:lnTo>
                    <a:lnTo>
                      <a:pt x="415" y="410"/>
                    </a:lnTo>
                    <a:lnTo>
                      <a:pt x="378" y="451"/>
                    </a:lnTo>
                    <a:lnTo>
                      <a:pt x="347" y="493"/>
                    </a:lnTo>
                    <a:lnTo>
                      <a:pt x="322" y="538"/>
                    </a:lnTo>
                    <a:lnTo>
                      <a:pt x="301" y="585"/>
                    </a:lnTo>
                    <a:lnTo>
                      <a:pt x="286" y="633"/>
                    </a:lnTo>
                    <a:lnTo>
                      <a:pt x="276" y="682"/>
                    </a:lnTo>
                    <a:lnTo>
                      <a:pt x="270" y="732"/>
                    </a:lnTo>
                    <a:lnTo>
                      <a:pt x="270" y="782"/>
                    </a:lnTo>
                    <a:lnTo>
                      <a:pt x="276" y="832"/>
                    </a:lnTo>
                    <a:lnTo>
                      <a:pt x="286" y="881"/>
                    </a:lnTo>
                    <a:lnTo>
                      <a:pt x="301" y="930"/>
                    </a:lnTo>
                    <a:lnTo>
                      <a:pt x="322" y="977"/>
                    </a:lnTo>
                    <a:lnTo>
                      <a:pt x="347" y="1022"/>
                    </a:lnTo>
                    <a:lnTo>
                      <a:pt x="378" y="1064"/>
                    </a:lnTo>
                    <a:lnTo>
                      <a:pt x="415" y="1104"/>
                    </a:lnTo>
                    <a:lnTo>
                      <a:pt x="455" y="1140"/>
                    </a:lnTo>
                    <a:lnTo>
                      <a:pt x="497" y="1170"/>
                    </a:lnTo>
                    <a:lnTo>
                      <a:pt x="544" y="1195"/>
                    </a:lnTo>
                    <a:lnTo>
                      <a:pt x="591" y="1216"/>
                    </a:lnTo>
                    <a:lnTo>
                      <a:pt x="639" y="1231"/>
                    </a:lnTo>
                    <a:lnTo>
                      <a:pt x="689" y="1241"/>
                    </a:lnTo>
                    <a:lnTo>
                      <a:pt x="740" y="1246"/>
                    </a:lnTo>
                    <a:lnTo>
                      <a:pt x="790" y="1246"/>
                    </a:lnTo>
                    <a:lnTo>
                      <a:pt x="841" y="1241"/>
                    </a:lnTo>
                    <a:lnTo>
                      <a:pt x="891" y="1231"/>
                    </a:lnTo>
                    <a:lnTo>
                      <a:pt x="939" y="1216"/>
                    </a:lnTo>
                    <a:lnTo>
                      <a:pt x="986" y="1195"/>
                    </a:lnTo>
                    <a:lnTo>
                      <a:pt x="1033" y="1170"/>
                    </a:lnTo>
                    <a:lnTo>
                      <a:pt x="1076" y="1140"/>
                    </a:lnTo>
                    <a:lnTo>
                      <a:pt x="1115" y="1104"/>
                    </a:lnTo>
                    <a:lnTo>
                      <a:pt x="1152" y="1064"/>
                    </a:lnTo>
                    <a:lnTo>
                      <a:pt x="1183" y="1022"/>
                    </a:lnTo>
                    <a:lnTo>
                      <a:pt x="1208" y="977"/>
                    </a:lnTo>
                    <a:lnTo>
                      <a:pt x="1229" y="930"/>
                    </a:lnTo>
                    <a:lnTo>
                      <a:pt x="1244" y="881"/>
                    </a:lnTo>
                    <a:lnTo>
                      <a:pt x="1254" y="832"/>
                    </a:lnTo>
                    <a:lnTo>
                      <a:pt x="1260" y="782"/>
                    </a:lnTo>
                    <a:lnTo>
                      <a:pt x="1260" y="732"/>
                    </a:lnTo>
                    <a:lnTo>
                      <a:pt x="1254" y="682"/>
                    </a:lnTo>
                    <a:lnTo>
                      <a:pt x="1244" y="633"/>
                    </a:lnTo>
                    <a:lnTo>
                      <a:pt x="1229" y="585"/>
                    </a:lnTo>
                    <a:lnTo>
                      <a:pt x="1208" y="538"/>
                    </a:lnTo>
                    <a:lnTo>
                      <a:pt x="1183" y="493"/>
                    </a:lnTo>
                    <a:lnTo>
                      <a:pt x="1152" y="451"/>
                    </a:lnTo>
                    <a:lnTo>
                      <a:pt x="1115" y="410"/>
                    </a:lnTo>
                    <a:lnTo>
                      <a:pt x="1076" y="375"/>
                    </a:lnTo>
                    <a:lnTo>
                      <a:pt x="1033" y="345"/>
                    </a:lnTo>
                    <a:lnTo>
                      <a:pt x="986" y="319"/>
                    </a:lnTo>
                    <a:lnTo>
                      <a:pt x="939" y="299"/>
                    </a:lnTo>
                    <a:lnTo>
                      <a:pt x="891" y="284"/>
                    </a:lnTo>
                    <a:lnTo>
                      <a:pt x="841" y="273"/>
                    </a:lnTo>
                    <a:lnTo>
                      <a:pt x="790" y="268"/>
                    </a:lnTo>
                    <a:lnTo>
                      <a:pt x="740" y="268"/>
                    </a:lnTo>
                    <a:close/>
                    <a:moveTo>
                      <a:pt x="796" y="0"/>
                    </a:moveTo>
                    <a:lnTo>
                      <a:pt x="858" y="6"/>
                    </a:lnTo>
                    <a:lnTo>
                      <a:pt x="919" y="16"/>
                    </a:lnTo>
                    <a:lnTo>
                      <a:pt x="980" y="30"/>
                    </a:lnTo>
                    <a:lnTo>
                      <a:pt x="1038" y="49"/>
                    </a:lnTo>
                    <a:lnTo>
                      <a:pt x="1097" y="74"/>
                    </a:lnTo>
                    <a:lnTo>
                      <a:pt x="1153" y="104"/>
                    </a:lnTo>
                    <a:lnTo>
                      <a:pt x="1207" y="138"/>
                    </a:lnTo>
                    <a:lnTo>
                      <a:pt x="1257" y="177"/>
                    </a:lnTo>
                    <a:lnTo>
                      <a:pt x="1306" y="221"/>
                    </a:lnTo>
                    <a:lnTo>
                      <a:pt x="1350" y="268"/>
                    </a:lnTo>
                    <a:lnTo>
                      <a:pt x="1390" y="319"/>
                    </a:lnTo>
                    <a:lnTo>
                      <a:pt x="1424" y="371"/>
                    </a:lnTo>
                    <a:lnTo>
                      <a:pt x="1454" y="425"/>
                    </a:lnTo>
                    <a:lnTo>
                      <a:pt x="1478" y="481"/>
                    </a:lnTo>
                    <a:lnTo>
                      <a:pt x="1498" y="539"/>
                    </a:lnTo>
                    <a:lnTo>
                      <a:pt x="1513" y="598"/>
                    </a:lnTo>
                    <a:lnTo>
                      <a:pt x="1523" y="658"/>
                    </a:lnTo>
                    <a:lnTo>
                      <a:pt x="1528" y="718"/>
                    </a:lnTo>
                    <a:lnTo>
                      <a:pt x="1530" y="778"/>
                    </a:lnTo>
                    <a:lnTo>
                      <a:pt x="1525" y="838"/>
                    </a:lnTo>
                    <a:lnTo>
                      <a:pt x="1516" y="898"/>
                    </a:lnTo>
                    <a:lnTo>
                      <a:pt x="1502" y="956"/>
                    </a:lnTo>
                    <a:lnTo>
                      <a:pt x="1483" y="1014"/>
                    </a:lnTo>
                    <a:lnTo>
                      <a:pt x="1460" y="1071"/>
                    </a:lnTo>
                    <a:lnTo>
                      <a:pt x="1760" y="1368"/>
                    </a:lnTo>
                    <a:lnTo>
                      <a:pt x="1784" y="1394"/>
                    </a:lnTo>
                    <a:lnTo>
                      <a:pt x="1803" y="1423"/>
                    </a:lnTo>
                    <a:lnTo>
                      <a:pt x="1818" y="1454"/>
                    </a:lnTo>
                    <a:lnTo>
                      <a:pt x="1830" y="1486"/>
                    </a:lnTo>
                    <a:lnTo>
                      <a:pt x="1837" y="1520"/>
                    </a:lnTo>
                    <a:lnTo>
                      <a:pt x="1839" y="1555"/>
                    </a:lnTo>
                    <a:lnTo>
                      <a:pt x="1837" y="1590"/>
                    </a:lnTo>
                    <a:lnTo>
                      <a:pt x="1830" y="1624"/>
                    </a:lnTo>
                    <a:lnTo>
                      <a:pt x="1818" y="1656"/>
                    </a:lnTo>
                    <a:lnTo>
                      <a:pt x="1803" y="1687"/>
                    </a:lnTo>
                    <a:lnTo>
                      <a:pt x="1784" y="1716"/>
                    </a:lnTo>
                    <a:lnTo>
                      <a:pt x="1760" y="1743"/>
                    </a:lnTo>
                    <a:lnTo>
                      <a:pt x="1730" y="1768"/>
                    </a:lnTo>
                    <a:lnTo>
                      <a:pt x="1698" y="1788"/>
                    </a:lnTo>
                    <a:lnTo>
                      <a:pt x="1663" y="1804"/>
                    </a:lnTo>
                    <a:lnTo>
                      <a:pt x="1626" y="1815"/>
                    </a:lnTo>
                    <a:lnTo>
                      <a:pt x="1590" y="1819"/>
                    </a:lnTo>
                    <a:lnTo>
                      <a:pt x="1553" y="1819"/>
                    </a:lnTo>
                    <a:lnTo>
                      <a:pt x="1515" y="1815"/>
                    </a:lnTo>
                    <a:lnTo>
                      <a:pt x="1479" y="1804"/>
                    </a:lnTo>
                    <a:lnTo>
                      <a:pt x="1445" y="1788"/>
                    </a:lnTo>
                    <a:lnTo>
                      <a:pt x="1412" y="1768"/>
                    </a:lnTo>
                    <a:lnTo>
                      <a:pt x="1382" y="1743"/>
                    </a:lnTo>
                    <a:lnTo>
                      <a:pt x="1082" y="1446"/>
                    </a:lnTo>
                    <a:lnTo>
                      <a:pt x="1025" y="1469"/>
                    </a:lnTo>
                    <a:lnTo>
                      <a:pt x="967" y="1487"/>
                    </a:lnTo>
                    <a:lnTo>
                      <a:pt x="907" y="1501"/>
                    </a:lnTo>
                    <a:lnTo>
                      <a:pt x="847" y="1509"/>
                    </a:lnTo>
                    <a:lnTo>
                      <a:pt x="786" y="1514"/>
                    </a:lnTo>
                    <a:lnTo>
                      <a:pt x="725" y="1513"/>
                    </a:lnTo>
                    <a:lnTo>
                      <a:pt x="665" y="1508"/>
                    </a:lnTo>
                    <a:lnTo>
                      <a:pt x="604" y="1497"/>
                    </a:lnTo>
                    <a:lnTo>
                      <a:pt x="545" y="1482"/>
                    </a:lnTo>
                    <a:lnTo>
                      <a:pt x="486" y="1462"/>
                    </a:lnTo>
                    <a:lnTo>
                      <a:pt x="430" y="1438"/>
                    </a:lnTo>
                    <a:lnTo>
                      <a:pt x="375" y="1409"/>
                    </a:lnTo>
                    <a:lnTo>
                      <a:pt x="322" y="1375"/>
                    </a:lnTo>
                    <a:lnTo>
                      <a:pt x="271" y="1336"/>
                    </a:lnTo>
                    <a:lnTo>
                      <a:pt x="224" y="1293"/>
                    </a:lnTo>
                    <a:lnTo>
                      <a:pt x="179" y="1244"/>
                    </a:lnTo>
                    <a:lnTo>
                      <a:pt x="139" y="1194"/>
                    </a:lnTo>
                    <a:lnTo>
                      <a:pt x="105" y="1141"/>
                    </a:lnTo>
                    <a:lnTo>
                      <a:pt x="75" y="1085"/>
                    </a:lnTo>
                    <a:lnTo>
                      <a:pt x="50" y="1027"/>
                    </a:lnTo>
                    <a:lnTo>
                      <a:pt x="30" y="970"/>
                    </a:lnTo>
                    <a:lnTo>
                      <a:pt x="15" y="910"/>
                    </a:lnTo>
                    <a:lnTo>
                      <a:pt x="5" y="849"/>
                    </a:lnTo>
                    <a:lnTo>
                      <a:pt x="0" y="787"/>
                    </a:lnTo>
                    <a:lnTo>
                      <a:pt x="0" y="726"/>
                    </a:lnTo>
                    <a:lnTo>
                      <a:pt x="5" y="665"/>
                    </a:lnTo>
                    <a:lnTo>
                      <a:pt x="15" y="604"/>
                    </a:lnTo>
                    <a:lnTo>
                      <a:pt x="30" y="545"/>
                    </a:lnTo>
                    <a:lnTo>
                      <a:pt x="50" y="487"/>
                    </a:lnTo>
                    <a:lnTo>
                      <a:pt x="74" y="429"/>
                    </a:lnTo>
                    <a:lnTo>
                      <a:pt x="104" y="374"/>
                    </a:lnTo>
                    <a:lnTo>
                      <a:pt x="139" y="321"/>
                    </a:lnTo>
                    <a:lnTo>
                      <a:pt x="179" y="270"/>
                    </a:lnTo>
                    <a:lnTo>
                      <a:pt x="223" y="222"/>
                    </a:lnTo>
                    <a:lnTo>
                      <a:pt x="271" y="177"/>
                    </a:lnTo>
                    <a:lnTo>
                      <a:pt x="323" y="138"/>
                    </a:lnTo>
                    <a:lnTo>
                      <a:pt x="377" y="104"/>
                    </a:lnTo>
                    <a:lnTo>
                      <a:pt x="433" y="74"/>
                    </a:lnTo>
                    <a:lnTo>
                      <a:pt x="491" y="49"/>
                    </a:lnTo>
                    <a:lnTo>
                      <a:pt x="550" y="30"/>
                    </a:lnTo>
                    <a:lnTo>
                      <a:pt x="611" y="16"/>
                    </a:lnTo>
                    <a:lnTo>
                      <a:pt x="672" y="6"/>
                    </a:lnTo>
                    <a:lnTo>
                      <a:pt x="734" y="0"/>
                    </a:lnTo>
                    <a:lnTo>
                      <a:pt x="796" y="0"/>
                    </a:lnTo>
                    <a:close/>
                  </a:path>
                </a:pathLst>
              </a:custGeom>
              <a:grpFill/>
              <a:ln w="0">
                <a:noFill/>
                <a:prstDash val="solid"/>
                <a:round/>
              </a:ln>
            </p:spPr>
            <p:txBody>
              <a:bodyPr vert="horz" wrap="square" lIns="91440" tIns="45720" rIns="91440" bIns="45720" numCol="1" anchor="t" anchorCtr="0" compatLnSpc="1"/>
              <a:p>
                <a:endParaRPr lang="en-US"/>
              </a:p>
            </p:txBody>
          </p:sp>
          <p:sp>
            <p:nvSpPr>
              <p:cNvPr id="109" name="Freeform 591"/>
              <p:cNvSpPr/>
              <p:nvPr/>
            </p:nvSpPr>
            <p:spPr bwMode="auto">
              <a:xfrm>
                <a:off x="1204913" y="-1346200"/>
                <a:ext cx="374650" cy="474663"/>
              </a:xfrm>
              <a:custGeom>
                <a:avLst/>
                <a:gdLst>
                  <a:gd name="T0" fmla="*/ 503 w 1655"/>
                  <a:gd name="T1" fmla="*/ 30 h 2089"/>
                  <a:gd name="T2" fmla="*/ 679 w 1655"/>
                  <a:gd name="T3" fmla="*/ 255 h 2089"/>
                  <a:gd name="T4" fmla="*/ 922 w 1655"/>
                  <a:gd name="T5" fmla="*/ 543 h 2089"/>
                  <a:gd name="T6" fmla="*/ 1053 w 1655"/>
                  <a:gd name="T7" fmla="*/ 442 h 2089"/>
                  <a:gd name="T8" fmla="*/ 1370 w 1655"/>
                  <a:gd name="T9" fmla="*/ 402 h 2089"/>
                  <a:gd name="T10" fmla="*/ 1470 w 1655"/>
                  <a:gd name="T11" fmla="*/ 566 h 2089"/>
                  <a:gd name="T12" fmla="*/ 1548 w 1655"/>
                  <a:gd name="T13" fmla="*/ 743 h 2089"/>
                  <a:gd name="T14" fmla="*/ 1606 w 1655"/>
                  <a:gd name="T15" fmla="*/ 929 h 2089"/>
                  <a:gd name="T16" fmla="*/ 1643 w 1655"/>
                  <a:gd name="T17" fmla="*/ 1125 h 2089"/>
                  <a:gd name="T18" fmla="*/ 1655 w 1655"/>
                  <a:gd name="T19" fmla="*/ 1326 h 2089"/>
                  <a:gd name="T20" fmla="*/ 1643 w 1655"/>
                  <a:gd name="T21" fmla="*/ 1530 h 2089"/>
                  <a:gd name="T22" fmla="*/ 1605 w 1655"/>
                  <a:gd name="T23" fmla="*/ 1725 h 2089"/>
                  <a:gd name="T24" fmla="*/ 1546 w 1655"/>
                  <a:gd name="T25" fmla="*/ 1913 h 2089"/>
                  <a:gd name="T26" fmla="*/ 1466 w 1655"/>
                  <a:gd name="T27" fmla="*/ 2089 h 2089"/>
                  <a:gd name="T28" fmla="*/ 1480 w 1655"/>
                  <a:gd name="T29" fmla="*/ 1951 h 2089"/>
                  <a:gd name="T30" fmla="*/ 1471 w 1655"/>
                  <a:gd name="T31" fmla="*/ 1814 h 2089"/>
                  <a:gd name="T32" fmla="*/ 1440 w 1655"/>
                  <a:gd name="T33" fmla="*/ 1680 h 2089"/>
                  <a:gd name="T34" fmla="*/ 1389 w 1655"/>
                  <a:gd name="T35" fmla="*/ 1552 h 2089"/>
                  <a:gd name="T36" fmla="*/ 1318 w 1655"/>
                  <a:gd name="T37" fmla="*/ 1433 h 2089"/>
                  <a:gd name="T38" fmla="*/ 1225 w 1655"/>
                  <a:gd name="T39" fmla="*/ 1325 h 2089"/>
                  <a:gd name="T40" fmla="*/ 1120 w 1655"/>
                  <a:gd name="T41" fmla="*/ 1237 h 2089"/>
                  <a:gd name="T42" fmla="*/ 1004 w 1655"/>
                  <a:gd name="T43" fmla="*/ 1166 h 2089"/>
                  <a:gd name="T44" fmla="*/ 878 w 1655"/>
                  <a:gd name="T45" fmla="*/ 1115 h 2089"/>
                  <a:gd name="T46" fmla="*/ 746 w 1655"/>
                  <a:gd name="T47" fmla="*/ 1083 h 2089"/>
                  <a:gd name="T48" fmla="*/ 607 w 1655"/>
                  <a:gd name="T49" fmla="*/ 1072 h 2089"/>
                  <a:gd name="T50" fmla="*/ 456 w 1655"/>
                  <a:gd name="T51" fmla="*/ 1085 h 2089"/>
                  <a:gd name="T52" fmla="*/ 311 w 1655"/>
                  <a:gd name="T53" fmla="*/ 1123 h 2089"/>
                  <a:gd name="T54" fmla="*/ 175 w 1655"/>
                  <a:gd name="T55" fmla="*/ 1186 h 2089"/>
                  <a:gd name="T56" fmla="*/ 648 w 1655"/>
                  <a:gd name="T57" fmla="*/ 815 h 2089"/>
                  <a:gd name="T58" fmla="*/ 824 w 1655"/>
                  <a:gd name="T59" fmla="*/ 757 h 2089"/>
                  <a:gd name="T60" fmla="*/ 549 w 1655"/>
                  <a:gd name="T61" fmla="*/ 408 h 2089"/>
                  <a:gd name="T62" fmla="*/ 370 w 1655"/>
                  <a:gd name="T63" fmla="*/ 368 h 2089"/>
                  <a:gd name="T64" fmla="*/ 192 w 1655"/>
                  <a:gd name="T65" fmla="*/ 521 h 2089"/>
                  <a:gd name="T66" fmla="*/ 0 w 1655"/>
                  <a:gd name="T67" fmla="*/ 377 h 2089"/>
                  <a:gd name="T68" fmla="*/ 182 w 1655"/>
                  <a:gd name="T69" fmla="*/ 152 h 2089"/>
                  <a:gd name="T70" fmla="*/ 315 w 1655"/>
                  <a:gd name="T71" fmla="*/ 290 h 2089"/>
                  <a:gd name="T72" fmla="*/ 488 w 1655"/>
                  <a:gd name="T73" fmla="*/ 353 h 2089"/>
                  <a:gd name="T74" fmla="*/ 497 w 1655"/>
                  <a:gd name="T75" fmla="*/ 221 h 2089"/>
                  <a:gd name="T76" fmla="*/ 346 w 1655"/>
                  <a:gd name="T77" fmla="*/ 0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5" h="2089">
                    <a:moveTo>
                      <a:pt x="346" y="0"/>
                    </a:moveTo>
                    <a:lnTo>
                      <a:pt x="503" y="30"/>
                    </a:lnTo>
                    <a:lnTo>
                      <a:pt x="638" y="150"/>
                    </a:lnTo>
                    <a:lnTo>
                      <a:pt x="679" y="255"/>
                    </a:lnTo>
                    <a:lnTo>
                      <a:pt x="709" y="354"/>
                    </a:lnTo>
                    <a:lnTo>
                      <a:pt x="922" y="543"/>
                    </a:lnTo>
                    <a:lnTo>
                      <a:pt x="977" y="561"/>
                    </a:lnTo>
                    <a:lnTo>
                      <a:pt x="1053" y="442"/>
                    </a:lnTo>
                    <a:lnTo>
                      <a:pt x="1321" y="418"/>
                    </a:lnTo>
                    <a:lnTo>
                      <a:pt x="1370" y="402"/>
                    </a:lnTo>
                    <a:lnTo>
                      <a:pt x="1422" y="482"/>
                    </a:lnTo>
                    <a:lnTo>
                      <a:pt x="1470" y="566"/>
                    </a:lnTo>
                    <a:lnTo>
                      <a:pt x="1511" y="654"/>
                    </a:lnTo>
                    <a:lnTo>
                      <a:pt x="1548" y="743"/>
                    </a:lnTo>
                    <a:lnTo>
                      <a:pt x="1580" y="835"/>
                    </a:lnTo>
                    <a:lnTo>
                      <a:pt x="1606" y="929"/>
                    </a:lnTo>
                    <a:lnTo>
                      <a:pt x="1627" y="1025"/>
                    </a:lnTo>
                    <a:lnTo>
                      <a:pt x="1643" y="1125"/>
                    </a:lnTo>
                    <a:lnTo>
                      <a:pt x="1651" y="1225"/>
                    </a:lnTo>
                    <a:lnTo>
                      <a:pt x="1655" y="1326"/>
                    </a:lnTo>
                    <a:lnTo>
                      <a:pt x="1651" y="1429"/>
                    </a:lnTo>
                    <a:lnTo>
                      <a:pt x="1643" y="1530"/>
                    </a:lnTo>
                    <a:lnTo>
                      <a:pt x="1627" y="1628"/>
                    </a:lnTo>
                    <a:lnTo>
                      <a:pt x="1605" y="1725"/>
                    </a:lnTo>
                    <a:lnTo>
                      <a:pt x="1579" y="1820"/>
                    </a:lnTo>
                    <a:lnTo>
                      <a:pt x="1546" y="1913"/>
                    </a:lnTo>
                    <a:lnTo>
                      <a:pt x="1508" y="2002"/>
                    </a:lnTo>
                    <a:lnTo>
                      <a:pt x="1466" y="2089"/>
                    </a:lnTo>
                    <a:lnTo>
                      <a:pt x="1475" y="2021"/>
                    </a:lnTo>
                    <a:lnTo>
                      <a:pt x="1480" y="1951"/>
                    </a:lnTo>
                    <a:lnTo>
                      <a:pt x="1477" y="1882"/>
                    </a:lnTo>
                    <a:lnTo>
                      <a:pt x="1471" y="1814"/>
                    </a:lnTo>
                    <a:lnTo>
                      <a:pt x="1457" y="1746"/>
                    </a:lnTo>
                    <a:lnTo>
                      <a:pt x="1440" y="1680"/>
                    </a:lnTo>
                    <a:lnTo>
                      <a:pt x="1418" y="1615"/>
                    </a:lnTo>
                    <a:lnTo>
                      <a:pt x="1389" y="1552"/>
                    </a:lnTo>
                    <a:lnTo>
                      <a:pt x="1356" y="1491"/>
                    </a:lnTo>
                    <a:lnTo>
                      <a:pt x="1318" y="1433"/>
                    </a:lnTo>
                    <a:lnTo>
                      <a:pt x="1274" y="1378"/>
                    </a:lnTo>
                    <a:lnTo>
                      <a:pt x="1225" y="1325"/>
                    </a:lnTo>
                    <a:lnTo>
                      <a:pt x="1174" y="1279"/>
                    </a:lnTo>
                    <a:lnTo>
                      <a:pt x="1120" y="1237"/>
                    </a:lnTo>
                    <a:lnTo>
                      <a:pt x="1063" y="1199"/>
                    </a:lnTo>
                    <a:lnTo>
                      <a:pt x="1004" y="1166"/>
                    </a:lnTo>
                    <a:lnTo>
                      <a:pt x="942" y="1138"/>
                    </a:lnTo>
                    <a:lnTo>
                      <a:pt x="878" y="1115"/>
                    </a:lnTo>
                    <a:lnTo>
                      <a:pt x="813" y="1096"/>
                    </a:lnTo>
                    <a:lnTo>
                      <a:pt x="746" y="1083"/>
                    </a:lnTo>
                    <a:lnTo>
                      <a:pt x="676" y="1076"/>
                    </a:lnTo>
                    <a:lnTo>
                      <a:pt x="607" y="1072"/>
                    </a:lnTo>
                    <a:lnTo>
                      <a:pt x="531" y="1076"/>
                    </a:lnTo>
                    <a:lnTo>
                      <a:pt x="456" y="1085"/>
                    </a:lnTo>
                    <a:lnTo>
                      <a:pt x="382" y="1102"/>
                    </a:lnTo>
                    <a:lnTo>
                      <a:pt x="311" y="1123"/>
                    </a:lnTo>
                    <a:lnTo>
                      <a:pt x="241" y="1152"/>
                    </a:lnTo>
                    <a:lnTo>
                      <a:pt x="175" y="1186"/>
                    </a:lnTo>
                    <a:lnTo>
                      <a:pt x="370" y="954"/>
                    </a:lnTo>
                    <a:lnTo>
                      <a:pt x="648" y="815"/>
                    </a:lnTo>
                    <a:lnTo>
                      <a:pt x="810" y="836"/>
                    </a:lnTo>
                    <a:lnTo>
                      <a:pt x="824" y="757"/>
                    </a:lnTo>
                    <a:lnTo>
                      <a:pt x="625" y="558"/>
                    </a:lnTo>
                    <a:lnTo>
                      <a:pt x="549" y="408"/>
                    </a:lnTo>
                    <a:lnTo>
                      <a:pt x="438" y="408"/>
                    </a:lnTo>
                    <a:lnTo>
                      <a:pt x="370" y="368"/>
                    </a:lnTo>
                    <a:lnTo>
                      <a:pt x="223" y="346"/>
                    </a:lnTo>
                    <a:lnTo>
                      <a:pt x="192" y="521"/>
                    </a:lnTo>
                    <a:lnTo>
                      <a:pt x="13" y="486"/>
                    </a:lnTo>
                    <a:lnTo>
                      <a:pt x="0" y="377"/>
                    </a:lnTo>
                    <a:lnTo>
                      <a:pt x="137" y="346"/>
                    </a:lnTo>
                    <a:lnTo>
                      <a:pt x="182" y="152"/>
                    </a:lnTo>
                    <a:lnTo>
                      <a:pt x="318" y="208"/>
                    </a:lnTo>
                    <a:lnTo>
                      <a:pt x="315" y="290"/>
                    </a:lnTo>
                    <a:lnTo>
                      <a:pt x="419" y="333"/>
                    </a:lnTo>
                    <a:lnTo>
                      <a:pt x="488" y="353"/>
                    </a:lnTo>
                    <a:lnTo>
                      <a:pt x="573" y="309"/>
                    </a:lnTo>
                    <a:lnTo>
                      <a:pt x="497" y="221"/>
                    </a:lnTo>
                    <a:lnTo>
                      <a:pt x="343" y="71"/>
                    </a:lnTo>
                    <a:lnTo>
                      <a:pt x="346" y="0"/>
                    </a:lnTo>
                    <a:close/>
                  </a:path>
                </a:pathLst>
              </a:custGeom>
              <a:grpFill/>
              <a:ln w="0">
                <a:noFill/>
                <a:prstDash val="solid"/>
                <a:round/>
              </a:ln>
            </p:spPr>
            <p:txBody>
              <a:bodyPr vert="horz" wrap="square" lIns="91440" tIns="45720" rIns="91440" bIns="45720" numCol="1" anchor="t" anchorCtr="0" compatLnSpc="1"/>
              <a:p>
                <a:endParaRPr lang="en-US"/>
              </a:p>
            </p:txBody>
          </p:sp>
          <p:sp>
            <p:nvSpPr>
              <p:cNvPr id="110" name="Freeform 592"/>
              <p:cNvSpPr/>
              <p:nvPr/>
            </p:nvSpPr>
            <p:spPr bwMode="auto">
              <a:xfrm>
                <a:off x="1160463" y="-1065213"/>
                <a:ext cx="52388" cy="44450"/>
              </a:xfrm>
              <a:custGeom>
                <a:avLst/>
                <a:gdLst>
                  <a:gd name="T0" fmla="*/ 130 w 229"/>
                  <a:gd name="T1" fmla="*/ 0 h 197"/>
                  <a:gd name="T2" fmla="*/ 229 w 229"/>
                  <a:gd name="T3" fmla="*/ 45 h 197"/>
                  <a:gd name="T4" fmla="*/ 205 w 229"/>
                  <a:gd name="T5" fmla="*/ 66 h 197"/>
                  <a:gd name="T6" fmla="*/ 182 w 229"/>
                  <a:gd name="T7" fmla="*/ 89 h 197"/>
                  <a:gd name="T8" fmla="*/ 162 w 229"/>
                  <a:gd name="T9" fmla="*/ 109 h 197"/>
                  <a:gd name="T10" fmla="*/ 143 w 229"/>
                  <a:gd name="T11" fmla="*/ 131 h 197"/>
                  <a:gd name="T12" fmla="*/ 89 w 229"/>
                  <a:gd name="T13" fmla="*/ 132 h 197"/>
                  <a:gd name="T14" fmla="*/ 32 w 229"/>
                  <a:gd name="T15" fmla="*/ 197 h 197"/>
                  <a:gd name="T16" fmla="*/ 0 w 229"/>
                  <a:gd name="T17" fmla="*/ 61 h 197"/>
                  <a:gd name="T18" fmla="*/ 130 w 229"/>
                  <a:gd name="T1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97">
                    <a:moveTo>
                      <a:pt x="130" y="0"/>
                    </a:moveTo>
                    <a:lnTo>
                      <a:pt x="229" y="45"/>
                    </a:lnTo>
                    <a:lnTo>
                      <a:pt x="205" y="66"/>
                    </a:lnTo>
                    <a:lnTo>
                      <a:pt x="182" y="89"/>
                    </a:lnTo>
                    <a:lnTo>
                      <a:pt x="162" y="109"/>
                    </a:lnTo>
                    <a:lnTo>
                      <a:pt x="143" y="131"/>
                    </a:lnTo>
                    <a:lnTo>
                      <a:pt x="89" y="132"/>
                    </a:lnTo>
                    <a:lnTo>
                      <a:pt x="32" y="197"/>
                    </a:lnTo>
                    <a:lnTo>
                      <a:pt x="0" y="61"/>
                    </a:lnTo>
                    <a:lnTo>
                      <a:pt x="130" y="0"/>
                    </a:lnTo>
                    <a:close/>
                  </a:path>
                </a:pathLst>
              </a:custGeom>
              <a:grpFill/>
              <a:ln w="0">
                <a:noFill/>
                <a:prstDash val="solid"/>
                <a:round/>
              </a:ln>
            </p:spPr>
            <p:txBody>
              <a:bodyPr vert="horz" wrap="square" lIns="91440" tIns="45720" rIns="91440" bIns="45720" numCol="1" anchor="t" anchorCtr="0" compatLnSpc="1"/>
              <a:p>
                <a:endParaRPr lang="en-US"/>
              </a:p>
            </p:txBody>
          </p:sp>
          <p:sp>
            <p:nvSpPr>
              <p:cNvPr id="111" name="Freeform 593"/>
              <p:cNvSpPr/>
              <p:nvPr/>
            </p:nvSpPr>
            <p:spPr bwMode="auto">
              <a:xfrm>
                <a:off x="1289050" y="-714375"/>
                <a:ext cx="92075" cy="34925"/>
              </a:xfrm>
              <a:custGeom>
                <a:avLst/>
                <a:gdLst>
                  <a:gd name="T0" fmla="*/ 404 w 404"/>
                  <a:gd name="T1" fmla="*/ 0 h 154"/>
                  <a:gd name="T2" fmla="*/ 327 w 404"/>
                  <a:gd name="T3" fmla="*/ 38 h 154"/>
                  <a:gd name="T4" fmla="*/ 249 w 404"/>
                  <a:gd name="T5" fmla="*/ 73 h 154"/>
                  <a:gd name="T6" fmla="*/ 168 w 404"/>
                  <a:gd name="T7" fmla="*/ 105 h 154"/>
                  <a:gd name="T8" fmla="*/ 85 w 404"/>
                  <a:gd name="T9" fmla="*/ 131 h 154"/>
                  <a:gd name="T10" fmla="*/ 0 w 404"/>
                  <a:gd name="T11" fmla="*/ 154 h 154"/>
                  <a:gd name="T12" fmla="*/ 31 w 404"/>
                  <a:gd name="T13" fmla="*/ 44 h 154"/>
                  <a:gd name="T14" fmla="*/ 92 w 404"/>
                  <a:gd name="T15" fmla="*/ 5 h 154"/>
                  <a:gd name="T16" fmla="*/ 163 w 404"/>
                  <a:gd name="T17" fmla="*/ 13 h 154"/>
                  <a:gd name="T18" fmla="*/ 236 w 404"/>
                  <a:gd name="T19" fmla="*/ 17 h 154"/>
                  <a:gd name="T20" fmla="*/ 292 w 404"/>
                  <a:gd name="T21" fmla="*/ 14 h 154"/>
                  <a:gd name="T22" fmla="*/ 348 w 404"/>
                  <a:gd name="T23" fmla="*/ 9 h 154"/>
                  <a:gd name="T24" fmla="*/ 404 w 404"/>
                  <a:gd name="T25"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154">
                    <a:moveTo>
                      <a:pt x="404" y="0"/>
                    </a:moveTo>
                    <a:lnTo>
                      <a:pt x="327" y="38"/>
                    </a:lnTo>
                    <a:lnTo>
                      <a:pt x="249" y="73"/>
                    </a:lnTo>
                    <a:lnTo>
                      <a:pt x="168" y="105"/>
                    </a:lnTo>
                    <a:lnTo>
                      <a:pt x="85" y="131"/>
                    </a:lnTo>
                    <a:lnTo>
                      <a:pt x="0" y="154"/>
                    </a:lnTo>
                    <a:lnTo>
                      <a:pt x="31" y="44"/>
                    </a:lnTo>
                    <a:lnTo>
                      <a:pt x="92" y="5"/>
                    </a:lnTo>
                    <a:lnTo>
                      <a:pt x="163" y="13"/>
                    </a:lnTo>
                    <a:lnTo>
                      <a:pt x="236" y="17"/>
                    </a:lnTo>
                    <a:lnTo>
                      <a:pt x="292" y="14"/>
                    </a:lnTo>
                    <a:lnTo>
                      <a:pt x="348" y="9"/>
                    </a:lnTo>
                    <a:lnTo>
                      <a:pt x="404" y="0"/>
                    </a:lnTo>
                    <a:close/>
                  </a:path>
                </a:pathLst>
              </a:custGeom>
              <a:grpFill/>
              <a:ln w="0">
                <a:noFill/>
                <a:prstDash val="solid"/>
                <a:round/>
              </a:ln>
            </p:spPr>
            <p:txBody>
              <a:bodyPr vert="horz" wrap="square" lIns="91440" tIns="45720" rIns="91440" bIns="45720" numCol="1" anchor="t" anchorCtr="0" compatLnSpc="1"/>
              <a:p>
                <a:endParaRPr lang="en-US"/>
              </a:p>
            </p:txBody>
          </p:sp>
          <p:sp>
            <p:nvSpPr>
              <p:cNvPr id="112" name="Freeform 594"/>
              <p:cNvSpPr/>
              <p:nvPr/>
            </p:nvSpPr>
            <p:spPr bwMode="auto">
              <a:xfrm>
                <a:off x="819150" y="-1241425"/>
                <a:ext cx="428625" cy="573088"/>
              </a:xfrm>
              <a:custGeom>
                <a:avLst/>
                <a:gdLst>
                  <a:gd name="T0" fmla="*/ 230 w 1890"/>
                  <a:gd name="T1" fmla="*/ 95 h 2526"/>
                  <a:gd name="T2" fmla="*/ 513 w 1890"/>
                  <a:gd name="T3" fmla="*/ 157 h 2526"/>
                  <a:gd name="T4" fmla="*/ 969 w 1890"/>
                  <a:gd name="T5" fmla="*/ 390 h 2526"/>
                  <a:gd name="T6" fmla="*/ 1211 w 1890"/>
                  <a:gd name="T7" fmla="*/ 979 h 2526"/>
                  <a:gd name="T8" fmla="*/ 1251 w 1890"/>
                  <a:gd name="T9" fmla="*/ 864 h 2526"/>
                  <a:gd name="T10" fmla="*/ 1524 w 1890"/>
                  <a:gd name="T11" fmla="*/ 1097 h 2526"/>
                  <a:gd name="T12" fmla="*/ 1475 w 1890"/>
                  <a:gd name="T13" fmla="*/ 1216 h 2526"/>
                  <a:gd name="T14" fmla="*/ 1444 w 1890"/>
                  <a:gd name="T15" fmla="*/ 1344 h 2526"/>
                  <a:gd name="T16" fmla="*/ 1434 w 1890"/>
                  <a:gd name="T17" fmla="*/ 1476 h 2526"/>
                  <a:gd name="T18" fmla="*/ 1445 w 1890"/>
                  <a:gd name="T19" fmla="*/ 1613 h 2526"/>
                  <a:gd name="T20" fmla="*/ 1477 w 1890"/>
                  <a:gd name="T21" fmla="*/ 1745 h 2526"/>
                  <a:gd name="T22" fmla="*/ 1529 w 1890"/>
                  <a:gd name="T23" fmla="*/ 1870 h 2526"/>
                  <a:gd name="T24" fmla="*/ 1601 w 1890"/>
                  <a:gd name="T25" fmla="*/ 1984 h 2526"/>
                  <a:gd name="T26" fmla="*/ 1691 w 1890"/>
                  <a:gd name="T27" fmla="*/ 2089 h 2526"/>
                  <a:gd name="T28" fmla="*/ 1786 w 1890"/>
                  <a:gd name="T29" fmla="*/ 2170 h 2526"/>
                  <a:gd name="T30" fmla="*/ 1890 w 1890"/>
                  <a:gd name="T31" fmla="*/ 2236 h 2526"/>
                  <a:gd name="T32" fmla="*/ 1880 w 1890"/>
                  <a:gd name="T33" fmla="*/ 2274 h 2526"/>
                  <a:gd name="T34" fmla="*/ 1874 w 1890"/>
                  <a:gd name="T35" fmla="*/ 2300 h 2526"/>
                  <a:gd name="T36" fmla="*/ 1872 w 1890"/>
                  <a:gd name="T37" fmla="*/ 2310 h 2526"/>
                  <a:gd name="T38" fmla="*/ 1820 w 1890"/>
                  <a:gd name="T39" fmla="*/ 2519 h 2526"/>
                  <a:gd name="T40" fmla="*/ 1679 w 1890"/>
                  <a:gd name="T41" fmla="*/ 2526 h 2526"/>
                  <a:gd name="T42" fmla="*/ 1468 w 1890"/>
                  <a:gd name="T43" fmla="*/ 2513 h 2526"/>
                  <a:gd name="T44" fmla="*/ 1266 w 1890"/>
                  <a:gd name="T45" fmla="*/ 2475 h 2526"/>
                  <a:gd name="T46" fmla="*/ 1072 w 1890"/>
                  <a:gd name="T47" fmla="*/ 2414 h 2526"/>
                  <a:gd name="T48" fmla="*/ 889 w 1890"/>
                  <a:gd name="T49" fmla="*/ 2331 h 2526"/>
                  <a:gd name="T50" fmla="*/ 719 w 1890"/>
                  <a:gd name="T51" fmla="*/ 2228 h 2526"/>
                  <a:gd name="T52" fmla="*/ 564 w 1890"/>
                  <a:gd name="T53" fmla="*/ 2106 h 2526"/>
                  <a:gd name="T54" fmla="*/ 424 w 1890"/>
                  <a:gd name="T55" fmla="*/ 1968 h 2526"/>
                  <a:gd name="T56" fmla="*/ 301 w 1890"/>
                  <a:gd name="T57" fmla="*/ 1814 h 2526"/>
                  <a:gd name="T58" fmla="*/ 197 w 1890"/>
                  <a:gd name="T59" fmla="*/ 1645 h 2526"/>
                  <a:gd name="T60" fmla="*/ 113 w 1890"/>
                  <a:gd name="T61" fmla="*/ 1465 h 2526"/>
                  <a:gd name="T62" fmla="*/ 52 w 1890"/>
                  <a:gd name="T63" fmla="*/ 1273 h 2526"/>
                  <a:gd name="T64" fmla="*/ 13 w 1890"/>
                  <a:gd name="T65" fmla="*/ 1073 h 2526"/>
                  <a:gd name="T66" fmla="*/ 0 w 1890"/>
                  <a:gd name="T67" fmla="*/ 864 h 2526"/>
                  <a:gd name="T68" fmla="*/ 12 w 1890"/>
                  <a:gd name="T69" fmla="*/ 664 h 2526"/>
                  <a:gd name="T70" fmla="*/ 48 w 1890"/>
                  <a:gd name="T71" fmla="*/ 471 h 2526"/>
                  <a:gd name="T72" fmla="*/ 106 w 1890"/>
                  <a:gd name="T73" fmla="*/ 285 h 2526"/>
                  <a:gd name="T74" fmla="*/ 184 w 1890"/>
                  <a:gd name="T75" fmla="*/ 111 h 2526"/>
                  <a:gd name="T76" fmla="*/ 351 w 1890"/>
                  <a:gd name="T77" fmla="*/ 0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90" h="2526">
                    <a:moveTo>
                      <a:pt x="351" y="0"/>
                    </a:moveTo>
                    <a:lnTo>
                      <a:pt x="230" y="95"/>
                    </a:lnTo>
                    <a:lnTo>
                      <a:pt x="325" y="157"/>
                    </a:lnTo>
                    <a:lnTo>
                      <a:pt x="513" y="157"/>
                    </a:lnTo>
                    <a:lnTo>
                      <a:pt x="794" y="107"/>
                    </a:lnTo>
                    <a:lnTo>
                      <a:pt x="969" y="390"/>
                    </a:lnTo>
                    <a:lnTo>
                      <a:pt x="969" y="656"/>
                    </a:lnTo>
                    <a:lnTo>
                      <a:pt x="1211" y="979"/>
                    </a:lnTo>
                    <a:lnTo>
                      <a:pt x="1251" y="979"/>
                    </a:lnTo>
                    <a:lnTo>
                      <a:pt x="1251" y="864"/>
                    </a:lnTo>
                    <a:lnTo>
                      <a:pt x="1344" y="1056"/>
                    </a:lnTo>
                    <a:lnTo>
                      <a:pt x="1524" y="1097"/>
                    </a:lnTo>
                    <a:lnTo>
                      <a:pt x="1497" y="1155"/>
                    </a:lnTo>
                    <a:lnTo>
                      <a:pt x="1475" y="1216"/>
                    </a:lnTo>
                    <a:lnTo>
                      <a:pt x="1457" y="1280"/>
                    </a:lnTo>
                    <a:lnTo>
                      <a:pt x="1444" y="1344"/>
                    </a:lnTo>
                    <a:lnTo>
                      <a:pt x="1436" y="1409"/>
                    </a:lnTo>
                    <a:lnTo>
                      <a:pt x="1434" y="1476"/>
                    </a:lnTo>
                    <a:lnTo>
                      <a:pt x="1436" y="1546"/>
                    </a:lnTo>
                    <a:lnTo>
                      <a:pt x="1445" y="1613"/>
                    </a:lnTo>
                    <a:lnTo>
                      <a:pt x="1459" y="1680"/>
                    </a:lnTo>
                    <a:lnTo>
                      <a:pt x="1477" y="1745"/>
                    </a:lnTo>
                    <a:lnTo>
                      <a:pt x="1500" y="1807"/>
                    </a:lnTo>
                    <a:lnTo>
                      <a:pt x="1529" y="1870"/>
                    </a:lnTo>
                    <a:lnTo>
                      <a:pt x="1562" y="1928"/>
                    </a:lnTo>
                    <a:lnTo>
                      <a:pt x="1601" y="1984"/>
                    </a:lnTo>
                    <a:lnTo>
                      <a:pt x="1644" y="2037"/>
                    </a:lnTo>
                    <a:lnTo>
                      <a:pt x="1691" y="2089"/>
                    </a:lnTo>
                    <a:lnTo>
                      <a:pt x="1737" y="2131"/>
                    </a:lnTo>
                    <a:lnTo>
                      <a:pt x="1786" y="2170"/>
                    </a:lnTo>
                    <a:lnTo>
                      <a:pt x="1837" y="2205"/>
                    </a:lnTo>
                    <a:lnTo>
                      <a:pt x="1890" y="2236"/>
                    </a:lnTo>
                    <a:lnTo>
                      <a:pt x="1885" y="2257"/>
                    </a:lnTo>
                    <a:lnTo>
                      <a:pt x="1880" y="2274"/>
                    </a:lnTo>
                    <a:lnTo>
                      <a:pt x="1877" y="2289"/>
                    </a:lnTo>
                    <a:lnTo>
                      <a:pt x="1874" y="2300"/>
                    </a:lnTo>
                    <a:lnTo>
                      <a:pt x="1872" y="2308"/>
                    </a:lnTo>
                    <a:lnTo>
                      <a:pt x="1872" y="2310"/>
                    </a:lnTo>
                    <a:lnTo>
                      <a:pt x="1889" y="2512"/>
                    </a:lnTo>
                    <a:lnTo>
                      <a:pt x="1820" y="2519"/>
                    </a:lnTo>
                    <a:lnTo>
                      <a:pt x="1749" y="2524"/>
                    </a:lnTo>
                    <a:lnTo>
                      <a:pt x="1679" y="2526"/>
                    </a:lnTo>
                    <a:lnTo>
                      <a:pt x="1572" y="2523"/>
                    </a:lnTo>
                    <a:lnTo>
                      <a:pt x="1468" y="2513"/>
                    </a:lnTo>
                    <a:lnTo>
                      <a:pt x="1366" y="2496"/>
                    </a:lnTo>
                    <a:lnTo>
                      <a:pt x="1266" y="2475"/>
                    </a:lnTo>
                    <a:lnTo>
                      <a:pt x="1168" y="2447"/>
                    </a:lnTo>
                    <a:lnTo>
                      <a:pt x="1072" y="2414"/>
                    </a:lnTo>
                    <a:lnTo>
                      <a:pt x="979" y="2375"/>
                    </a:lnTo>
                    <a:lnTo>
                      <a:pt x="889" y="2331"/>
                    </a:lnTo>
                    <a:lnTo>
                      <a:pt x="803" y="2282"/>
                    </a:lnTo>
                    <a:lnTo>
                      <a:pt x="719" y="2228"/>
                    </a:lnTo>
                    <a:lnTo>
                      <a:pt x="640" y="2169"/>
                    </a:lnTo>
                    <a:lnTo>
                      <a:pt x="564" y="2106"/>
                    </a:lnTo>
                    <a:lnTo>
                      <a:pt x="491" y="2040"/>
                    </a:lnTo>
                    <a:lnTo>
                      <a:pt x="424" y="1968"/>
                    </a:lnTo>
                    <a:lnTo>
                      <a:pt x="360" y="1892"/>
                    </a:lnTo>
                    <a:lnTo>
                      <a:pt x="301" y="1814"/>
                    </a:lnTo>
                    <a:lnTo>
                      <a:pt x="247" y="1731"/>
                    </a:lnTo>
                    <a:lnTo>
                      <a:pt x="197" y="1645"/>
                    </a:lnTo>
                    <a:lnTo>
                      <a:pt x="152" y="1557"/>
                    </a:lnTo>
                    <a:lnTo>
                      <a:pt x="113" y="1465"/>
                    </a:lnTo>
                    <a:lnTo>
                      <a:pt x="79" y="1370"/>
                    </a:lnTo>
                    <a:lnTo>
                      <a:pt x="52" y="1273"/>
                    </a:lnTo>
                    <a:lnTo>
                      <a:pt x="30" y="1174"/>
                    </a:lnTo>
                    <a:lnTo>
                      <a:pt x="13" y="1073"/>
                    </a:lnTo>
                    <a:lnTo>
                      <a:pt x="3" y="970"/>
                    </a:lnTo>
                    <a:lnTo>
                      <a:pt x="0" y="864"/>
                    </a:lnTo>
                    <a:lnTo>
                      <a:pt x="3" y="763"/>
                    </a:lnTo>
                    <a:lnTo>
                      <a:pt x="12" y="664"/>
                    </a:lnTo>
                    <a:lnTo>
                      <a:pt x="27" y="567"/>
                    </a:lnTo>
                    <a:lnTo>
                      <a:pt x="48" y="471"/>
                    </a:lnTo>
                    <a:lnTo>
                      <a:pt x="75" y="377"/>
                    </a:lnTo>
                    <a:lnTo>
                      <a:pt x="106" y="285"/>
                    </a:lnTo>
                    <a:lnTo>
                      <a:pt x="143" y="197"/>
                    </a:lnTo>
                    <a:lnTo>
                      <a:pt x="184" y="111"/>
                    </a:lnTo>
                    <a:lnTo>
                      <a:pt x="230" y="27"/>
                    </a:lnTo>
                    <a:lnTo>
                      <a:pt x="351" y="0"/>
                    </a:lnTo>
                    <a:close/>
                  </a:path>
                </a:pathLst>
              </a:custGeom>
              <a:grpFill/>
              <a:ln w="0">
                <a:noFill/>
                <a:prstDash val="solid"/>
                <a:round/>
              </a:ln>
            </p:spPr>
            <p:txBody>
              <a:bodyPr vert="horz" wrap="square" lIns="91440" tIns="45720" rIns="91440" bIns="45720" numCol="1" anchor="t" anchorCtr="0" compatLnSpc="1"/>
              <a:p>
                <a:endParaRPr lang="en-US"/>
              </a:p>
            </p:txBody>
          </p:sp>
          <p:sp>
            <p:nvSpPr>
              <p:cNvPr id="113" name="Freeform 595"/>
              <p:cNvSpPr>
                <a:spLocks noEditPoints="1"/>
              </p:cNvSpPr>
              <p:nvPr/>
            </p:nvSpPr>
            <p:spPr bwMode="auto">
              <a:xfrm>
                <a:off x="906463" y="-1422400"/>
                <a:ext cx="455613" cy="138113"/>
              </a:xfrm>
              <a:custGeom>
                <a:avLst/>
                <a:gdLst>
                  <a:gd name="T0" fmla="*/ 857 w 2009"/>
                  <a:gd name="T1" fmla="*/ 178 h 604"/>
                  <a:gd name="T2" fmla="*/ 854 w 2009"/>
                  <a:gd name="T3" fmla="*/ 185 h 604"/>
                  <a:gd name="T4" fmla="*/ 848 w 2009"/>
                  <a:gd name="T5" fmla="*/ 194 h 604"/>
                  <a:gd name="T6" fmla="*/ 837 w 2009"/>
                  <a:gd name="T7" fmla="*/ 204 h 604"/>
                  <a:gd name="T8" fmla="*/ 823 w 2009"/>
                  <a:gd name="T9" fmla="*/ 214 h 604"/>
                  <a:gd name="T10" fmla="*/ 809 w 2009"/>
                  <a:gd name="T11" fmla="*/ 225 h 604"/>
                  <a:gd name="T12" fmla="*/ 795 w 2009"/>
                  <a:gd name="T13" fmla="*/ 235 h 604"/>
                  <a:gd name="T14" fmla="*/ 780 w 2009"/>
                  <a:gd name="T15" fmla="*/ 246 h 604"/>
                  <a:gd name="T16" fmla="*/ 767 w 2009"/>
                  <a:gd name="T17" fmla="*/ 254 h 604"/>
                  <a:gd name="T18" fmla="*/ 757 w 2009"/>
                  <a:gd name="T19" fmla="*/ 261 h 604"/>
                  <a:gd name="T20" fmla="*/ 750 w 2009"/>
                  <a:gd name="T21" fmla="*/ 266 h 604"/>
                  <a:gd name="T22" fmla="*/ 747 w 2009"/>
                  <a:gd name="T23" fmla="*/ 267 h 604"/>
                  <a:gd name="T24" fmla="*/ 857 w 2009"/>
                  <a:gd name="T25" fmla="*/ 331 h 604"/>
                  <a:gd name="T26" fmla="*/ 1087 w 2009"/>
                  <a:gd name="T27" fmla="*/ 271 h 604"/>
                  <a:gd name="T28" fmla="*/ 1033 w 2009"/>
                  <a:gd name="T29" fmla="*/ 178 h 604"/>
                  <a:gd name="T30" fmla="*/ 933 w 2009"/>
                  <a:gd name="T31" fmla="*/ 210 h 604"/>
                  <a:gd name="T32" fmla="*/ 857 w 2009"/>
                  <a:gd name="T33" fmla="*/ 178 h 604"/>
                  <a:gd name="T34" fmla="*/ 1537 w 2009"/>
                  <a:gd name="T35" fmla="*/ 72 h 604"/>
                  <a:gd name="T36" fmla="*/ 1365 w 2009"/>
                  <a:gd name="T37" fmla="*/ 165 h 604"/>
                  <a:gd name="T38" fmla="*/ 1267 w 2009"/>
                  <a:gd name="T39" fmla="*/ 226 h 604"/>
                  <a:gd name="T40" fmla="*/ 1336 w 2009"/>
                  <a:gd name="T41" fmla="*/ 270 h 604"/>
                  <a:gd name="T42" fmla="*/ 1488 w 2009"/>
                  <a:gd name="T43" fmla="*/ 255 h 604"/>
                  <a:gd name="T44" fmla="*/ 1647 w 2009"/>
                  <a:gd name="T45" fmla="*/ 135 h 604"/>
                  <a:gd name="T46" fmla="*/ 1537 w 2009"/>
                  <a:gd name="T47" fmla="*/ 72 h 604"/>
                  <a:gd name="T48" fmla="*/ 1295 w 2009"/>
                  <a:gd name="T49" fmla="*/ 0 h 604"/>
                  <a:gd name="T50" fmla="*/ 1295 w 2009"/>
                  <a:gd name="T51" fmla="*/ 0 h 604"/>
                  <a:gd name="T52" fmla="*/ 1390 w 2009"/>
                  <a:gd name="T53" fmla="*/ 3 h 604"/>
                  <a:gd name="T54" fmla="*/ 1483 w 2009"/>
                  <a:gd name="T55" fmla="*/ 11 h 604"/>
                  <a:gd name="T56" fmla="*/ 1576 w 2009"/>
                  <a:gd name="T57" fmla="*/ 24 h 604"/>
                  <a:gd name="T58" fmla="*/ 1666 w 2009"/>
                  <a:gd name="T59" fmla="*/ 42 h 604"/>
                  <a:gd name="T60" fmla="*/ 1755 w 2009"/>
                  <a:gd name="T61" fmla="*/ 65 h 604"/>
                  <a:gd name="T62" fmla="*/ 1842 w 2009"/>
                  <a:gd name="T63" fmla="*/ 92 h 604"/>
                  <a:gd name="T64" fmla="*/ 1926 w 2009"/>
                  <a:gd name="T65" fmla="*/ 124 h 604"/>
                  <a:gd name="T66" fmla="*/ 2009 w 2009"/>
                  <a:gd name="T67" fmla="*/ 160 h 604"/>
                  <a:gd name="T68" fmla="*/ 1948 w 2009"/>
                  <a:gd name="T69" fmla="*/ 169 h 604"/>
                  <a:gd name="T70" fmla="*/ 1784 w 2009"/>
                  <a:gd name="T71" fmla="*/ 145 h 604"/>
                  <a:gd name="T72" fmla="*/ 1668 w 2009"/>
                  <a:gd name="T73" fmla="*/ 221 h 604"/>
                  <a:gd name="T74" fmla="*/ 1586 w 2009"/>
                  <a:gd name="T75" fmla="*/ 311 h 604"/>
                  <a:gd name="T76" fmla="*/ 1285 w 2009"/>
                  <a:gd name="T77" fmla="*/ 339 h 604"/>
                  <a:gd name="T78" fmla="*/ 1162 w 2009"/>
                  <a:gd name="T79" fmla="*/ 319 h 604"/>
                  <a:gd name="T80" fmla="*/ 1077 w 2009"/>
                  <a:gd name="T81" fmla="*/ 450 h 604"/>
                  <a:gd name="T82" fmla="*/ 830 w 2009"/>
                  <a:gd name="T83" fmla="*/ 464 h 604"/>
                  <a:gd name="T84" fmla="*/ 676 w 2009"/>
                  <a:gd name="T85" fmla="*/ 421 h 604"/>
                  <a:gd name="T86" fmla="*/ 538 w 2009"/>
                  <a:gd name="T87" fmla="*/ 495 h 604"/>
                  <a:gd name="T88" fmla="*/ 239 w 2009"/>
                  <a:gd name="T89" fmla="*/ 536 h 604"/>
                  <a:gd name="T90" fmla="*/ 0 w 2009"/>
                  <a:gd name="T91" fmla="*/ 604 h 604"/>
                  <a:gd name="T92" fmla="*/ 0 w 2009"/>
                  <a:gd name="T93" fmla="*/ 604 h 604"/>
                  <a:gd name="T94" fmla="*/ 63 w 2009"/>
                  <a:gd name="T95" fmla="*/ 532 h 604"/>
                  <a:gd name="T96" fmla="*/ 131 w 2009"/>
                  <a:gd name="T97" fmla="*/ 464 h 604"/>
                  <a:gd name="T98" fmla="*/ 203 w 2009"/>
                  <a:gd name="T99" fmla="*/ 400 h 604"/>
                  <a:gd name="T100" fmla="*/ 278 w 2009"/>
                  <a:gd name="T101" fmla="*/ 339 h 604"/>
                  <a:gd name="T102" fmla="*/ 356 w 2009"/>
                  <a:gd name="T103" fmla="*/ 283 h 604"/>
                  <a:gd name="T104" fmla="*/ 439 w 2009"/>
                  <a:gd name="T105" fmla="*/ 232 h 604"/>
                  <a:gd name="T106" fmla="*/ 524 w 2009"/>
                  <a:gd name="T107" fmla="*/ 185 h 604"/>
                  <a:gd name="T108" fmla="*/ 612 w 2009"/>
                  <a:gd name="T109" fmla="*/ 144 h 604"/>
                  <a:gd name="T110" fmla="*/ 702 w 2009"/>
                  <a:gd name="T111" fmla="*/ 107 h 604"/>
                  <a:gd name="T112" fmla="*/ 796 w 2009"/>
                  <a:gd name="T113" fmla="*/ 75 h 604"/>
                  <a:gd name="T114" fmla="*/ 892 w 2009"/>
                  <a:gd name="T115" fmla="*/ 49 h 604"/>
                  <a:gd name="T116" fmla="*/ 990 w 2009"/>
                  <a:gd name="T117" fmla="*/ 27 h 604"/>
                  <a:gd name="T118" fmla="*/ 1089 w 2009"/>
                  <a:gd name="T119" fmla="*/ 13 h 604"/>
                  <a:gd name="T120" fmla="*/ 1191 w 2009"/>
                  <a:gd name="T121" fmla="*/ 3 h 604"/>
                  <a:gd name="T122" fmla="*/ 1295 w 2009"/>
                  <a:gd name="T12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09" h="604">
                    <a:moveTo>
                      <a:pt x="857" y="178"/>
                    </a:moveTo>
                    <a:lnTo>
                      <a:pt x="854" y="185"/>
                    </a:lnTo>
                    <a:lnTo>
                      <a:pt x="848" y="194"/>
                    </a:lnTo>
                    <a:lnTo>
                      <a:pt x="837" y="204"/>
                    </a:lnTo>
                    <a:lnTo>
                      <a:pt x="823" y="214"/>
                    </a:lnTo>
                    <a:lnTo>
                      <a:pt x="809" y="225"/>
                    </a:lnTo>
                    <a:lnTo>
                      <a:pt x="795" y="235"/>
                    </a:lnTo>
                    <a:lnTo>
                      <a:pt x="780" y="246"/>
                    </a:lnTo>
                    <a:lnTo>
                      <a:pt x="767" y="254"/>
                    </a:lnTo>
                    <a:lnTo>
                      <a:pt x="757" y="261"/>
                    </a:lnTo>
                    <a:lnTo>
                      <a:pt x="750" y="266"/>
                    </a:lnTo>
                    <a:lnTo>
                      <a:pt x="747" y="267"/>
                    </a:lnTo>
                    <a:lnTo>
                      <a:pt x="857" y="331"/>
                    </a:lnTo>
                    <a:lnTo>
                      <a:pt x="1087" y="271"/>
                    </a:lnTo>
                    <a:lnTo>
                      <a:pt x="1033" y="178"/>
                    </a:lnTo>
                    <a:lnTo>
                      <a:pt x="933" y="210"/>
                    </a:lnTo>
                    <a:lnTo>
                      <a:pt x="857" y="178"/>
                    </a:lnTo>
                    <a:close/>
                    <a:moveTo>
                      <a:pt x="1537" y="72"/>
                    </a:moveTo>
                    <a:lnTo>
                      <a:pt x="1365" y="165"/>
                    </a:lnTo>
                    <a:lnTo>
                      <a:pt x="1267" y="226"/>
                    </a:lnTo>
                    <a:lnTo>
                      <a:pt x="1336" y="270"/>
                    </a:lnTo>
                    <a:lnTo>
                      <a:pt x="1488" y="255"/>
                    </a:lnTo>
                    <a:lnTo>
                      <a:pt x="1647" y="135"/>
                    </a:lnTo>
                    <a:lnTo>
                      <a:pt x="1537" y="72"/>
                    </a:lnTo>
                    <a:close/>
                    <a:moveTo>
                      <a:pt x="1295" y="0"/>
                    </a:moveTo>
                    <a:lnTo>
                      <a:pt x="1295" y="0"/>
                    </a:lnTo>
                    <a:lnTo>
                      <a:pt x="1390" y="3"/>
                    </a:lnTo>
                    <a:lnTo>
                      <a:pt x="1483" y="11"/>
                    </a:lnTo>
                    <a:lnTo>
                      <a:pt x="1576" y="24"/>
                    </a:lnTo>
                    <a:lnTo>
                      <a:pt x="1666" y="42"/>
                    </a:lnTo>
                    <a:lnTo>
                      <a:pt x="1755" y="65"/>
                    </a:lnTo>
                    <a:lnTo>
                      <a:pt x="1842" y="92"/>
                    </a:lnTo>
                    <a:lnTo>
                      <a:pt x="1926" y="124"/>
                    </a:lnTo>
                    <a:lnTo>
                      <a:pt x="2009" y="160"/>
                    </a:lnTo>
                    <a:lnTo>
                      <a:pt x="1948" y="169"/>
                    </a:lnTo>
                    <a:lnTo>
                      <a:pt x="1784" y="145"/>
                    </a:lnTo>
                    <a:lnTo>
                      <a:pt x="1668" y="221"/>
                    </a:lnTo>
                    <a:lnTo>
                      <a:pt x="1586" y="311"/>
                    </a:lnTo>
                    <a:lnTo>
                      <a:pt x="1285" y="339"/>
                    </a:lnTo>
                    <a:lnTo>
                      <a:pt x="1162" y="319"/>
                    </a:lnTo>
                    <a:lnTo>
                      <a:pt x="1077" y="450"/>
                    </a:lnTo>
                    <a:lnTo>
                      <a:pt x="830" y="464"/>
                    </a:lnTo>
                    <a:lnTo>
                      <a:pt x="676" y="421"/>
                    </a:lnTo>
                    <a:lnTo>
                      <a:pt x="538" y="495"/>
                    </a:lnTo>
                    <a:lnTo>
                      <a:pt x="239" y="536"/>
                    </a:lnTo>
                    <a:lnTo>
                      <a:pt x="0" y="604"/>
                    </a:lnTo>
                    <a:lnTo>
                      <a:pt x="0" y="604"/>
                    </a:lnTo>
                    <a:lnTo>
                      <a:pt x="63" y="532"/>
                    </a:lnTo>
                    <a:lnTo>
                      <a:pt x="131" y="464"/>
                    </a:lnTo>
                    <a:lnTo>
                      <a:pt x="203" y="400"/>
                    </a:lnTo>
                    <a:lnTo>
                      <a:pt x="278" y="339"/>
                    </a:lnTo>
                    <a:lnTo>
                      <a:pt x="356" y="283"/>
                    </a:lnTo>
                    <a:lnTo>
                      <a:pt x="439" y="232"/>
                    </a:lnTo>
                    <a:lnTo>
                      <a:pt x="524" y="185"/>
                    </a:lnTo>
                    <a:lnTo>
                      <a:pt x="612" y="144"/>
                    </a:lnTo>
                    <a:lnTo>
                      <a:pt x="702" y="107"/>
                    </a:lnTo>
                    <a:lnTo>
                      <a:pt x="796" y="75"/>
                    </a:lnTo>
                    <a:lnTo>
                      <a:pt x="892" y="49"/>
                    </a:lnTo>
                    <a:lnTo>
                      <a:pt x="990" y="27"/>
                    </a:lnTo>
                    <a:lnTo>
                      <a:pt x="1089" y="13"/>
                    </a:lnTo>
                    <a:lnTo>
                      <a:pt x="1191" y="3"/>
                    </a:lnTo>
                    <a:lnTo>
                      <a:pt x="1295" y="0"/>
                    </a:lnTo>
                    <a:close/>
                  </a:path>
                </a:pathLst>
              </a:custGeom>
              <a:grpFill/>
              <a:ln w="0">
                <a:noFill/>
                <a:prstDash val="solid"/>
                <a:round/>
              </a:ln>
            </p:spPr>
            <p:txBody>
              <a:bodyPr vert="horz" wrap="square" lIns="91440" tIns="45720" rIns="91440" bIns="45720" numCol="1" anchor="t" anchorCtr="0" compatLnSpc="1"/>
              <a:p>
                <a:endParaRPr lang="en-US"/>
              </a:p>
            </p:txBody>
          </p:sp>
        </p:grpSp>
      </p:grpSp>
      <p:sp>
        <p:nvSpPr>
          <p:cNvPr id="114" name="矩形 113"/>
          <p:cNvSpPr/>
          <p:nvPr/>
        </p:nvSpPr>
        <p:spPr>
          <a:xfrm flipV="1">
            <a:off x="558800" y="1397635"/>
            <a:ext cx="11049000" cy="76200"/>
          </a:xfrm>
          <a:prstGeom prst="rect">
            <a:avLst/>
          </a:prstGeom>
          <a:gradFill>
            <a:gsLst>
              <a:gs pos="100000">
                <a:srgbClr val="F9F8CA"/>
              </a:gs>
              <a:gs pos="6000">
                <a:srgbClr val="4EAADD"/>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nvGrpSpPr>
        <p:grpSpPr>
          <a:xfrm>
            <a:off x="0" y="-528320"/>
            <a:ext cx="12192000" cy="7749540"/>
            <a:chOff x="0" y="-832"/>
            <a:chExt cx="19200" cy="12204"/>
          </a:xfrm>
        </p:grpSpPr>
        <p:sp>
          <p:nvSpPr>
            <p:cNvPr id="24" name="矩形 23"/>
            <p:cNvSpPr/>
            <p:nvPr/>
          </p:nvSpPr>
          <p:spPr>
            <a:xfrm>
              <a:off x="0" y="0"/>
              <a:ext cx="19200" cy="10800"/>
            </a:xfrm>
            <a:prstGeom prst="rect">
              <a:avLst/>
            </a:prstGeom>
            <a:solidFill>
              <a:srgbClr val="00264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l="81706" r="379" b="25096"/>
            <a:stretch>
              <a:fillRect/>
            </a:stretch>
          </p:blipFill>
          <p:spPr>
            <a:xfrm flipH="1">
              <a:off x="0" y="314"/>
              <a:ext cx="4267" cy="7191"/>
            </a:xfrm>
            <a:prstGeom prst="rect">
              <a:avLst/>
            </a:prstGeom>
          </p:spPr>
        </p:pic>
        <p:pic>
          <p:nvPicPr>
            <p:cNvPr id="27" name="图片 26"/>
            <p:cNvPicPr>
              <a:picLocks noChangeAspect="1"/>
            </p:cNvPicPr>
            <p:nvPr/>
          </p:nvPicPr>
          <p:blipFill rotWithShape="1">
            <a:blip r:embed="rId1">
              <a:extLst>
                <a:ext uri="{28A0092B-C50C-407E-A947-70E740481C1C}">
                  <a14:useLocalDpi xmlns:a14="http://schemas.microsoft.com/office/drawing/2010/main" val="0"/>
                </a:ext>
              </a:extLst>
            </a:blip>
            <a:srcRect l="29372" t="69709" r="19380"/>
            <a:stretch>
              <a:fillRect/>
            </a:stretch>
          </p:blipFill>
          <p:spPr>
            <a:xfrm rot="4235071" flipH="1">
              <a:off x="10769" y="3512"/>
              <a:ext cx="12205" cy="3517"/>
            </a:xfrm>
            <a:prstGeom prst="rect">
              <a:avLst/>
            </a:prstGeom>
          </p:spPr>
        </p:pic>
      </p:grpSp>
      <p:pic>
        <p:nvPicPr>
          <p:cNvPr id="5" name="图片 4"/>
          <p:cNvPicPr>
            <a:picLocks noChangeAspect="1"/>
          </p:cNvPicPr>
          <p:nvPr/>
        </p:nvPicPr>
        <p:blipFill rotWithShape="1">
          <a:blip r:embed="rId1">
            <a:alphaModFix amt="50000"/>
            <a:extLst>
              <a:ext uri="{28A0092B-C50C-407E-A947-70E740481C1C}">
                <a14:useLocalDpi xmlns:a14="http://schemas.microsoft.com/office/drawing/2010/main" val="0"/>
              </a:ext>
            </a:extLst>
          </a:blip>
          <a:srcRect r="19380"/>
          <a:stretch>
            <a:fillRect/>
          </a:stretch>
        </p:blipFill>
        <p:spPr>
          <a:xfrm flipH="1">
            <a:off x="77" y="932841"/>
            <a:ext cx="12192001" cy="6096000"/>
          </a:xfrm>
          <a:prstGeom prst="rect">
            <a:avLst/>
          </a:prstGeom>
        </p:spPr>
      </p:pic>
      <p:sp>
        <p:nvSpPr>
          <p:cNvPr id="2" name="文本框 1"/>
          <p:cNvSpPr txBox="1"/>
          <p:nvPr/>
        </p:nvSpPr>
        <p:spPr>
          <a:xfrm>
            <a:off x="1026160" y="1578610"/>
            <a:ext cx="10203815" cy="2501900"/>
          </a:xfrm>
          <a:prstGeom prst="rect">
            <a:avLst/>
          </a:prstGeom>
          <a:noFill/>
        </p:spPr>
        <p:txBody>
          <a:bodyPr wrap="square" rtlCol="0">
            <a:spAutoFit/>
          </a:bodyPr>
          <a:p>
            <a:pPr marL="342900" lvl="0" indent="-342900" algn="l">
              <a:lnSpc>
                <a:spcPct val="160000"/>
              </a:lnSpc>
              <a:buClrTx/>
              <a:buSzTx/>
              <a:buFont typeface="Wingdings" panose="05000000000000000000" charset="0"/>
              <a:buChar char="u"/>
            </a:pPr>
            <a:r>
              <a:rPr lang="en-US" altLang="zh-CN" sz="3200" b="1">
                <a:solidFill>
                  <a:schemeClr val="bg1"/>
                </a:solidFill>
                <a:latin typeface="微软雅黑 Light" panose="020B0502040204020203" pitchFamily="34" charset="-122"/>
                <a:ea typeface="微软雅黑 Light" panose="020B0502040204020203" pitchFamily="34" charset="-122"/>
                <a:sym typeface="+mn-ea"/>
              </a:rPr>
              <a:t>不要把姓名、住址、照片、电话号码等与自己身份有关的信息资料给不认识的人，或者在聊天室或公告栏公开。</a:t>
            </a:r>
            <a:endParaRPr lang="en-US" altLang="zh-CN" sz="3200" b="1">
              <a:solidFill>
                <a:schemeClr val="bg1"/>
              </a:solidFill>
              <a:latin typeface="微软雅黑 Light" panose="020B0502040204020203" pitchFamily="34" charset="-122"/>
              <a:ea typeface="微软雅黑 Light" panose="020B0502040204020203" pitchFamily="34" charset="-122"/>
              <a:sym typeface="+mn-ea"/>
            </a:endParaRPr>
          </a:p>
          <a:p>
            <a:pPr marL="342900" lvl="0" indent="-342900" algn="l">
              <a:lnSpc>
                <a:spcPct val="160000"/>
              </a:lnSpc>
              <a:buClrTx/>
              <a:buSzTx/>
              <a:buFont typeface="Wingdings" panose="05000000000000000000" charset="0"/>
              <a:buChar char="u"/>
            </a:pPr>
            <a:r>
              <a:rPr lang="en-US" altLang="zh-CN" sz="3200" b="1">
                <a:solidFill>
                  <a:schemeClr val="bg1"/>
                </a:solidFill>
                <a:latin typeface="微软雅黑 Light" panose="020B0502040204020203" pitchFamily="34" charset="-122"/>
                <a:ea typeface="微软雅黑 Light" panose="020B0502040204020203" pitchFamily="34" charset="-122"/>
                <a:sym typeface="+mn-ea"/>
              </a:rPr>
              <a:t>使用社交软件发布动态时不要常常定位自己的位置，机票，车票，酒店也不要随意晒出来。</a:t>
            </a:r>
            <a:endParaRPr lang="en-US" altLang="zh-CN" sz="3200" b="1">
              <a:solidFill>
                <a:schemeClr val="bg1"/>
              </a:solidFill>
              <a:latin typeface="微软雅黑 Light" panose="020B0502040204020203" pitchFamily="34" charset="-122"/>
              <a:ea typeface="微软雅黑 Light" panose="020B0502040204020203" pitchFamily="34" charset="-122"/>
              <a:sym typeface="+mn-ea"/>
            </a:endParaRPr>
          </a:p>
        </p:txBody>
      </p:sp>
      <p:sp>
        <p:nvSpPr>
          <p:cNvPr id="104" name="矩形 103"/>
          <p:cNvSpPr/>
          <p:nvPr/>
        </p:nvSpPr>
        <p:spPr>
          <a:xfrm>
            <a:off x="3969385" y="319218"/>
            <a:ext cx="6024880" cy="798830"/>
          </a:xfrm>
          <a:prstGeom prst="rect">
            <a:avLst/>
          </a:prstGeom>
        </p:spPr>
        <p:txBody>
          <a:bodyPr wrap="none">
            <a:spAutoFit/>
          </a:bodyPr>
          <a:p>
            <a:pPr algn="ctr"/>
            <a:r>
              <a:rPr lang="zh-CN" altLang="en-US" sz="4600" dirty="0">
                <a:solidFill>
                  <a:schemeClr val="bg1"/>
                </a:solidFill>
                <a:latin typeface="微软雅黑 Light" panose="020B0502040204020203" pitchFamily="34" charset="-122"/>
                <a:ea typeface="微软雅黑 Light" panose="020B0502040204020203" pitchFamily="34" charset="-122"/>
              </a:rPr>
              <a:t>如何避免个人信息</a:t>
            </a:r>
            <a:r>
              <a:rPr lang="zh-CN" altLang="en-US" sz="4600" dirty="0">
                <a:solidFill>
                  <a:schemeClr val="bg1"/>
                </a:solidFill>
                <a:latin typeface="微软雅黑 Light" panose="020B0502040204020203" pitchFamily="34" charset="-122"/>
                <a:ea typeface="微软雅黑 Light" panose="020B0502040204020203" pitchFamily="34" charset="-122"/>
              </a:rPr>
              <a:t>泄露</a:t>
            </a:r>
            <a:endParaRPr lang="zh-CN" altLang="en-US" sz="4600" dirty="0">
              <a:solidFill>
                <a:schemeClr val="bg1"/>
              </a:solidFill>
              <a:latin typeface="微软雅黑 Light" panose="020B0502040204020203" pitchFamily="34" charset="-122"/>
              <a:ea typeface="微软雅黑 Light" panose="020B0502040204020203" pitchFamily="34" charset="-122"/>
            </a:endParaRPr>
          </a:p>
        </p:txBody>
      </p:sp>
      <p:grpSp>
        <p:nvGrpSpPr>
          <p:cNvPr id="105" name="组合 104"/>
          <p:cNvGrpSpPr/>
          <p:nvPr/>
        </p:nvGrpSpPr>
        <p:grpSpPr>
          <a:xfrm>
            <a:off x="2223770" y="85725"/>
            <a:ext cx="1118870" cy="1258570"/>
            <a:chOff x="4582" y="1056"/>
            <a:chExt cx="1762" cy="1982"/>
          </a:xfrm>
        </p:grpSpPr>
        <p:sp>
          <p:nvSpPr>
            <p:cNvPr id="106" name="Freeform 16"/>
            <p:cNvSpPr/>
            <p:nvPr/>
          </p:nvSpPr>
          <p:spPr bwMode="auto">
            <a:xfrm rot="10800000" flipV="1">
              <a:off x="4582" y="1056"/>
              <a:ext cx="1762" cy="1983"/>
            </a:xfrm>
            <a:custGeom>
              <a:avLst/>
              <a:gdLst>
                <a:gd name="T0" fmla="*/ 0 w 266"/>
                <a:gd name="T1" fmla="*/ 90 h 300"/>
                <a:gd name="T2" fmla="*/ 0 w 266"/>
                <a:gd name="T3" fmla="*/ 209 h 300"/>
                <a:gd name="T4" fmla="*/ 15 w 266"/>
                <a:gd name="T5" fmla="*/ 235 h 300"/>
                <a:gd name="T6" fmla="*/ 118 w 266"/>
                <a:gd name="T7" fmla="*/ 295 h 300"/>
                <a:gd name="T8" fmla="*/ 148 w 266"/>
                <a:gd name="T9" fmla="*/ 295 h 300"/>
                <a:gd name="T10" fmla="*/ 251 w 266"/>
                <a:gd name="T11" fmla="*/ 235 h 300"/>
                <a:gd name="T12" fmla="*/ 266 w 266"/>
                <a:gd name="T13" fmla="*/ 209 h 300"/>
                <a:gd name="T14" fmla="*/ 266 w 266"/>
                <a:gd name="T15" fmla="*/ 90 h 300"/>
                <a:gd name="T16" fmla="*/ 251 w 266"/>
                <a:gd name="T17" fmla="*/ 65 h 300"/>
                <a:gd name="T18" fmla="*/ 148 w 266"/>
                <a:gd name="T19" fmla="*/ 5 h 300"/>
                <a:gd name="T20" fmla="*/ 118 w 266"/>
                <a:gd name="T21" fmla="*/ 5 h 300"/>
                <a:gd name="T22" fmla="*/ 15 w 266"/>
                <a:gd name="T23" fmla="*/ 65 h 300"/>
                <a:gd name="T24" fmla="*/ 0 w 266"/>
                <a:gd name="T25" fmla="*/ 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6" h="300">
                  <a:moveTo>
                    <a:pt x="0" y="90"/>
                  </a:moveTo>
                  <a:cubicBezTo>
                    <a:pt x="0" y="209"/>
                    <a:pt x="0" y="209"/>
                    <a:pt x="0" y="209"/>
                  </a:cubicBezTo>
                  <a:cubicBezTo>
                    <a:pt x="0" y="220"/>
                    <a:pt x="6" y="230"/>
                    <a:pt x="15" y="235"/>
                  </a:cubicBezTo>
                  <a:cubicBezTo>
                    <a:pt x="118" y="295"/>
                    <a:pt x="118" y="295"/>
                    <a:pt x="118" y="295"/>
                  </a:cubicBezTo>
                  <a:cubicBezTo>
                    <a:pt x="127" y="300"/>
                    <a:pt x="138" y="300"/>
                    <a:pt x="148" y="295"/>
                  </a:cubicBezTo>
                  <a:cubicBezTo>
                    <a:pt x="251" y="235"/>
                    <a:pt x="251" y="235"/>
                    <a:pt x="251" y="235"/>
                  </a:cubicBezTo>
                  <a:cubicBezTo>
                    <a:pt x="260" y="230"/>
                    <a:pt x="266" y="220"/>
                    <a:pt x="266" y="209"/>
                  </a:cubicBezTo>
                  <a:cubicBezTo>
                    <a:pt x="266" y="90"/>
                    <a:pt x="266" y="90"/>
                    <a:pt x="266" y="90"/>
                  </a:cubicBezTo>
                  <a:cubicBezTo>
                    <a:pt x="266" y="80"/>
                    <a:pt x="260" y="70"/>
                    <a:pt x="251" y="65"/>
                  </a:cubicBezTo>
                  <a:cubicBezTo>
                    <a:pt x="148" y="5"/>
                    <a:pt x="148" y="5"/>
                    <a:pt x="148" y="5"/>
                  </a:cubicBezTo>
                  <a:cubicBezTo>
                    <a:pt x="138" y="0"/>
                    <a:pt x="127" y="0"/>
                    <a:pt x="118" y="5"/>
                  </a:cubicBezTo>
                  <a:cubicBezTo>
                    <a:pt x="15" y="65"/>
                    <a:pt x="15" y="65"/>
                    <a:pt x="15" y="65"/>
                  </a:cubicBezTo>
                  <a:cubicBezTo>
                    <a:pt x="6" y="70"/>
                    <a:pt x="0" y="80"/>
                    <a:pt x="0" y="90"/>
                  </a:cubicBezTo>
                </a:path>
              </a:pathLst>
            </a:custGeom>
            <a:gradFill flip="none" rotWithShape="1">
              <a:gsLst>
                <a:gs pos="9000">
                  <a:srgbClr val="00A8FF">
                    <a:shade val="30000"/>
                    <a:satMod val="115000"/>
                  </a:srgbClr>
                </a:gs>
                <a:gs pos="100000">
                  <a:srgbClr val="00E6D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600">
                <a:solidFill>
                  <a:schemeClr val="lt1"/>
                </a:solidFill>
                <a:latin typeface="微软雅黑 Light" panose="020B0502040204020203" pitchFamily="34" charset="-122"/>
                <a:ea typeface="微软雅黑 Light" panose="020B0502040204020203" pitchFamily="34" charset="-122"/>
              </a:endParaRPr>
            </a:p>
          </p:txBody>
        </p:sp>
        <p:grpSp>
          <p:nvGrpSpPr>
            <p:cNvPr id="107" name="Group 758"/>
            <p:cNvGrpSpPr/>
            <p:nvPr/>
          </p:nvGrpSpPr>
          <p:grpSpPr>
            <a:xfrm>
              <a:off x="5129" y="1660"/>
              <a:ext cx="666" cy="658"/>
              <a:chOff x="819150" y="-1422400"/>
              <a:chExt cx="766763" cy="757237"/>
            </a:xfrm>
            <a:solidFill>
              <a:schemeClr val="bg1"/>
            </a:solidFill>
          </p:grpSpPr>
          <p:sp>
            <p:nvSpPr>
              <p:cNvPr id="108" name="Freeform 590"/>
              <p:cNvSpPr>
                <a:spLocks noEditPoints="1"/>
              </p:cNvSpPr>
              <p:nvPr/>
            </p:nvSpPr>
            <p:spPr bwMode="auto">
              <a:xfrm>
                <a:off x="1168400" y="-1077913"/>
                <a:ext cx="417513" cy="412750"/>
              </a:xfrm>
              <a:custGeom>
                <a:avLst/>
                <a:gdLst>
                  <a:gd name="T0" fmla="*/ 639 w 1839"/>
                  <a:gd name="T1" fmla="*/ 284 h 1819"/>
                  <a:gd name="T2" fmla="*/ 497 w 1839"/>
                  <a:gd name="T3" fmla="*/ 345 h 1819"/>
                  <a:gd name="T4" fmla="*/ 378 w 1839"/>
                  <a:gd name="T5" fmla="*/ 451 h 1819"/>
                  <a:gd name="T6" fmla="*/ 301 w 1839"/>
                  <a:gd name="T7" fmla="*/ 585 h 1819"/>
                  <a:gd name="T8" fmla="*/ 270 w 1839"/>
                  <a:gd name="T9" fmla="*/ 732 h 1819"/>
                  <a:gd name="T10" fmla="*/ 286 w 1839"/>
                  <a:gd name="T11" fmla="*/ 881 h 1819"/>
                  <a:gd name="T12" fmla="*/ 347 w 1839"/>
                  <a:gd name="T13" fmla="*/ 1022 h 1819"/>
                  <a:gd name="T14" fmla="*/ 455 w 1839"/>
                  <a:gd name="T15" fmla="*/ 1140 h 1819"/>
                  <a:gd name="T16" fmla="*/ 591 w 1839"/>
                  <a:gd name="T17" fmla="*/ 1216 h 1819"/>
                  <a:gd name="T18" fmla="*/ 740 w 1839"/>
                  <a:gd name="T19" fmla="*/ 1246 h 1819"/>
                  <a:gd name="T20" fmla="*/ 891 w 1839"/>
                  <a:gd name="T21" fmla="*/ 1231 h 1819"/>
                  <a:gd name="T22" fmla="*/ 1033 w 1839"/>
                  <a:gd name="T23" fmla="*/ 1170 h 1819"/>
                  <a:gd name="T24" fmla="*/ 1152 w 1839"/>
                  <a:gd name="T25" fmla="*/ 1064 h 1819"/>
                  <a:gd name="T26" fmla="*/ 1229 w 1839"/>
                  <a:gd name="T27" fmla="*/ 930 h 1819"/>
                  <a:gd name="T28" fmla="*/ 1260 w 1839"/>
                  <a:gd name="T29" fmla="*/ 782 h 1819"/>
                  <a:gd name="T30" fmla="*/ 1244 w 1839"/>
                  <a:gd name="T31" fmla="*/ 633 h 1819"/>
                  <a:gd name="T32" fmla="*/ 1183 w 1839"/>
                  <a:gd name="T33" fmla="*/ 493 h 1819"/>
                  <a:gd name="T34" fmla="*/ 1076 w 1839"/>
                  <a:gd name="T35" fmla="*/ 375 h 1819"/>
                  <a:gd name="T36" fmla="*/ 939 w 1839"/>
                  <a:gd name="T37" fmla="*/ 299 h 1819"/>
                  <a:gd name="T38" fmla="*/ 790 w 1839"/>
                  <a:gd name="T39" fmla="*/ 268 h 1819"/>
                  <a:gd name="T40" fmla="*/ 858 w 1839"/>
                  <a:gd name="T41" fmla="*/ 6 h 1819"/>
                  <a:gd name="T42" fmla="*/ 1038 w 1839"/>
                  <a:gd name="T43" fmla="*/ 49 h 1819"/>
                  <a:gd name="T44" fmla="*/ 1207 w 1839"/>
                  <a:gd name="T45" fmla="*/ 138 h 1819"/>
                  <a:gd name="T46" fmla="*/ 1350 w 1839"/>
                  <a:gd name="T47" fmla="*/ 268 h 1819"/>
                  <a:gd name="T48" fmla="*/ 1454 w 1839"/>
                  <a:gd name="T49" fmla="*/ 425 h 1819"/>
                  <a:gd name="T50" fmla="*/ 1513 w 1839"/>
                  <a:gd name="T51" fmla="*/ 598 h 1819"/>
                  <a:gd name="T52" fmla="*/ 1530 w 1839"/>
                  <a:gd name="T53" fmla="*/ 778 h 1819"/>
                  <a:gd name="T54" fmla="*/ 1502 w 1839"/>
                  <a:gd name="T55" fmla="*/ 956 h 1819"/>
                  <a:gd name="T56" fmla="*/ 1760 w 1839"/>
                  <a:gd name="T57" fmla="*/ 1368 h 1819"/>
                  <a:gd name="T58" fmla="*/ 1818 w 1839"/>
                  <a:gd name="T59" fmla="*/ 1454 h 1819"/>
                  <a:gd name="T60" fmla="*/ 1839 w 1839"/>
                  <a:gd name="T61" fmla="*/ 1555 h 1819"/>
                  <a:gd name="T62" fmla="*/ 1818 w 1839"/>
                  <a:gd name="T63" fmla="*/ 1656 h 1819"/>
                  <a:gd name="T64" fmla="*/ 1760 w 1839"/>
                  <a:gd name="T65" fmla="*/ 1743 h 1819"/>
                  <a:gd name="T66" fmla="*/ 1663 w 1839"/>
                  <a:gd name="T67" fmla="*/ 1804 h 1819"/>
                  <a:gd name="T68" fmla="*/ 1553 w 1839"/>
                  <a:gd name="T69" fmla="*/ 1819 h 1819"/>
                  <a:gd name="T70" fmla="*/ 1445 w 1839"/>
                  <a:gd name="T71" fmla="*/ 1788 h 1819"/>
                  <a:gd name="T72" fmla="*/ 1082 w 1839"/>
                  <a:gd name="T73" fmla="*/ 1446 h 1819"/>
                  <a:gd name="T74" fmla="*/ 907 w 1839"/>
                  <a:gd name="T75" fmla="*/ 1501 h 1819"/>
                  <a:gd name="T76" fmla="*/ 725 w 1839"/>
                  <a:gd name="T77" fmla="*/ 1513 h 1819"/>
                  <a:gd name="T78" fmla="*/ 545 w 1839"/>
                  <a:gd name="T79" fmla="*/ 1482 h 1819"/>
                  <a:gd name="T80" fmla="*/ 375 w 1839"/>
                  <a:gd name="T81" fmla="*/ 1409 h 1819"/>
                  <a:gd name="T82" fmla="*/ 224 w 1839"/>
                  <a:gd name="T83" fmla="*/ 1293 h 1819"/>
                  <a:gd name="T84" fmla="*/ 105 w 1839"/>
                  <a:gd name="T85" fmla="*/ 1141 h 1819"/>
                  <a:gd name="T86" fmla="*/ 30 w 1839"/>
                  <a:gd name="T87" fmla="*/ 970 h 1819"/>
                  <a:gd name="T88" fmla="*/ 0 w 1839"/>
                  <a:gd name="T89" fmla="*/ 787 h 1819"/>
                  <a:gd name="T90" fmla="*/ 15 w 1839"/>
                  <a:gd name="T91" fmla="*/ 604 h 1819"/>
                  <a:gd name="T92" fmla="*/ 74 w 1839"/>
                  <a:gd name="T93" fmla="*/ 429 h 1819"/>
                  <a:gd name="T94" fmla="*/ 179 w 1839"/>
                  <a:gd name="T95" fmla="*/ 270 h 1819"/>
                  <a:gd name="T96" fmla="*/ 323 w 1839"/>
                  <a:gd name="T97" fmla="*/ 138 h 1819"/>
                  <a:gd name="T98" fmla="*/ 491 w 1839"/>
                  <a:gd name="T99" fmla="*/ 49 h 1819"/>
                  <a:gd name="T100" fmla="*/ 672 w 1839"/>
                  <a:gd name="T101" fmla="*/ 6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39" h="1819">
                    <a:moveTo>
                      <a:pt x="740" y="268"/>
                    </a:moveTo>
                    <a:lnTo>
                      <a:pt x="689" y="273"/>
                    </a:lnTo>
                    <a:lnTo>
                      <a:pt x="639" y="284"/>
                    </a:lnTo>
                    <a:lnTo>
                      <a:pt x="591" y="299"/>
                    </a:lnTo>
                    <a:lnTo>
                      <a:pt x="544" y="319"/>
                    </a:lnTo>
                    <a:lnTo>
                      <a:pt x="497" y="345"/>
                    </a:lnTo>
                    <a:lnTo>
                      <a:pt x="455" y="375"/>
                    </a:lnTo>
                    <a:lnTo>
                      <a:pt x="415" y="410"/>
                    </a:lnTo>
                    <a:lnTo>
                      <a:pt x="378" y="451"/>
                    </a:lnTo>
                    <a:lnTo>
                      <a:pt x="347" y="493"/>
                    </a:lnTo>
                    <a:lnTo>
                      <a:pt x="322" y="538"/>
                    </a:lnTo>
                    <a:lnTo>
                      <a:pt x="301" y="585"/>
                    </a:lnTo>
                    <a:lnTo>
                      <a:pt x="286" y="633"/>
                    </a:lnTo>
                    <a:lnTo>
                      <a:pt x="276" y="682"/>
                    </a:lnTo>
                    <a:lnTo>
                      <a:pt x="270" y="732"/>
                    </a:lnTo>
                    <a:lnTo>
                      <a:pt x="270" y="782"/>
                    </a:lnTo>
                    <a:lnTo>
                      <a:pt x="276" y="832"/>
                    </a:lnTo>
                    <a:lnTo>
                      <a:pt x="286" y="881"/>
                    </a:lnTo>
                    <a:lnTo>
                      <a:pt x="301" y="930"/>
                    </a:lnTo>
                    <a:lnTo>
                      <a:pt x="322" y="977"/>
                    </a:lnTo>
                    <a:lnTo>
                      <a:pt x="347" y="1022"/>
                    </a:lnTo>
                    <a:lnTo>
                      <a:pt x="378" y="1064"/>
                    </a:lnTo>
                    <a:lnTo>
                      <a:pt x="415" y="1104"/>
                    </a:lnTo>
                    <a:lnTo>
                      <a:pt x="455" y="1140"/>
                    </a:lnTo>
                    <a:lnTo>
                      <a:pt x="497" y="1170"/>
                    </a:lnTo>
                    <a:lnTo>
                      <a:pt x="544" y="1195"/>
                    </a:lnTo>
                    <a:lnTo>
                      <a:pt x="591" y="1216"/>
                    </a:lnTo>
                    <a:lnTo>
                      <a:pt x="639" y="1231"/>
                    </a:lnTo>
                    <a:lnTo>
                      <a:pt x="689" y="1241"/>
                    </a:lnTo>
                    <a:lnTo>
                      <a:pt x="740" y="1246"/>
                    </a:lnTo>
                    <a:lnTo>
                      <a:pt x="790" y="1246"/>
                    </a:lnTo>
                    <a:lnTo>
                      <a:pt x="841" y="1241"/>
                    </a:lnTo>
                    <a:lnTo>
                      <a:pt x="891" y="1231"/>
                    </a:lnTo>
                    <a:lnTo>
                      <a:pt x="939" y="1216"/>
                    </a:lnTo>
                    <a:lnTo>
                      <a:pt x="986" y="1195"/>
                    </a:lnTo>
                    <a:lnTo>
                      <a:pt x="1033" y="1170"/>
                    </a:lnTo>
                    <a:lnTo>
                      <a:pt x="1076" y="1140"/>
                    </a:lnTo>
                    <a:lnTo>
                      <a:pt x="1115" y="1104"/>
                    </a:lnTo>
                    <a:lnTo>
                      <a:pt x="1152" y="1064"/>
                    </a:lnTo>
                    <a:lnTo>
                      <a:pt x="1183" y="1022"/>
                    </a:lnTo>
                    <a:lnTo>
                      <a:pt x="1208" y="977"/>
                    </a:lnTo>
                    <a:lnTo>
                      <a:pt x="1229" y="930"/>
                    </a:lnTo>
                    <a:lnTo>
                      <a:pt x="1244" y="881"/>
                    </a:lnTo>
                    <a:lnTo>
                      <a:pt x="1254" y="832"/>
                    </a:lnTo>
                    <a:lnTo>
                      <a:pt x="1260" y="782"/>
                    </a:lnTo>
                    <a:lnTo>
                      <a:pt x="1260" y="732"/>
                    </a:lnTo>
                    <a:lnTo>
                      <a:pt x="1254" y="682"/>
                    </a:lnTo>
                    <a:lnTo>
                      <a:pt x="1244" y="633"/>
                    </a:lnTo>
                    <a:lnTo>
                      <a:pt x="1229" y="585"/>
                    </a:lnTo>
                    <a:lnTo>
                      <a:pt x="1208" y="538"/>
                    </a:lnTo>
                    <a:lnTo>
                      <a:pt x="1183" y="493"/>
                    </a:lnTo>
                    <a:lnTo>
                      <a:pt x="1152" y="451"/>
                    </a:lnTo>
                    <a:lnTo>
                      <a:pt x="1115" y="410"/>
                    </a:lnTo>
                    <a:lnTo>
                      <a:pt x="1076" y="375"/>
                    </a:lnTo>
                    <a:lnTo>
                      <a:pt x="1033" y="345"/>
                    </a:lnTo>
                    <a:lnTo>
                      <a:pt x="986" y="319"/>
                    </a:lnTo>
                    <a:lnTo>
                      <a:pt x="939" y="299"/>
                    </a:lnTo>
                    <a:lnTo>
                      <a:pt x="891" y="284"/>
                    </a:lnTo>
                    <a:lnTo>
                      <a:pt x="841" y="273"/>
                    </a:lnTo>
                    <a:lnTo>
                      <a:pt x="790" y="268"/>
                    </a:lnTo>
                    <a:lnTo>
                      <a:pt x="740" y="268"/>
                    </a:lnTo>
                    <a:close/>
                    <a:moveTo>
                      <a:pt x="796" y="0"/>
                    </a:moveTo>
                    <a:lnTo>
                      <a:pt x="858" y="6"/>
                    </a:lnTo>
                    <a:lnTo>
                      <a:pt x="919" y="16"/>
                    </a:lnTo>
                    <a:lnTo>
                      <a:pt x="980" y="30"/>
                    </a:lnTo>
                    <a:lnTo>
                      <a:pt x="1038" y="49"/>
                    </a:lnTo>
                    <a:lnTo>
                      <a:pt x="1097" y="74"/>
                    </a:lnTo>
                    <a:lnTo>
                      <a:pt x="1153" y="104"/>
                    </a:lnTo>
                    <a:lnTo>
                      <a:pt x="1207" y="138"/>
                    </a:lnTo>
                    <a:lnTo>
                      <a:pt x="1257" y="177"/>
                    </a:lnTo>
                    <a:lnTo>
                      <a:pt x="1306" y="221"/>
                    </a:lnTo>
                    <a:lnTo>
                      <a:pt x="1350" y="268"/>
                    </a:lnTo>
                    <a:lnTo>
                      <a:pt x="1390" y="319"/>
                    </a:lnTo>
                    <a:lnTo>
                      <a:pt x="1424" y="371"/>
                    </a:lnTo>
                    <a:lnTo>
                      <a:pt x="1454" y="425"/>
                    </a:lnTo>
                    <a:lnTo>
                      <a:pt x="1478" y="481"/>
                    </a:lnTo>
                    <a:lnTo>
                      <a:pt x="1498" y="539"/>
                    </a:lnTo>
                    <a:lnTo>
                      <a:pt x="1513" y="598"/>
                    </a:lnTo>
                    <a:lnTo>
                      <a:pt x="1523" y="658"/>
                    </a:lnTo>
                    <a:lnTo>
                      <a:pt x="1528" y="718"/>
                    </a:lnTo>
                    <a:lnTo>
                      <a:pt x="1530" y="778"/>
                    </a:lnTo>
                    <a:lnTo>
                      <a:pt x="1525" y="838"/>
                    </a:lnTo>
                    <a:lnTo>
                      <a:pt x="1516" y="898"/>
                    </a:lnTo>
                    <a:lnTo>
                      <a:pt x="1502" y="956"/>
                    </a:lnTo>
                    <a:lnTo>
                      <a:pt x="1483" y="1014"/>
                    </a:lnTo>
                    <a:lnTo>
                      <a:pt x="1460" y="1071"/>
                    </a:lnTo>
                    <a:lnTo>
                      <a:pt x="1760" y="1368"/>
                    </a:lnTo>
                    <a:lnTo>
                      <a:pt x="1784" y="1394"/>
                    </a:lnTo>
                    <a:lnTo>
                      <a:pt x="1803" y="1423"/>
                    </a:lnTo>
                    <a:lnTo>
                      <a:pt x="1818" y="1454"/>
                    </a:lnTo>
                    <a:lnTo>
                      <a:pt x="1830" y="1486"/>
                    </a:lnTo>
                    <a:lnTo>
                      <a:pt x="1837" y="1520"/>
                    </a:lnTo>
                    <a:lnTo>
                      <a:pt x="1839" y="1555"/>
                    </a:lnTo>
                    <a:lnTo>
                      <a:pt x="1837" y="1590"/>
                    </a:lnTo>
                    <a:lnTo>
                      <a:pt x="1830" y="1624"/>
                    </a:lnTo>
                    <a:lnTo>
                      <a:pt x="1818" y="1656"/>
                    </a:lnTo>
                    <a:lnTo>
                      <a:pt x="1803" y="1687"/>
                    </a:lnTo>
                    <a:lnTo>
                      <a:pt x="1784" y="1716"/>
                    </a:lnTo>
                    <a:lnTo>
                      <a:pt x="1760" y="1743"/>
                    </a:lnTo>
                    <a:lnTo>
                      <a:pt x="1730" y="1768"/>
                    </a:lnTo>
                    <a:lnTo>
                      <a:pt x="1698" y="1788"/>
                    </a:lnTo>
                    <a:lnTo>
                      <a:pt x="1663" y="1804"/>
                    </a:lnTo>
                    <a:lnTo>
                      <a:pt x="1626" y="1815"/>
                    </a:lnTo>
                    <a:lnTo>
                      <a:pt x="1590" y="1819"/>
                    </a:lnTo>
                    <a:lnTo>
                      <a:pt x="1553" y="1819"/>
                    </a:lnTo>
                    <a:lnTo>
                      <a:pt x="1515" y="1815"/>
                    </a:lnTo>
                    <a:lnTo>
                      <a:pt x="1479" y="1804"/>
                    </a:lnTo>
                    <a:lnTo>
                      <a:pt x="1445" y="1788"/>
                    </a:lnTo>
                    <a:lnTo>
                      <a:pt x="1412" y="1768"/>
                    </a:lnTo>
                    <a:lnTo>
                      <a:pt x="1382" y="1743"/>
                    </a:lnTo>
                    <a:lnTo>
                      <a:pt x="1082" y="1446"/>
                    </a:lnTo>
                    <a:lnTo>
                      <a:pt x="1025" y="1469"/>
                    </a:lnTo>
                    <a:lnTo>
                      <a:pt x="967" y="1487"/>
                    </a:lnTo>
                    <a:lnTo>
                      <a:pt x="907" y="1501"/>
                    </a:lnTo>
                    <a:lnTo>
                      <a:pt x="847" y="1509"/>
                    </a:lnTo>
                    <a:lnTo>
                      <a:pt x="786" y="1514"/>
                    </a:lnTo>
                    <a:lnTo>
                      <a:pt x="725" y="1513"/>
                    </a:lnTo>
                    <a:lnTo>
                      <a:pt x="665" y="1508"/>
                    </a:lnTo>
                    <a:lnTo>
                      <a:pt x="604" y="1497"/>
                    </a:lnTo>
                    <a:lnTo>
                      <a:pt x="545" y="1482"/>
                    </a:lnTo>
                    <a:lnTo>
                      <a:pt x="486" y="1462"/>
                    </a:lnTo>
                    <a:lnTo>
                      <a:pt x="430" y="1438"/>
                    </a:lnTo>
                    <a:lnTo>
                      <a:pt x="375" y="1409"/>
                    </a:lnTo>
                    <a:lnTo>
                      <a:pt x="322" y="1375"/>
                    </a:lnTo>
                    <a:lnTo>
                      <a:pt x="271" y="1336"/>
                    </a:lnTo>
                    <a:lnTo>
                      <a:pt x="224" y="1293"/>
                    </a:lnTo>
                    <a:lnTo>
                      <a:pt x="179" y="1244"/>
                    </a:lnTo>
                    <a:lnTo>
                      <a:pt x="139" y="1194"/>
                    </a:lnTo>
                    <a:lnTo>
                      <a:pt x="105" y="1141"/>
                    </a:lnTo>
                    <a:lnTo>
                      <a:pt x="75" y="1085"/>
                    </a:lnTo>
                    <a:lnTo>
                      <a:pt x="50" y="1027"/>
                    </a:lnTo>
                    <a:lnTo>
                      <a:pt x="30" y="970"/>
                    </a:lnTo>
                    <a:lnTo>
                      <a:pt x="15" y="910"/>
                    </a:lnTo>
                    <a:lnTo>
                      <a:pt x="5" y="849"/>
                    </a:lnTo>
                    <a:lnTo>
                      <a:pt x="0" y="787"/>
                    </a:lnTo>
                    <a:lnTo>
                      <a:pt x="0" y="726"/>
                    </a:lnTo>
                    <a:lnTo>
                      <a:pt x="5" y="665"/>
                    </a:lnTo>
                    <a:lnTo>
                      <a:pt x="15" y="604"/>
                    </a:lnTo>
                    <a:lnTo>
                      <a:pt x="30" y="545"/>
                    </a:lnTo>
                    <a:lnTo>
                      <a:pt x="50" y="487"/>
                    </a:lnTo>
                    <a:lnTo>
                      <a:pt x="74" y="429"/>
                    </a:lnTo>
                    <a:lnTo>
                      <a:pt x="104" y="374"/>
                    </a:lnTo>
                    <a:lnTo>
                      <a:pt x="139" y="321"/>
                    </a:lnTo>
                    <a:lnTo>
                      <a:pt x="179" y="270"/>
                    </a:lnTo>
                    <a:lnTo>
                      <a:pt x="223" y="222"/>
                    </a:lnTo>
                    <a:lnTo>
                      <a:pt x="271" y="177"/>
                    </a:lnTo>
                    <a:lnTo>
                      <a:pt x="323" y="138"/>
                    </a:lnTo>
                    <a:lnTo>
                      <a:pt x="377" y="104"/>
                    </a:lnTo>
                    <a:lnTo>
                      <a:pt x="433" y="74"/>
                    </a:lnTo>
                    <a:lnTo>
                      <a:pt x="491" y="49"/>
                    </a:lnTo>
                    <a:lnTo>
                      <a:pt x="550" y="30"/>
                    </a:lnTo>
                    <a:lnTo>
                      <a:pt x="611" y="16"/>
                    </a:lnTo>
                    <a:lnTo>
                      <a:pt x="672" y="6"/>
                    </a:lnTo>
                    <a:lnTo>
                      <a:pt x="734" y="0"/>
                    </a:lnTo>
                    <a:lnTo>
                      <a:pt x="796" y="0"/>
                    </a:lnTo>
                    <a:close/>
                  </a:path>
                </a:pathLst>
              </a:custGeom>
              <a:grpFill/>
              <a:ln w="0">
                <a:noFill/>
                <a:prstDash val="solid"/>
                <a:round/>
              </a:ln>
            </p:spPr>
            <p:txBody>
              <a:bodyPr vert="horz" wrap="square" lIns="91440" tIns="45720" rIns="91440" bIns="45720" numCol="1" anchor="t" anchorCtr="0" compatLnSpc="1"/>
              <a:p>
                <a:endParaRPr lang="en-US"/>
              </a:p>
            </p:txBody>
          </p:sp>
          <p:sp>
            <p:nvSpPr>
              <p:cNvPr id="109" name="Freeform 591"/>
              <p:cNvSpPr/>
              <p:nvPr/>
            </p:nvSpPr>
            <p:spPr bwMode="auto">
              <a:xfrm>
                <a:off x="1204913" y="-1346200"/>
                <a:ext cx="374650" cy="474663"/>
              </a:xfrm>
              <a:custGeom>
                <a:avLst/>
                <a:gdLst>
                  <a:gd name="T0" fmla="*/ 503 w 1655"/>
                  <a:gd name="T1" fmla="*/ 30 h 2089"/>
                  <a:gd name="T2" fmla="*/ 679 w 1655"/>
                  <a:gd name="T3" fmla="*/ 255 h 2089"/>
                  <a:gd name="T4" fmla="*/ 922 w 1655"/>
                  <a:gd name="T5" fmla="*/ 543 h 2089"/>
                  <a:gd name="T6" fmla="*/ 1053 w 1655"/>
                  <a:gd name="T7" fmla="*/ 442 h 2089"/>
                  <a:gd name="T8" fmla="*/ 1370 w 1655"/>
                  <a:gd name="T9" fmla="*/ 402 h 2089"/>
                  <a:gd name="T10" fmla="*/ 1470 w 1655"/>
                  <a:gd name="T11" fmla="*/ 566 h 2089"/>
                  <a:gd name="T12" fmla="*/ 1548 w 1655"/>
                  <a:gd name="T13" fmla="*/ 743 h 2089"/>
                  <a:gd name="T14" fmla="*/ 1606 w 1655"/>
                  <a:gd name="T15" fmla="*/ 929 h 2089"/>
                  <a:gd name="T16" fmla="*/ 1643 w 1655"/>
                  <a:gd name="T17" fmla="*/ 1125 h 2089"/>
                  <a:gd name="T18" fmla="*/ 1655 w 1655"/>
                  <a:gd name="T19" fmla="*/ 1326 h 2089"/>
                  <a:gd name="T20" fmla="*/ 1643 w 1655"/>
                  <a:gd name="T21" fmla="*/ 1530 h 2089"/>
                  <a:gd name="T22" fmla="*/ 1605 w 1655"/>
                  <a:gd name="T23" fmla="*/ 1725 h 2089"/>
                  <a:gd name="T24" fmla="*/ 1546 w 1655"/>
                  <a:gd name="T25" fmla="*/ 1913 h 2089"/>
                  <a:gd name="T26" fmla="*/ 1466 w 1655"/>
                  <a:gd name="T27" fmla="*/ 2089 h 2089"/>
                  <a:gd name="T28" fmla="*/ 1480 w 1655"/>
                  <a:gd name="T29" fmla="*/ 1951 h 2089"/>
                  <a:gd name="T30" fmla="*/ 1471 w 1655"/>
                  <a:gd name="T31" fmla="*/ 1814 h 2089"/>
                  <a:gd name="T32" fmla="*/ 1440 w 1655"/>
                  <a:gd name="T33" fmla="*/ 1680 h 2089"/>
                  <a:gd name="T34" fmla="*/ 1389 w 1655"/>
                  <a:gd name="T35" fmla="*/ 1552 h 2089"/>
                  <a:gd name="T36" fmla="*/ 1318 w 1655"/>
                  <a:gd name="T37" fmla="*/ 1433 h 2089"/>
                  <a:gd name="T38" fmla="*/ 1225 w 1655"/>
                  <a:gd name="T39" fmla="*/ 1325 h 2089"/>
                  <a:gd name="T40" fmla="*/ 1120 w 1655"/>
                  <a:gd name="T41" fmla="*/ 1237 h 2089"/>
                  <a:gd name="T42" fmla="*/ 1004 w 1655"/>
                  <a:gd name="T43" fmla="*/ 1166 h 2089"/>
                  <a:gd name="T44" fmla="*/ 878 w 1655"/>
                  <a:gd name="T45" fmla="*/ 1115 h 2089"/>
                  <a:gd name="T46" fmla="*/ 746 w 1655"/>
                  <a:gd name="T47" fmla="*/ 1083 h 2089"/>
                  <a:gd name="T48" fmla="*/ 607 w 1655"/>
                  <a:gd name="T49" fmla="*/ 1072 h 2089"/>
                  <a:gd name="T50" fmla="*/ 456 w 1655"/>
                  <a:gd name="T51" fmla="*/ 1085 h 2089"/>
                  <a:gd name="T52" fmla="*/ 311 w 1655"/>
                  <a:gd name="T53" fmla="*/ 1123 h 2089"/>
                  <a:gd name="T54" fmla="*/ 175 w 1655"/>
                  <a:gd name="T55" fmla="*/ 1186 h 2089"/>
                  <a:gd name="T56" fmla="*/ 648 w 1655"/>
                  <a:gd name="T57" fmla="*/ 815 h 2089"/>
                  <a:gd name="T58" fmla="*/ 824 w 1655"/>
                  <a:gd name="T59" fmla="*/ 757 h 2089"/>
                  <a:gd name="T60" fmla="*/ 549 w 1655"/>
                  <a:gd name="T61" fmla="*/ 408 h 2089"/>
                  <a:gd name="T62" fmla="*/ 370 w 1655"/>
                  <a:gd name="T63" fmla="*/ 368 h 2089"/>
                  <a:gd name="T64" fmla="*/ 192 w 1655"/>
                  <a:gd name="T65" fmla="*/ 521 h 2089"/>
                  <a:gd name="T66" fmla="*/ 0 w 1655"/>
                  <a:gd name="T67" fmla="*/ 377 h 2089"/>
                  <a:gd name="T68" fmla="*/ 182 w 1655"/>
                  <a:gd name="T69" fmla="*/ 152 h 2089"/>
                  <a:gd name="T70" fmla="*/ 315 w 1655"/>
                  <a:gd name="T71" fmla="*/ 290 h 2089"/>
                  <a:gd name="T72" fmla="*/ 488 w 1655"/>
                  <a:gd name="T73" fmla="*/ 353 h 2089"/>
                  <a:gd name="T74" fmla="*/ 497 w 1655"/>
                  <a:gd name="T75" fmla="*/ 221 h 2089"/>
                  <a:gd name="T76" fmla="*/ 346 w 1655"/>
                  <a:gd name="T77" fmla="*/ 0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5" h="2089">
                    <a:moveTo>
                      <a:pt x="346" y="0"/>
                    </a:moveTo>
                    <a:lnTo>
                      <a:pt x="503" y="30"/>
                    </a:lnTo>
                    <a:lnTo>
                      <a:pt x="638" y="150"/>
                    </a:lnTo>
                    <a:lnTo>
                      <a:pt x="679" y="255"/>
                    </a:lnTo>
                    <a:lnTo>
                      <a:pt x="709" y="354"/>
                    </a:lnTo>
                    <a:lnTo>
                      <a:pt x="922" y="543"/>
                    </a:lnTo>
                    <a:lnTo>
                      <a:pt x="977" y="561"/>
                    </a:lnTo>
                    <a:lnTo>
                      <a:pt x="1053" y="442"/>
                    </a:lnTo>
                    <a:lnTo>
                      <a:pt x="1321" y="418"/>
                    </a:lnTo>
                    <a:lnTo>
                      <a:pt x="1370" y="402"/>
                    </a:lnTo>
                    <a:lnTo>
                      <a:pt x="1422" y="482"/>
                    </a:lnTo>
                    <a:lnTo>
                      <a:pt x="1470" y="566"/>
                    </a:lnTo>
                    <a:lnTo>
                      <a:pt x="1511" y="654"/>
                    </a:lnTo>
                    <a:lnTo>
                      <a:pt x="1548" y="743"/>
                    </a:lnTo>
                    <a:lnTo>
                      <a:pt x="1580" y="835"/>
                    </a:lnTo>
                    <a:lnTo>
                      <a:pt x="1606" y="929"/>
                    </a:lnTo>
                    <a:lnTo>
                      <a:pt x="1627" y="1025"/>
                    </a:lnTo>
                    <a:lnTo>
                      <a:pt x="1643" y="1125"/>
                    </a:lnTo>
                    <a:lnTo>
                      <a:pt x="1651" y="1225"/>
                    </a:lnTo>
                    <a:lnTo>
                      <a:pt x="1655" y="1326"/>
                    </a:lnTo>
                    <a:lnTo>
                      <a:pt x="1651" y="1429"/>
                    </a:lnTo>
                    <a:lnTo>
                      <a:pt x="1643" y="1530"/>
                    </a:lnTo>
                    <a:lnTo>
                      <a:pt x="1627" y="1628"/>
                    </a:lnTo>
                    <a:lnTo>
                      <a:pt x="1605" y="1725"/>
                    </a:lnTo>
                    <a:lnTo>
                      <a:pt x="1579" y="1820"/>
                    </a:lnTo>
                    <a:lnTo>
                      <a:pt x="1546" y="1913"/>
                    </a:lnTo>
                    <a:lnTo>
                      <a:pt x="1508" y="2002"/>
                    </a:lnTo>
                    <a:lnTo>
                      <a:pt x="1466" y="2089"/>
                    </a:lnTo>
                    <a:lnTo>
                      <a:pt x="1475" y="2021"/>
                    </a:lnTo>
                    <a:lnTo>
                      <a:pt x="1480" y="1951"/>
                    </a:lnTo>
                    <a:lnTo>
                      <a:pt x="1477" y="1882"/>
                    </a:lnTo>
                    <a:lnTo>
                      <a:pt x="1471" y="1814"/>
                    </a:lnTo>
                    <a:lnTo>
                      <a:pt x="1457" y="1746"/>
                    </a:lnTo>
                    <a:lnTo>
                      <a:pt x="1440" y="1680"/>
                    </a:lnTo>
                    <a:lnTo>
                      <a:pt x="1418" y="1615"/>
                    </a:lnTo>
                    <a:lnTo>
                      <a:pt x="1389" y="1552"/>
                    </a:lnTo>
                    <a:lnTo>
                      <a:pt x="1356" y="1491"/>
                    </a:lnTo>
                    <a:lnTo>
                      <a:pt x="1318" y="1433"/>
                    </a:lnTo>
                    <a:lnTo>
                      <a:pt x="1274" y="1378"/>
                    </a:lnTo>
                    <a:lnTo>
                      <a:pt x="1225" y="1325"/>
                    </a:lnTo>
                    <a:lnTo>
                      <a:pt x="1174" y="1279"/>
                    </a:lnTo>
                    <a:lnTo>
                      <a:pt x="1120" y="1237"/>
                    </a:lnTo>
                    <a:lnTo>
                      <a:pt x="1063" y="1199"/>
                    </a:lnTo>
                    <a:lnTo>
                      <a:pt x="1004" y="1166"/>
                    </a:lnTo>
                    <a:lnTo>
                      <a:pt x="942" y="1138"/>
                    </a:lnTo>
                    <a:lnTo>
                      <a:pt x="878" y="1115"/>
                    </a:lnTo>
                    <a:lnTo>
                      <a:pt x="813" y="1096"/>
                    </a:lnTo>
                    <a:lnTo>
                      <a:pt x="746" y="1083"/>
                    </a:lnTo>
                    <a:lnTo>
                      <a:pt x="676" y="1076"/>
                    </a:lnTo>
                    <a:lnTo>
                      <a:pt x="607" y="1072"/>
                    </a:lnTo>
                    <a:lnTo>
                      <a:pt x="531" y="1076"/>
                    </a:lnTo>
                    <a:lnTo>
                      <a:pt x="456" y="1085"/>
                    </a:lnTo>
                    <a:lnTo>
                      <a:pt x="382" y="1102"/>
                    </a:lnTo>
                    <a:lnTo>
                      <a:pt x="311" y="1123"/>
                    </a:lnTo>
                    <a:lnTo>
                      <a:pt x="241" y="1152"/>
                    </a:lnTo>
                    <a:lnTo>
                      <a:pt x="175" y="1186"/>
                    </a:lnTo>
                    <a:lnTo>
                      <a:pt x="370" y="954"/>
                    </a:lnTo>
                    <a:lnTo>
                      <a:pt x="648" y="815"/>
                    </a:lnTo>
                    <a:lnTo>
                      <a:pt x="810" y="836"/>
                    </a:lnTo>
                    <a:lnTo>
                      <a:pt x="824" y="757"/>
                    </a:lnTo>
                    <a:lnTo>
                      <a:pt x="625" y="558"/>
                    </a:lnTo>
                    <a:lnTo>
                      <a:pt x="549" y="408"/>
                    </a:lnTo>
                    <a:lnTo>
                      <a:pt x="438" y="408"/>
                    </a:lnTo>
                    <a:lnTo>
                      <a:pt x="370" y="368"/>
                    </a:lnTo>
                    <a:lnTo>
                      <a:pt x="223" y="346"/>
                    </a:lnTo>
                    <a:lnTo>
                      <a:pt x="192" y="521"/>
                    </a:lnTo>
                    <a:lnTo>
                      <a:pt x="13" y="486"/>
                    </a:lnTo>
                    <a:lnTo>
                      <a:pt x="0" y="377"/>
                    </a:lnTo>
                    <a:lnTo>
                      <a:pt x="137" y="346"/>
                    </a:lnTo>
                    <a:lnTo>
                      <a:pt x="182" y="152"/>
                    </a:lnTo>
                    <a:lnTo>
                      <a:pt x="318" y="208"/>
                    </a:lnTo>
                    <a:lnTo>
                      <a:pt x="315" y="290"/>
                    </a:lnTo>
                    <a:lnTo>
                      <a:pt x="419" y="333"/>
                    </a:lnTo>
                    <a:lnTo>
                      <a:pt x="488" y="353"/>
                    </a:lnTo>
                    <a:lnTo>
                      <a:pt x="573" y="309"/>
                    </a:lnTo>
                    <a:lnTo>
                      <a:pt x="497" y="221"/>
                    </a:lnTo>
                    <a:lnTo>
                      <a:pt x="343" y="71"/>
                    </a:lnTo>
                    <a:lnTo>
                      <a:pt x="346" y="0"/>
                    </a:lnTo>
                    <a:close/>
                  </a:path>
                </a:pathLst>
              </a:custGeom>
              <a:grpFill/>
              <a:ln w="0">
                <a:noFill/>
                <a:prstDash val="solid"/>
                <a:round/>
              </a:ln>
            </p:spPr>
            <p:txBody>
              <a:bodyPr vert="horz" wrap="square" lIns="91440" tIns="45720" rIns="91440" bIns="45720" numCol="1" anchor="t" anchorCtr="0" compatLnSpc="1"/>
              <a:p>
                <a:endParaRPr lang="en-US"/>
              </a:p>
            </p:txBody>
          </p:sp>
          <p:sp>
            <p:nvSpPr>
              <p:cNvPr id="110" name="Freeform 592"/>
              <p:cNvSpPr/>
              <p:nvPr/>
            </p:nvSpPr>
            <p:spPr bwMode="auto">
              <a:xfrm>
                <a:off x="1160463" y="-1065213"/>
                <a:ext cx="52388" cy="44450"/>
              </a:xfrm>
              <a:custGeom>
                <a:avLst/>
                <a:gdLst>
                  <a:gd name="T0" fmla="*/ 130 w 229"/>
                  <a:gd name="T1" fmla="*/ 0 h 197"/>
                  <a:gd name="T2" fmla="*/ 229 w 229"/>
                  <a:gd name="T3" fmla="*/ 45 h 197"/>
                  <a:gd name="T4" fmla="*/ 205 w 229"/>
                  <a:gd name="T5" fmla="*/ 66 h 197"/>
                  <a:gd name="T6" fmla="*/ 182 w 229"/>
                  <a:gd name="T7" fmla="*/ 89 h 197"/>
                  <a:gd name="T8" fmla="*/ 162 w 229"/>
                  <a:gd name="T9" fmla="*/ 109 h 197"/>
                  <a:gd name="T10" fmla="*/ 143 w 229"/>
                  <a:gd name="T11" fmla="*/ 131 h 197"/>
                  <a:gd name="T12" fmla="*/ 89 w 229"/>
                  <a:gd name="T13" fmla="*/ 132 h 197"/>
                  <a:gd name="T14" fmla="*/ 32 w 229"/>
                  <a:gd name="T15" fmla="*/ 197 h 197"/>
                  <a:gd name="T16" fmla="*/ 0 w 229"/>
                  <a:gd name="T17" fmla="*/ 61 h 197"/>
                  <a:gd name="T18" fmla="*/ 130 w 229"/>
                  <a:gd name="T1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97">
                    <a:moveTo>
                      <a:pt x="130" y="0"/>
                    </a:moveTo>
                    <a:lnTo>
                      <a:pt x="229" y="45"/>
                    </a:lnTo>
                    <a:lnTo>
                      <a:pt x="205" y="66"/>
                    </a:lnTo>
                    <a:lnTo>
                      <a:pt x="182" y="89"/>
                    </a:lnTo>
                    <a:lnTo>
                      <a:pt x="162" y="109"/>
                    </a:lnTo>
                    <a:lnTo>
                      <a:pt x="143" y="131"/>
                    </a:lnTo>
                    <a:lnTo>
                      <a:pt x="89" y="132"/>
                    </a:lnTo>
                    <a:lnTo>
                      <a:pt x="32" y="197"/>
                    </a:lnTo>
                    <a:lnTo>
                      <a:pt x="0" y="61"/>
                    </a:lnTo>
                    <a:lnTo>
                      <a:pt x="130" y="0"/>
                    </a:lnTo>
                    <a:close/>
                  </a:path>
                </a:pathLst>
              </a:custGeom>
              <a:grpFill/>
              <a:ln w="0">
                <a:noFill/>
                <a:prstDash val="solid"/>
                <a:round/>
              </a:ln>
            </p:spPr>
            <p:txBody>
              <a:bodyPr vert="horz" wrap="square" lIns="91440" tIns="45720" rIns="91440" bIns="45720" numCol="1" anchor="t" anchorCtr="0" compatLnSpc="1"/>
              <a:p>
                <a:endParaRPr lang="en-US"/>
              </a:p>
            </p:txBody>
          </p:sp>
          <p:sp>
            <p:nvSpPr>
              <p:cNvPr id="111" name="Freeform 593"/>
              <p:cNvSpPr/>
              <p:nvPr/>
            </p:nvSpPr>
            <p:spPr bwMode="auto">
              <a:xfrm>
                <a:off x="1289050" y="-714375"/>
                <a:ext cx="92075" cy="34925"/>
              </a:xfrm>
              <a:custGeom>
                <a:avLst/>
                <a:gdLst>
                  <a:gd name="T0" fmla="*/ 404 w 404"/>
                  <a:gd name="T1" fmla="*/ 0 h 154"/>
                  <a:gd name="T2" fmla="*/ 327 w 404"/>
                  <a:gd name="T3" fmla="*/ 38 h 154"/>
                  <a:gd name="T4" fmla="*/ 249 w 404"/>
                  <a:gd name="T5" fmla="*/ 73 h 154"/>
                  <a:gd name="T6" fmla="*/ 168 w 404"/>
                  <a:gd name="T7" fmla="*/ 105 h 154"/>
                  <a:gd name="T8" fmla="*/ 85 w 404"/>
                  <a:gd name="T9" fmla="*/ 131 h 154"/>
                  <a:gd name="T10" fmla="*/ 0 w 404"/>
                  <a:gd name="T11" fmla="*/ 154 h 154"/>
                  <a:gd name="T12" fmla="*/ 31 w 404"/>
                  <a:gd name="T13" fmla="*/ 44 h 154"/>
                  <a:gd name="T14" fmla="*/ 92 w 404"/>
                  <a:gd name="T15" fmla="*/ 5 h 154"/>
                  <a:gd name="T16" fmla="*/ 163 w 404"/>
                  <a:gd name="T17" fmla="*/ 13 h 154"/>
                  <a:gd name="T18" fmla="*/ 236 w 404"/>
                  <a:gd name="T19" fmla="*/ 17 h 154"/>
                  <a:gd name="T20" fmla="*/ 292 w 404"/>
                  <a:gd name="T21" fmla="*/ 14 h 154"/>
                  <a:gd name="T22" fmla="*/ 348 w 404"/>
                  <a:gd name="T23" fmla="*/ 9 h 154"/>
                  <a:gd name="T24" fmla="*/ 404 w 404"/>
                  <a:gd name="T25"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154">
                    <a:moveTo>
                      <a:pt x="404" y="0"/>
                    </a:moveTo>
                    <a:lnTo>
                      <a:pt x="327" y="38"/>
                    </a:lnTo>
                    <a:lnTo>
                      <a:pt x="249" y="73"/>
                    </a:lnTo>
                    <a:lnTo>
                      <a:pt x="168" y="105"/>
                    </a:lnTo>
                    <a:lnTo>
                      <a:pt x="85" y="131"/>
                    </a:lnTo>
                    <a:lnTo>
                      <a:pt x="0" y="154"/>
                    </a:lnTo>
                    <a:lnTo>
                      <a:pt x="31" y="44"/>
                    </a:lnTo>
                    <a:lnTo>
                      <a:pt x="92" y="5"/>
                    </a:lnTo>
                    <a:lnTo>
                      <a:pt x="163" y="13"/>
                    </a:lnTo>
                    <a:lnTo>
                      <a:pt x="236" y="17"/>
                    </a:lnTo>
                    <a:lnTo>
                      <a:pt x="292" y="14"/>
                    </a:lnTo>
                    <a:lnTo>
                      <a:pt x="348" y="9"/>
                    </a:lnTo>
                    <a:lnTo>
                      <a:pt x="404" y="0"/>
                    </a:lnTo>
                    <a:close/>
                  </a:path>
                </a:pathLst>
              </a:custGeom>
              <a:grpFill/>
              <a:ln w="0">
                <a:noFill/>
                <a:prstDash val="solid"/>
                <a:round/>
              </a:ln>
            </p:spPr>
            <p:txBody>
              <a:bodyPr vert="horz" wrap="square" lIns="91440" tIns="45720" rIns="91440" bIns="45720" numCol="1" anchor="t" anchorCtr="0" compatLnSpc="1"/>
              <a:p>
                <a:endParaRPr lang="en-US"/>
              </a:p>
            </p:txBody>
          </p:sp>
          <p:sp>
            <p:nvSpPr>
              <p:cNvPr id="112" name="Freeform 594"/>
              <p:cNvSpPr/>
              <p:nvPr/>
            </p:nvSpPr>
            <p:spPr bwMode="auto">
              <a:xfrm>
                <a:off x="819150" y="-1241425"/>
                <a:ext cx="428625" cy="573088"/>
              </a:xfrm>
              <a:custGeom>
                <a:avLst/>
                <a:gdLst>
                  <a:gd name="T0" fmla="*/ 230 w 1890"/>
                  <a:gd name="T1" fmla="*/ 95 h 2526"/>
                  <a:gd name="T2" fmla="*/ 513 w 1890"/>
                  <a:gd name="T3" fmla="*/ 157 h 2526"/>
                  <a:gd name="T4" fmla="*/ 969 w 1890"/>
                  <a:gd name="T5" fmla="*/ 390 h 2526"/>
                  <a:gd name="T6" fmla="*/ 1211 w 1890"/>
                  <a:gd name="T7" fmla="*/ 979 h 2526"/>
                  <a:gd name="T8" fmla="*/ 1251 w 1890"/>
                  <a:gd name="T9" fmla="*/ 864 h 2526"/>
                  <a:gd name="T10" fmla="*/ 1524 w 1890"/>
                  <a:gd name="T11" fmla="*/ 1097 h 2526"/>
                  <a:gd name="T12" fmla="*/ 1475 w 1890"/>
                  <a:gd name="T13" fmla="*/ 1216 h 2526"/>
                  <a:gd name="T14" fmla="*/ 1444 w 1890"/>
                  <a:gd name="T15" fmla="*/ 1344 h 2526"/>
                  <a:gd name="T16" fmla="*/ 1434 w 1890"/>
                  <a:gd name="T17" fmla="*/ 1476 h 2526"/>
                  <a:gd name="T18" fmla="*/ 1445 w 1890"/>
                  <a:gd name="T19" fmla="*/ 1613 h 2526"/>
                  <a:gd name="T20" fmla="*/ 1477 w 1890"/>
                  <a:gd name="T21" fmla="*/ 1745 h 2526"/>
                  <a:gd name="T22" fmla="*/ 1529 w 1890"/>
                  <a:gd name="T23" fmla="*/ 1870 h 2526"/>
                  <a:gd name="T24" fmla="*/ 1601 w 1890"/>
                  <a:gd name="T25" fmla="*/ 1984 h 2526"/>
                  <a:gd name="T26" fmla="*/ 1691 w 1890"/>
                  <a:gd name="T27" fmla="*/ 2089 h 2526"/>
                  <a:gd name="T28" fmla="*/ 1786 w 1890"/>
                  <a:gd name="T29" fmla="*/ 2170 h 2526"/>
                  <a:gd name="T30" fmla="*/ 1890 w 1890"/>
                  <a:gd name="T31" fmla="*/ 2236 h 2526"/>
                  <a:gd name="T32" fmla="*/ 1880 w 1890"/>
                  <a:gd name="T33" fmla="*/ 2274 h 2526"/>
                  <a:gd name="T34" fmla="*/ 1874 w 1890"/>
                  <a:gd name="T35" fmla="*/ 2300 h 2526"/>
                  <a:gd name="T36" fmla="*/ 1872 w 1890"/>
                  <a:gd name="T37" fmla="*/ 2310 h 2526"/>
                  <a:gd name="T38" fmla="*/ 1820 w 1890"/>
                  <a:gd name="T39" fmla="*/ 2519 h 2526"/>
                  <a:gd name="T40" fmla="*/ 1679 w 1890"/>
                  <a:gd name="T41" fmla="*/ 2526 h 2526"/>
                  <a:gd name="T42" fmla="*/ 1468 w 1890"/>
                  <a:gd name="T43" fmla="*/ 2513 h 2526"/>
                  <a:gd name="T44" fmla="*/ 1266 w 1890"/>
                  <a:gd name="T45" fmla="*/ 2475 h 2526"/>
                  <a:gd name="T46" fmla="*/ 1072 w 1890"/>
                  <a:gd name="T47" fmla="*/ 2414 h 2526"/>
                  <a:gd name="T48" fmla="*/ 889 w 1890"/>
                  <a:gd name="T49" fmla="*/ 2331 h 2526"/>
                  <a:gd name="T50" fmla="*/ 719 w 1890"/>
                  <a:gd name="T51" fmla="*/ 2228 h 2526"/>
                  <a:gd name="T52" fmla="*/ 564 w 1890"/>
                  <a:gd name="T53" fmla="*/ 2106 h 2526"/>
                  <a:gd name="T54" fmla="*/ 424 w 1890"/>
                  <a:gd name="T55" fmla="*/ 1968 h 2526"/>
                  <a:gd name="T56" fmla="*/ 301 w 1890"/>
                  <a:gd name="T57" fmla="*/ 1814 h 2526"/>
                  <a:gd name="T58" fmla="*/ 197 w 1890"/>
                  <a:gd name="T59" fmla="*/ 1645 h 2526"/>
                  <a:gd name="T60" fmla="*/ 113 w 1890"/>
                  <a:gd name="T61" fmla="*/ 1465 h 2526"/>
                  <a:gd name="T62" fmla="*/ 52 w 1890"/>
                  <a:gd name="T63" fmla="*/ 1273 h 2526"/>
                  <a:gd name="T64" fmla="*/ 13 w 1890"/>
                  <a:gd name="T65" fmla="*/ 1073 h 2526"/>
                  <a:gd name="T66" fmla="*/ 0 w 1890"/>
                  <a:gd name="T67" fmla="*/ 864 h 2526"/>
                  <a:gd name="T68" fmla="*/ 12 w 1890"/>
                  <a:gd name="T69" fmla="*/ 664 h 2526"/>
                  <a:gd name="T70" fmla="*/ 48 w 1890"/>
                  <a:gd name="T71" fmla="*/ 471 h 2526"/>
                  <a:gd name="T72" fmla="*/ 106 w 1890"/>
                  <a:gd name="T73" fmla="*/ 285 h 2526"/>
                  <a:gd name="T74" fmla="*/ 184 w 1890"/>
                  <a:gd name="T75" fmla="*/ 111 h 2526"/>
                  <a:gd name="T76" fmla="*/ 351 w 1890"/>
                  <a:gd name="T77" fmla="*/ 0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90" h="2526">
                    <a:moveTo>
                      <a:pt x="351" y="0"/>
                    </a:moveTo>
                    <a:lnTo>
                      <a:pt x="230" y="95"/>
                    </a:lnTo>
                    <a:lnTo>
                      <a:pt x="325" y="157"/>
                    </a:lnTo>
                    <a:lnTo>
                      <a:pt x="513" y="157"/>
                    </a:lnTo>
                    <a:lnTo>
                      <a:pt x="794" y="107"/>
                    </a:lnTo>
                    <a:lnTo>
                      <a:pt x="969" y="390"/>
                    </a:lnTo>
                    <a:lnTo>
                      <a:pt x="969" y="656"/>
                    </a:lnTo>
                    <a:lnTo>
                      <a:pt x="1211" y="979"/>
                    </a:lnTo>
                    <a:lnTo>
                      <a:pt x="1251" y="979"/>
                    </a:lnTo>
                    <a:lnTo>
                      <a:pt x="1251" y="864"/>
                    </a:lnTo>
                    <a:lnTo>
                      <a:pt x="1344" y="1056"/>
                    </a:lnTo>
                    <a:lnTo>
                      <a:pt x="1524" y="1097"/>
                    </a:lnTo>
                    <a:lnTo>
                      <a:pt x="1497" y="1155"/>
                    </a:lnTo>
                    <a:lnTo>
                      <a:pt x="1475" y="1216"/>
                    </a:lnTo>
                    <a:lnTo>
                      <a:pt x="1457" y="1280"/>
                    </a:lnTo>
                    <a:lnTo>
                      <a:pt x="1444" y="1344"/>
                    </a:lnTo>
                    <a:lnTo>
                      <a:pt x="1436" y="1409"/>
                    </a:lnTo>
                    <a:lnTo>
                      <a:pt x="1434" y="1476"/>
                    </a:lnTo>
                    <a:lnTo>
                      <a:pt x="1436" y="1546"/>
                    </a:lnTo>
                    <a:lnTo>
                      <a:pt x="1445" y="1613"/>
                    </a:lnTo>
                    <a:lnTo>
                      <a:pt x="1459" y="1680"/>
                    </a:lnTo>
                    <a:lnTo>
                      <a:pt x="1477" y="1745"/>
                    </a:lnTo>
                    <a:lnTo>
                      <a:pt x="1500" y="1807"/>
                    </a:lnTo>
                    <a:lnTo>
                      <a:pt x="1529" y="1870"/>
                    </a:lnTo>
                    <a:lnTo>
                      <a:pt x="1562" y="1928"/>
                    </a:lnTo>
                    <a:lnTo>
                      <a:pt x="1601" y="1984"/>
                    </a:lnTo>
                    <a:lnTo>
                      <a:pt x="1644" y="2037"/>
                    </a:lnTo>
                    <a:lnTo>
                      <a:pt x="1691" y="2089"/>
                    </a:lnTo>
                    <a:lnTo>
                      <a:pt x="1737" y="2131"/>
                    </a:lnTo>
                    <a:lnTo>
                      <a:pt x="1786" y="2170"/>
                    </a:lnTo>
                    <a:lnTo>
                      <a:pt x="1837" y="2205"/>
                    </a:lnTo>
                    <a:lnTo>
                      <a:pt x="1890" y="2236"/>
                    </a:lnTo>
                    <a:lnTo>
                      <a:pt x="1885" y="2257"/>
                    </a:lnTo>
                    <a:lnTo>
                      <a:pt x="1880" y="2274"/>
                    </a:lnTo>
                    <a:lnTo>
                      <a:pt x="1877" y="2289"/>
                    </a:lnTo>
                    <a:lnTo>
                      <a:pt x="1874" y="2300"/>
                    </a:lnTo>
                    <a:lnTo>
                      <a:pt x="1872" y="2308"/>
                    </a:lnTo>
                    <a:lnTo>
                      <a:pt x="1872" y="2310"/>
                    </a:lnTo>
                    <a:lnTo>
                      <a:pt x="1889" y="2512"/>
                    </a:lnTo>
                    <a:lnTo>
                      <a:pt x="1820" y="2519"/>
                    </a:lnTo>
                    <a:lnTo>
                      <a:pt x="1749" y="2524"/>
                    </a:lnTo>
                    <a:lnTo>
                      <a:pt x="1679" y="2526"/>
                    </a:lnTo>
                    <a:lnTo>
                      <a:pt x="1572" y="2523"/>
                    </a:lnTo>
                    <a:lnTo>
                      <a:pt x="1468" y="2513"/>
                    </a:lnTo>
                    <a:lnTo>
                      <a:pt x="1366" y="2496"/>
                    </a:lnTo>
                    <a:lnTo>
                      <a:pt x="1266" y="2475"/>
                    </a:lnTo>
                    <a:lnTo>
                      <a:pt x="1168" y="2447"/>
                    </a:lnTo>
                    <a:lnTo>
                      <a:pt x="1072" y="2414"/>
                    </a:lnTo>
                    <a:lnTo>
                      <a:pt x="979" y="2375"/>
                    </a:lnTo>
                    <a:lnTo>
                      <a:pt x="889" y="2331"/>
                    </a:lnTo>
                    <a:lnTo>
                      <a:pt x="803" y="2282"/>
                    </a:lnTo>
                    <a:lnTo>
                      <a:pt x="719" y="2228"/>
                    </a:lnTo>
                    <a:lnTo>
                      <a:pt x="640" y="2169"/>
                    </a:lnTo>
                    <a:lnTo>
                      <a:pt x="564" y="2106"/>
                    </a:lnTo>
                    <a:lnTo>
                      <a:pt x="491" y="2040"/>
                    </a:lnTo>
                    <a:lnTo>
                      <a:pt x="424" y="1968"/>
                    </a:lnTo>
                    <a:lnTo>
                      <a:pt x="360" y="1892"/>
                    </a:lnTo>
                    <a:lnTo>
                      <a:pt x="301" y="1814"/>
                    </a:lnTo>
                    <a:lnTo>
                      <a:pt x="247" y="1731"/>
                    </a:lnTo>
                    <a:lnTo>
                      <a:pt x="197" y="1645"/>
                    </a:lnTo>
                    <a:lnTo>
                      <a:pt x="152" y="1557"/>
                    </a:lnTo>
                    <a:lnTo>
                      <a:pt x="113" y="1465"/>
                    </a:lnTo>
                    <a:lnTo>
                      <a:pt x="79" y="1370"/>
                    </a:lnTo>
                    <a:lnTo>
                      <a:pt x="52" y="1273"/>
                    </a:lnTo>
                    <a:lnTo>
                      <a:pt x="30" y="1174"/>
                    </a:lnTo>
                    <a:lnTo>
                      <a:pt x="13" y="1073"/>
                    </a:lnTo>
                    <a:lnTo>
                      <a:pt x="3" y="970"/>
                    </a:lnTo>
                    <a:lnTo>
                      <a:pt x="0" y="864"/>
                    </a:lnTo>
                    <a:lnTo>
                      <a:pt x="3" y="763"/>
                    </a:lnTo>
                    <a:lnTo>
                      <a:pt x="12" y="664"/>
                    </a:lnTo>
                    <a:lnTo>
                      <a:pt x="27" y="567"/>
                    </a:lnTo>
                    <a:lnTo>
                      <a:pt x="48" y="471"/>
                    </a:lnTo>
                    <a:lnTo>
                      <a:pt x="75" y="377"/>
                    </a:lnTo>
                    <a:lnTo>
                      <a:pt x="106" y="285"/>
                    </a:lnTo>
                    <a:lnTo>
                      <a:pt x="143" y="197"/>
                    </a:lnTo>
                    <a:lnTo>
                      <a:pt x="184" y="111"/>
                    </a:lnTo>
                    <a:lnTo>
                      <a:pt x="230" y="27"/>
                    </a:lnTo>
                    <a:lnTo>
                      <a:pt x="351" y="0"/>
                    </a:lnTo>
                    <a:close/>
                  </a:path>
                </a:pathLst>
              </a:custGeom>
              <a:grpFill/>
              <a:ln w="0">
                <a:noFill/>
                <a:prstDash val="solid"/>
                <a:round/>
              </a:ln>
            </p:spPr>
            <p:txBody>
              <a:bodyPr vert="horz" wrap="square" lIns="91440" tIns="45720" rIns="91440" bIns="45720" numCol="1" anchor="t" anchorCtr="0" compatLnSpc="1"/>
              <a:p>
                <a:endParaRPr lang="en-US"/>
              </a:p>
            </p:txBody>
          </p:sp>
          <p:sp>
            <p:nvSpPr>
              <p:cNvPr id="113" name="Freeform 595"/>
              <p:cNvSpPr>
                <a:spLocks noEditPoints="1"/>
              </p:cNvSpPr>
              <p:nvPr/>
            </p:nvSpPr>
            <p:spPr bwMode="auto">
              <a:xfrm>
                <a:off x="906463" y="-1422400"/>
                <a:ext cx="455613" cy="138113"/>
              </a:xfrm>
              <a:custGeom>
                <a:avLst/>
                <a:gdLst>
                  <a:gd name="T0" fmla="*/ 857 w 2009"/>
                  <a:gd name="T1" fmla="*/ 178 h 604"/>
                  <a:gd name="T2" fmla="*/ 854 w 2009"/>
                  <a:gd name="T3" fmla="*/ 185 h 604"/>
                  <a:gd name="T4" fmla="*/ 848 w 2009"/>
                  <a:gd name="T5" fmla="*/ 194 h 604"/>
                  <a:gd name="T6" fmla="*/ 837 w 2009"/>
                  <a:gd name="T7" fmla="*/ 204 h 604"/>
                  <a:gd name="T8" fmla="*/ 823 w 2009"/>
                  <a:gd name="T9" fmla="*/ 214 h 604"/>
                  <a:gd name="T10" fmla="*/ 809 w 2009"/>
                  <a:gd name="T11" fmla="*/ 225 h 604"/>
                  <a:gd name="T12" fmla="*/ 795 w 2009"/>
                  <a:gd name="T13" fmla="*/ 235 h 604"/>
                  <a:gd name="T14" fmla="*/ 780 w 2009"/>
                  <a:gd name="T15" fmla="*/ 246 h 604"/>
                  <a:gd name="T16" fmla="*/ 767 w 2009"/>
                  <a:gd name="T17" fmla="*/ 254 h 604"/>
                  <a:gd name="T18" fmla="*/ 757 w 2009"/>
                  <a:gd name="T19" fmla="*/ 261 h 604"/>
                  <a:gd name="T20" fmla="*/ 750 w 2009"/>
                  <a:gd name="T21" fmla="*/ 266 h 604"/>
                  <a:gd name="T22" fmla="*/ 747 w 2009"/>
                  <a:gd name="T23" fmla="*/ 267 h 604"/>
                  <a:gd name="T24" fmla="*/ 857 w 2009"/>
                  <a:gd name="T25" fmla="*/ 331 h 604"/>
                  <a:gd name="T26" fmla="*/ 1087 w 2009"/>
                  <a:gd name="T27" fmla="*/ 271 h 604"/>
                  <a:gd name="T28" fmla="*/ 1033 w 2009"/>
                  <a:gd name="T29" fmla="*/ 178 h 604"/>
                  <a:gd name="T30" fmla="*/ 933 w 2009"/>
                  <a:gd name="T31" fmla="*/ 210 h 604"/>
                  <a:gd name="T32" fmla="*/ 857 w 2009"/>
                  <a:gd name="T33" fmla="*/ 178 h 604"/>
                  <a:gd name="T34" fmla="*/ 1537 w 2009"/>
                  <a:gd name="T35" fmla="*/ 72 h 604"/>
                  <a:gd name="T36" fmla="*/ 1365 w 2009"/>
                  <a:gd name="T37" fmla="*/ 165 h 604"/>
                  <a:gd name="T38" fmla="*/ 1267 w 2009"/>
                  <a:gd name="T39" fmla="*/ 226 h 604"/>
                  <a:gd name="T40" fmla="*/ 1336 w 2009"/>
                  <a:gd name="T41" fmla="*/ 270 h 604"/>
                  <a:gd name="T42" fmla="*/ 1488 w 2009"/>
                  <a:gd name="T43" fmla="*/ 255 h 604"/>
                  <a:gd name="T44" fmla="*/ 1647 w 2009"/>
                  <a:gd name="T45" fmla="*/ 135 h 604"/>
                  <a:gd name="T46" fmla="*/ 1537 w 2009"/>
                  <a:gd name="T47" fmla="*/ 72 h 604"/>
                  <a:gd name="T48" fmla="*/ 1295 w 2009"/>
                  <a:gd name="T49" fmla="*/ 0 h 604"/>
                  <a:gd name="T50" fmla="*/ 1295 w 2009"/>
                  <a:gd name="T51" fmla="*/ 0 h 604"/>
                  <a:gd name="T52" fmla="*/ 1390 w 2009"/>
                  <a:gd name="T53" fmla="*/ 3 h 604"/>
                  <a:gd name="T54" fmla="*/ 1483 w 2009"/>
                  <a:gd name="T55" fmla="*/ 11 h 604"/>
                  <a:gd name="T56" fmla="*/ 1576 w 2009"/>
                  <a:gd name="T57" fmla="*/ 24 h 604"/>
                  <a:gd name="T58" fmla="*/ 1666 w 2009"/>
                  <a:gd name="T59" fmla="*/ 42 h 604"/>
                  <a:gd name="T60" fmla="*/ 1755 w 2009"/>
                  <a:gd name="T61" fmla="*/ 65 h 604"/>
                  <a:gd name="T62" fmla="*/ 1842 w 2009"/>
                  <a:gd name="T63" fmla="*/ 92 h 604"/>
                  <a:gd name="T64" fmla="*/ 1926 w 2009"/>
                  <a:gd name="T65" fmla="*/ 124 h 604"/>
                  <a:gd name="T66" fmla="*/ 2009 w 2009"/>
                  <a:gd name="T67" fmla="*/ 160 h 604"/>
                  <a:gd name="T68" fmla="*/ 1948 w 2009"/>
                  <a:gd name="T69" fmla="*/ 169 h 604"/>
                  <a:gd name="T70" fmla="*/ 1784 w 2009"/>
                  <a:gd name="T71" fmla="*/ 145 h 604"/>
                  <a:gd name="T72" fmla="*/ 1668 w 2009"/>
                  <a:gd name="T73" fmla="*/ 221 h 604"/>
                  <a:gd name="T74" fmla="*/ 1586 w 2009"/>
                  <a:gd name="T75" fmla="*/ 311 h 604"/>
                  <a:gd name="T76" fmla="*/ 1285 w 2009"/>
                  <a:gd name="T77" fmla="*/ 339 h 604"/>
                  <a:gd name="T78" fmla="*/ 1162 w 2009"/>
                  <a:gd name="T79" fmla="*/ 319 h 604"/>
                  <a:gd name="T80" fmla="*/ 1077 w 2009"/>
                  <a:gd name="T81" fmla="*/ 450 h 604"/>
                  <a:gd name="T82" fmla="*/ 830 w 2009"/>
                  <a:gd name="T83" fmla="*/ 464 h 604"/>
                  <a:gd name="T84" fmla="*/ 676 w 2009"/>
                  <a:gd name="T85" fmla="*/ 421 h 604"/>
                  <a:gd name="T86" fmla="*/ 538 w 2009"/>
                  <a:gd name="T87" fmla="*/ 495 h 604"/>
                  <a:gd name="T88" fmla="*/ 239 w 2009"/>
                  <a:gd name="T89" fmla="*/ 536 h 604"/>
                  <a:gd name="T90" fmla="*/ 0 w 2009"/>
                  <a:gd name="T91" fmla="*/ 604 h 604"/>
                  <a:gd name="T92" fmla="*/ 0 w 2009"/>
                  <a:gd name="T93" fmla="*/ 604 h 604"/>
                  <a:gd name="T94" fmla="*/ 63 w 2009"/>
                  <a:gd name="T95" fmla="*/ 532 h 604"/>
                  <a:gd name="T96" fmla="*/ 131 w 2009"/>
                  <a:gd name="T97" fmla="*/ 464 h 604"/>
                  <a:gd name="T98" fmla="*/ 203 w 2009"/>
                  <a:gd name="T99" fmla="*/ 400 h 604"/>
                  <a:gd name="T100" fmla="*/ 278 w 2009"/>
                  <a:gd name="T101" fmla="*/ 339 h 604"/>
                  <a:gd name="T102" fmla="*/ 356 w 2009"/>
                  <a:gd name="T103" fmla="*/ 283 h 604"/>
                  <a:gd name="T104" fmla="*/ 439 w 2009"/>
                  <a:gd name="T105" fmla="*/ 232 h 604"/>
                  <a:gd name="T106" fmla="*/ 524 w 2009"/>
                  <a:gd name="T107" fmla="*/ 185 h 604"/>
                  <a:gd name="T108" fmla="*/ 612 w 2009"/>
                  <a:gd name="T109" fmla="*/ 144 h 604"/>
                  <a:gd name="T110" fmla="*/ 702 w 2009"/>
                  <a:gd name="T111" fmla="*/ 107 h 604"/>
                  <a:gd name="T112" fmla="*/ 796 w 2009"/>
                  <a:gd name="T113" fmla="*/ 75 h 604"/>
                  <a:gd name="T114" fmla="*/ 892 w 2009"/>
                  <a:gd name="T115" fmla="*/ 49 h 604"/>
                  <a:gd name="T116" fmla="*/ 990 w 2009"/>
                  <a:gd name="T117" fmla="*/ 27 h 604"/>
                  <a:gd name="T118" fmla="*/ 1089 w 2009"/>
                  <a:gd name="T119" fmla="*/ 13 h 604"/>
                  <a:gd name="T120" fmla="*/ 1191 w 2009"/>
                  <a:gd name="T121" fmla="*/ 3 h 604"/>
                  <a:gd name="T122" fmla="*/ 1295 w 2009"/>
                  <a:gd name="T12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09" h="604">
                    <a:moveTo>
                      <a:pt x="857" y="178"/>
                    </a:moveTo>
                    <a:lnTo>
                      <a:pt x="854" y="185"/>
                    </a:lnTo>
                    <a:lnTo>
                      <a:pt x="848" y="194"/>
                    </a:lnTo>
                    <a:lnTo>
                      <a:pt x="837" y="204"/>
                    </a:lnTo>
                    <a:lnTo>
                      <a:pt x="823" y="214"/>
                    </a:lnTo>
                    <a:lnTo>
                      <a:pt x="809" y="225"/>
                    </a:lnTo>
                    <a:lnTo>
                      <a:pt x="795" y="235"/>
                    </a:lnTo>
                    <a:lnTo>
                      <a:pt x="780" y="246"/>
                    </a:lnTo>
                    <a:lnTo>
                      <a:pt x="767" y="254"/>
                    </a:lnTo>
                    <a:lnTo>
                      <a:pt x="757" y="261"/>
                    </a:lnTo>
                    <a:lnTo>
                      <a:pt x="750" y="266"/>
                    </a:lnTo>
                    <a:lnTo>
                      <a:pt x="747" y="267"/>
                    </a:lnTo>
                    <a:lnTo>
                      <a:pt x="857" y="331"/>
                    </a:lnTo>
                    <a:lnTo>
                      <a:pt x="1087" y="271"/>
                    </a:lnTo>
                    <a:lnTo>
                      <a:pt x="1033" y="178"/>
                    </a:lnTo>
                    <a:lnTo>
                      <a:pt x="933" y="210"/>
                    </a:lnTo>
                    <a:lnTo>
                      <a:pt x="857" y="178"/>
                    </a:lnTo>
                    <a:close/>
                    <a:moveTo>
                      <a:pt x="1537" y="72"/>
                    </a:moveTo>
                    <a:lnTo>
                      <a:pt x="1365" y="165"/>
                    </a:lnTo>
                    <a:lnTo>
                      <a:pt x="1267" y="226"/>
                    </a:lnTo>
                    <a:lnTo>
                      <a:pt x="1336" y="270"/>
                    </a:lnTo>
                    <a:lnTo>
                      <a:pt x="1488" y="255"/>
                    </a:lnTo>
                    <a:lnTo>
                      <a:pt x="1647" y="135"/>
                    </a:lnTo>
                    <a:lnTo>
                      <a:pt x="1537" y="72"/>
                    </a:lnTo>
                    <a:close/>
                    <a:moveTo>
                      <a:pt x="1295" y="0"/>
                    </a:moveTo>
                    <a:lnTo>
                      <a:pt x="1295" y="0"/>
                    </a:lnTo>
                    <a:lnTo>
                      <a:pt x="1390" y="3"/>
                    </a:lnTo>
                    <a:lnTo>
                      <a:pt x="1483" y="11"/>
                    </a:lnTo>
                    <a:lnTo>
                      <a:pt x="1576" y="24"/>
                    </a:lnTo>
                    <a:lnTo>
                      <a:pt x="1666" y="42"/>
                    </a:lnTo>
                    <a:lnTo>
                      <a:pt x="1755" y="65"/>
                    </a:lnTo>
                    <a:lnTo>
                      <a:pt x="1842" y="92"/>
                    </a:lnTo>
                    <a:lnTo>
                      <a:pt x="1926" y="124"/>
                    </a:lnTo>
                    <a:lnTo>
                      <a:pt x="2009" y="160"/>
                    </a:lnTo>
                    <a:lnTo>
                      <a:pt x="1948" y="169"/>
                    </a:lnTo>
                    <a:lnTo>
                      <a:pt x="1784" y="145"/>
                    </a:lnTo>
                    <a:lnTo>
                      <a:pt x="1668" y="221"/>
                    </a:lnTo>
                    <a:lnTo>
                      <a:pt x="1586" y="311"/>
                    </a:lnTo>
                    <a:lnTo>
                      <a:pt x="1285" y="339"/>
                    </a:lnTo>
                    <a:lnTo>
                      <a:pt x="1162" y="319"/>
                    </a:lnTo>
                    <a:lnTo>
                      <a:pt x="1077" y="450"/>
                    </a:lnTo>
                    <a:lnTo>
                      <a:pt x="830" y="464"/>
                    </a:lnTo>
                    <a:lnTo>
                      <a:pt x="676" y="421"/>
                    </a:lnTo>
                    <a:lnTo>
                      <a:pt x="538" y="495"/>
                    </a:lnTo>
                    <a:lnTo>
                      <a:pt x="239" y="536"/>
                    </a:lnTo>
                    <a:lnTo>
                      <a:pt x="0" y="604"/>
                    </a:lnTo>
                    <a:lnTo>
                      <a:pt x="0" y="604"/>
                    </a:lnTo>
                    <a:lnTo>
                      <a:pt x="63" y="532"/>
                    </a:lnTo>
                    <a:lnTo>
                      <a:pt x="131" y="464"/>
                    </a:lnTo>
                    <a:lnTo>
                      <a:pt x="203" y="400"/>
                    </a:lnTo>
                    <a:lnTo>
                      <a:pt x="278" y="339"/>
                    </a:lnTo>
                    <a:lnTo>
                      <a:pt x="356" y="283"/>
                    </a:lnTo>
                    <a:lnTo>
                      <a:pt x="439" y="232"/>
                    </a:lnTo>
                    <a:lnTo>
                      <a:pt x="524" y="185"/>
                    </a:lnTo>
                    <a:lnTo>
                      <a:pt x="612" y="144"/>
                    </a:lnTo>
                    <a:lnTo>
                      <a:pt x="702" y="107"/>
                    </a:lnTo>
                    <a:lnTo>
                      <a:pt x="796" y="75"/>
                    </a:lnTo>
                    <a:lnTo>
                      <a:pt x="892" y="49"/>
                    </a:lnTo>
                    <a:lnTo>
                      <a:pt x="990" y="27"/>
                    </a:lnTo>
                    <a:lnTo>
                      <a:pt x="1089" y="13"/>
                    </a:lnTo>
                    <a:lnTo>
                      <a:pt x="1191" y="3"/>
                    </a:lnTo>
                    <a:lnTo>
                      <a:pt x="1295" y="0"/>
                    </a:lnTo>
                    <a:close/>
                  </a:path>
                </a:pathLst>
              </a:custGeom>
              <a:grpFill/>
              <a:ln w="0">
                <a:noFill/>
                <a:prstDash val="solid"/>
                <a:round/>
              </a:ln>
            </p:spPr>
            <p:txBody>
              <a:bodyPr vert="horz" wrap="square" lIns="91440" tIns="45720" rIns="91440" bIns="45720" numCol="1" anchor="t" anchorCtr="0" compatLnSpc="1"/>
              <a:p>
                <a:endParaRPr lang="en-US"/>
              </a:p>
            </p:txBody>
          </p:sp>
        </p:grpSp>
      </p:grpSp>
      <p:sp>
        <p:nvSpPr>
          <p:cNvPr id="114" name="矩形 113"/>
          <p:cNvSpPr/>
          <p:nvPr/>
        </p:nvSpPr>
        <p:spPr>
          <a:xfrm flipV="1">
            <a:off x="558800" y="1397635"/>
            <a:ext cx="11049000" cy="76200"/>
          </a:xfrm>
          <a:prstGeom prst="rect">
            <a:avLst/>
          </a:prstGeom>
          <a:gradFill>
            <a:gsLst>
              <a:gs pos="100000">
                <a:srgbClr val="F9F8CA"/>
              </a:gs>
              <a:gs pos="6000">
                <a:srgbClr val="4EAADD"/>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528320"/>
            <a:ext cx="12192000" cy="7749540"/>
            <a:chOff x="0" y="-832"/>
            <a:chExt cx="19200" cy="12204"/>
          </a:xfrm>
        </p:grpSpPr>
        <p:sp>
          <p:nvSpPr>
            <p:cNvPr id="24" name="矩形 23"/>
            <p:cNvSpPr/>
            <p:nvPr/>
          </p:nvSpPr>
          <p:spPr>
            <a:xfrm>
              <a:off x="0" y="0"/>
              <a:ext cx="19200" cy="10800"/>
            </a:xfrm>
            <a:prstGeom prst="rect">
              <a:avLst/>
            </a:prstGeom>
            <a:solidFill>
              <a:srgbClr val="00264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l="81706" r="379" b="25096"/>
            <a:stretch>
              <a:fillRect/>
            </a:stretch>
          </p:blipFill>
          <p:spPr>
            <a:xfrm flipH="1">
              <a:off x="0" y="314"/>
              <a:ext cx="4267" cy="7191"/>
            </a:xfrm>
            <a:prstGeom prst="rect">
              <a:avLst/>
            </a:prstGeom>
          </p:spPr>
        </p:pic>
        <p:pic>
          <p:nvPicPr>
            <p:cNvPr id="27" name="图片 26"/>
            <p:cNvPicPr>
              <a:picLocks noChangeAspect="1"/>
            </p:cNvPicPr>
            <p:nvPr/>
          </p:nvPicPr>
          <p:blipFill rotWithShape="1">
            <a:blip r:embed="rId1">
              <a:extLst>
                <a:ext uri="{28A0092B-C50C-407E-A947-70E740481C1C}">
                  <a14:useLocalDpi xmlns:a14="http://schemas.microsoft.com/office/drawing/2010/main" val="0"/>
                </a:ext>
              </a:extLst>
            </a:blip>
            <a:srcRect l="29372" t="69709" r="19380"/>
            <a:stretch>
              <a:fillRect/>
            </a:stretch>
          </p:blipFill>
          <p:spPr>
            <a:xfrm rot="4235071" flipH="1">
              <a:off x="10769" y="3512"/>
              <a:ext cx="12205" cy="3517"/>
            </a:xfrm>
            <a:prstGeom prst="rect">
              <a:avLst/>
            </a:prstGeom>
          </p:spPr>
        </p:pic>
      </p:grpSp>
      <p:grpSp>
        <p:nvGrpSpPr>
          <p:cNvPr id="15" name="组合 14"/>
          <p:cNvGrpSpPr/>
          <p:nvPr/>
        </p:nvGrpSpPr>
        <p:grpSpPr>
          <a:xfrm>
            <a:off x="1308735" y="356870"/>
            <a:ext cx="1118870" cy="1258570"/>
            <a:chOff x="4582" y="1056"/>
            <a:chExt cx="1762" cy="1982"/>
          </a:xfrm>
        </p:grpSpPr>
        <p:sp>
          <p:nvSpPr>
            <p:cNvPr id="23" name="Freeform 16"/>
            <p:cNvSpPr/>
            <p:nvPr/>
          </p:nvSpPr>
          <p:spPr bwMode="auto">
            <a:xfrm rot="10800000" flipV="1">
              <a:off x="4582" y="1056"/>
              <a:ext cx="1762" cy="1983"/>
            </a:xfrm>
            <a:custGeom>
              <a:avLst/>
              <a:gdLst>
                <a:gd name="T0" fmla="*/ 0 w 266"/>
                <a:gd name="T1" fmla="*/ 90 h 300"/>
                <a:gd name="T2" fmla="*/ 0 w 266"/>
                <a:gd name="T3" fmla="*/ 209 h 300"/>
                <a:gd name="T4" fmla="*/ 15 w 266"/>
                <a:gd name="T5" fmla="*/ 235 h 300"/>
                <a:gd name="T6" fmla="*/ 118 w 266"/>
                <a:gd name="T7" fmla="*/ 295 h 300"/>
                <a:gd name="T8" fmla="*/ 148 w 266"/>
                <a:gd name="T9" fmla="*/ 295 h 300"/>
                <a:gd name="T10" fmla="*/ 251 w 266"/>
                <a:gd name="T11" fmla="*/ 235 h 300"/>
                <a:gd name="T12" fmla="*/ 266 w 266"/>
                <a:gd name="T13" fmla="*/ 209 h 300"/>
                <a:gd name="T14" fmla="*/ 266 w 266"/>
                <a:gd name="T15" fmla="*/ 90 h 300"/>
                <a:gd name="T16" fmla="*/ 251 w 266"/>
                <a:gd name="T17" fmla="*/ 65 h 300"/>
                <a:gd name="T18" fmla="*/ 148 w 266"/>
                <a:gd name="T19" fmla="*/ 5 h 300"/>
                <a:gd name="T20" fmla="*/ 118 w 266"/>
                <a:gd name="T21" fmla="*/ 5 h 300"/>
                <a:gd name="T22" fmla="*/ 15 w 266"/>
                <a:gd name="T23" fmla="*/ 65 h 300"/>
                <a:gd name="T24" fmla="*/ 0 w 266"/>
                <a:gd name="T25" fmla="*/ 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6" h="300">
                  <a:moveTo>
                    <a:pt x="0" y="90"/>
                  </a:moveTo>
                  <a:cubicBezTo>
                    <a:pt x="0" y="209"/>
                    <a:pt x="0" y="209"/>
                    <a:pt x="0" y="209"/>
                  </a:cubicBezTo>
                  <a:cubicBezTo>
                    <a:pt x="0" y="220"/>
                    <a:pt x="6" y="230"/>
                    <a:pt x="15" y="235"/>
                  </a:cubicBezTo>
                  <a:cubicBezTo>
                    <a:pt x="118" y="295"/>
                    <a:pt x="118" y="295"/>
                    <a:pt x="118" y="295"/>
                  </a:cubicBezTo>
                  <a:cubicBezTo>
                    <a:pt x="127" y="300"/>
                    <a:pt x="138" y="300"/>
                    <a:pt x="148" y="295"/>
                  </a:cubicBezTo>
                  <a:cubicBezTo>
                    <a:pt x="251" y="235"/>
                    <a:pt x="251" y="235"/>
                    <a:pt x="251" y="235"/>
                  </a:cubicBezTo>
                  <a:cubicBezTo>
                    <a:pt x="260" y="230"/>
                    <a:pt x="266" y="220"/>
                    <a:pt x="266" y="209"/>
                  </a:cubicBezTo>
                  <a:cubicBezTo>
                    <a:pt x="266" y="90"/>
                    <a:pt x="266" y="90"/>
                    <a:pt x="266" y="90"/>
                  </a:cubicBezTo>
                  <a:cubicBezTo>
                    <a:pt x="266" y="80"/>
                    <a:pt x="260" y="70"/>
                    <a:pt x="251" y="65"/>
                  </a:cubicBezTo>
                  <a:cubicBezTo>
                    <a:pt x="148" y="5"/>
                    <a:pt x="148" y="5"/>
                    <a:pt x="148" y="5"/>
                  </a:cubicBezTo>
                  <a:cubicBezTo>
                    <a:pt x="138" y="0"/>
                    <a:pt x="127" y="0"/>
                    <a:pt x="118" y="5"/>
                  </a:cubicBezTo>
                  <a:cubicBezTo>
                    <a:pt x="15" y="65"/>
                    <a:pt x="15" y="65"/>
                    <a:pt x="15" y="65"/>
                  </a:cubicBezTo>
                  <a:cubicBezTo>
                    <a:pt x="6" y="70"/>
                    <a:pt x="0" y="80"/>
                    <a:pt x="0" y="90"/>
                  </a:cubicBezTo>
                </a:path>
              </a:pathLst>
            </a:custGeom>
            <a:gradFill flip="none" rotWithShape="1">
              <a:gsLst>
                <a:gs pos="9000">
                  <a:srgbClr val="00A8FF">
                    <a:shade val="30000"/>
                    <a:satMod val="115000"/>
                  </a:srgbClr>
                </a:gs>
                <a:gs pos="100000">
                  <a:srgbClr val="00E6D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chemeClr val="lt1"/>
                </a:solidFill>
                <a:latin typeface="微软雅黑 Light" panose="020B0502040204020203" pitchFamily="34" charset="-122"/>
                <a:ea typeface="微软雅黑 Light" panose="020B0502040204020203" pitchFamily="34" charset="-122"/>
              </a:endParaRPr>
            </a:p>
          </p:txBody>
        </p:sp>
        <p:grpSp>
          <p:nvGrpSpPr>
            <p:cNvPr id="16" name="Group 758"/>
            <p:cNvGrpSpPr/>
            <p:nvPr/>
          </p:nvGrpSpPr>
          <p:grpSpPr>
            <a:xfrm>
              <a:off x="5129" y="1660"/>
              <a:ext cx="666" cy="658"/>
              <a:chOff x="819150" y="-1422400"/>
              <a:chExt cx="766763" cy="757237"/>
            </a:xfrm>
            <a:solidFill>
              <a:schemeClr val="bg1"/>
            </a:solidFill>
          </p:grpSpPr>
          <p:sp>
            <p:nvSpPr>
              <p:cNvPr id="17" name="Freeform 590"/>
              <p:cNvSpPr>
                <a:spLocks noEditPoints="1"/>
              </p:cNvSpPr>
              <p:nvPr/>
            </p:nvSpPr>
            <p:spPr bwMode="auto">
              <a:xfrm>
                <a:off x="1168400" y="-1077913"/>
                <a:ext cx="417513" cy="412750"/>
              </a:xfrm>
              <a:custGeom>
                <a:avLst/>
                <a:gdLst>
                  <a:gd name="T0" fmla="*/ 639 w 1839"/>
                  <a:gd name="T1" fmla="*/ 284 h 1819"/>
                  <a:gd name="T2" fmla="*/ 497 w 1839"/>
                  <a:gd name="T3" fmla="*/ 345 h 1819"/>
                  <a:gd name="T4" fmla="*/ 378 w 1839"/>
                  <a:gd name="T5" fmla="*/ 451 h 1819"/>
                  <a:gd name="T6" fmla="*/ 301 w 1839"/>
                  <a:gd name="T7" fmla="*/ 585 h 1819"/>
                  <a:gd name="T8" fmla="*/ 270 w 1839"/>
                  <a:gd name="T9" fmla="*/ 732 h 1819"/>
                  <a:gd name="T10" fmla="*/ 286 w 1839"/>
                  <a:gd name="T11" fmla="*/ 881 h 1819"/>
                  <a:gd name="T12" fmla="*/ 347 w 1839"/>
                  <a:gd name="T13" fmla="*/ 1022 h 1819"/>
                  <a:gd name="T14" fmla="*/ 455 w 1839"/>
                  <a:gd name="T15" fmla="*/ 1140 h 1819"/>
                  <a:gd name="T16" fmla="*/ 591 w 1839"/>
                  <a:gd name="T17" fmla="*/ 1216 h 1819"/>
                  <a:gd name="T18" fmla="*/ 740 w 1839"/>
                  <a:gd name="T19" fmla="*/ 1246 h 1819"/>
                  <a:gd name="T20" fmla="*/ 891 w 1839"/>
                  <a:gd name="T21" fmla="*/ 1231 h 1819"/>
                  <a:gd name="T22" fmla="*/ 1033 w 1839"/>
                  <a:gd name="T23" fmla="*/ 1170 h 1819"/>
                  <a:gd name="T24" fmla="*/ 1152 w 1839"/>
                  <a:gd name="T25" fmla="*/ 1064 h 1819"/>
                  <a:gd name="T26" fmla="*/ 1229 w 1839"/>
                  <a:gd name="T27" fmla="*/ 930 h 1819"/>
                  <a:gd name="T28" fmla="*/ 1260 w 1839"/>
                  <a:gd name="T29" fmla="*/ 782 h 1819"/>
                  <a:gd name="T30" fmla="*/ 1244 w 1839"/>
                  <a:gd name="T31" fmla="*/ 633 h 1819"/>
                  <a:gd name="T32" fmla="*/ 1183 w 1839"/>
                  <a:gd name="T33" fmla="*/ 493 h 1819"/>
                  <a:gd name="T34" fmla="*/ 1076 w 1839"/>
                  <a:gd name="T35" fmla="*/ 375 h 1819"/>
                  <a:gd name="T36" fmla="*/ 939 w 1839"/>
                  <a:gd name="T37" fmla="*/ 299 h 1819"/>
                  <a:gd name="T38" fmla="*/ 790 w 1839"/>
                  <a:gd name="T39" fmla="*/ 268 h 1819"/>
                  <a:gd name="T40" fmla="*/ 858 w 1839"/>
                  <a:gd name="T41" fmla="*/ 6 h 1819"/>
                  <a:gd name="T42" fmla="*/ 1038 w 1839"/>
                  <a:gd name="T43" fmla="*/ 49 h 1819"/>
                  <a:gd name="T44" fmla="*/ 1207 w 1839"/>
                  <a:gd name="T45" fmla="*/ 138 h 1819"/>
                  <a:gd name="T46" fmla="*/ 1350 w 1839"/>
                  <a:gd name="T47" fmla="*/ 268 h 1819"/>
                  <a:gd name="T48" fmla="*/ 1454 w 1839"/>
                  <a:gd name="T49" fmla="*/ 425 h 1819"/>
                  <a:gd name="T50" fmla="*/ 1513 w 1839"/>
                  <a:gd name="T51" fmla="*/ 598 h 1819"/>
                  <a:gd name="T52" fmla="*/ 1530 w 1839"/>
                  <a:gd name="T53" fmla="*/ 778 h 1819"/>
                  <a:gd name="T54" fmla="*/ 1502 w 1839"/>
                  <a:gd name="T55" fmla="*/ 956 h 1819"/>
                  <a:gd name="T56" fmla="*/ 1760 w 1839"/>
                  <a:gd name="T57" fmla="*/ 1368 h 1819"/>
                  <a:gd name="T58" fmla="*/ 1818 w 1839"/>
                  <a:gd name="T59" fmla="*/ 1454 h 1819"/>
                  <a:gd name="T60" fmla="*/ 1839 w 1839"/>
                  <a:gd name="T61" fmla="*/ 1555 h 1819"/>
                  <a:gd name="T62" fmla="*/ 1818 w 1839"/>
                  <a:gd name="T63" fmla="*/ 1656 h 1819"/>
                  <a:gd name="T64" fmla="*/ 1760 w 1839"/>
                  <a:gd name="T65" fmla="*/ 1743 h 1819"/>
                  <a:gd name="T66" fmla="*/ 1663 w 1839"/>
                  <a:gd name="T67" fmla="*/ 1804 h 1819"/>
                  <a:gd name="T68" fmla="*/ 1553 w 1839"/>
                  <a:gd name="T69" fmla="*/ 1819 h 1819"/>
                  <a:gd name="T70" fmla="*/ 1445 w 1839"/>
                  <a:gd name="T71" fmla="*/ 1788 h 1819"/>
                  <a:gd name="T72" fmla="*/ 1082 w 1839"/>
                  <a:gd name="T73" fmla="*/ 1446 h 1819"/>
                  <a:gd name="T74" fmla="*/ 907 w 1839"/>
                  <a:gd name="T75" fmla="*/ 1501 h 1819"/>
                  <a:gd name="T76" fmla="*/ 725 w 1839"/>
                  <a:gd name="T77" fmla="*/ 1513 h 1819"/>
                  <a:gd name="T78" fmla="*/ 545 w 1839"/>
                  <a:gd name="T79" fmla="*/ 1482 h 1819"/>
                  <a:gd name="T80" fmla="*/ 375 w 1839"/>
                  <a:gd name="T81" fmla="*/ 1409 h 1819"/>
                  <a:gd name="T82" fmla="*/ 224 w 1839"/>
                  <a:gd name="T83" fmla="*/ 1293 h 1819"/>
                  <a:gd name="T84" fmla="*/ 105 w 1839"/>
                  <a:gd name="T85" fmla="*/ 1141 h 1819"/>
                  <a:gd name="T86" fmla="*/ 30 w 1839"/>
                  <a:gd name="T87" fmla="*/ 970 h 1819"/>
                  <a:gd name="T88" fmla="*/ 0 w 1839"/>
                  <a:gd name="T89" fmla="*/ 787 h 1819"/>
                  <a:gd name="T90" fmla="*/ 15 w 1839"/>
                  <a:gd name="T91" fmla="*/ 604 h 1819"/>
                  <a:gd name="T92" fmla="*/ 74 w 1839"/>
                  <a:gd name="T93" fmla="*/ 429 h 1819"/>
                  <a:gd name="T94" fmla="*/ 179 w 1839"/>
                  <a:gd name="T95" fmla="*/ 270 h 1819"/>
                  <a:gd name="T96" fmla="*/ 323 w 1839"/>
                  <a:gd name="T97" fmla="*/ 138 h 1819"/>
                  <a:gd name="T98" fmla="*/ 491 w 1839"/>
                  <a:gd name="T99" fmla="*/ 49 h 1819"/>
                  <a:gd name="T100" fmla="*/ 672 w 1839"/>
                  <a:gd name="T101" fmla="*/ 6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39" h="1819">
                    <a:moveTo>
                      <a:pt x="740" y="268"/>
                    </a:moveTo>
                    <a:lnTo>
                      <a:pt x="689" y="273"/>
                    </a:lnTo>
                    <a:lnTo>
                      <a:pt x="639" y="284"/>
                    </a:lnTo>
                    <a:lnTo>
                      <a:pt x="591" y="299"/>
                    </a:lnTo>
                    <a:lnTo>
                      <a:pt x="544" y="319"/>
                    </a:lnTo>
                    <a:lnTo>
                      <a:pt x="497" y="345"/>
                    </a:lnTo>
                    <a:lnTo>
                      <a:pt x="455" y="375"/>
                    </a:lnTo>
                    <a:lnTo>
                      <a:pt x="415" y="410"/>
                    </a:lnTo>
                    <a:lnTo>
                      <a:pt x="378" y="451"/>
                    </a:lnTo>
                    <a:lnTo>
                      <a:pt x="347" y="493"/>
                    </a:lnTo>
                    <a:lnTo>
                      <a:pt x="322" y="538"/>
                    </a:lnTo>
                    <a:lnTo>
                      <a:pt x="301" y="585"/>
                    </a:lnTo>
                    <a:lnTo>
                      <a:pt x="286" y="633"/>
                    </a:lnTo>
                    <a:lnTo>
                      <a:pt x="276" y="682"/>
                    </a:lnTo>
                    <a:lnTo>
                      <a:pt x="270" y="732"/>
                    </a:lnTo>
                    <a:lnTo>
                      <a:pt x="270" y="782"/>
                    </a:lnTo>
                    <a:lnTo>
                      <a:pt x="276" y="832"/>
                    </a:lnTo>
                    <a:lnTo>
                      <a:pt x="286" y="881"/>
                    </a:lnTo>
                    <a:lnTo>
                      <a:pt x="301" y="930"/>
                    </a:lnTo>
                    <a:lnTo>
                      <a:pt x="322" y="977"/>
                    </a:lnTo>
                    <a:lnTo>
                      <a:pt x="347" y="1022"/>
                    </a:lnTo>
                    <a:lnTo>
                      <a:pt x="378" y="1064"/>
                    </a:lnTo>
                    <a:lnTo>
                      <a:pt x="415" y="1104"/>
                    </a:lnTo>
                    <a:lnTo>
                      <a:pt x="455" y="1140"/>
                    </a:lnTo>
                    <a:lnTo>
                      <a:pt x="497" y="1170"/>
                    </a:lnTo>
                    <a:lnTo>
                      <a:pt x="544" y="1195"/>
                    </a:lnTo>
                    <a:lnTo>
                      <a:pt x="591" y="1216"/>
                    </a:lnTo>
                    <a:lnTo>
                      <a:pt x="639" y="1231"/>
                    </a:lnTo>
                    <a:lnTo>
                      <a:pt x="689" y="1241"/>
                    </a:lnTo>
                    <a:lnTo>
                      <a:pt x="740" y="1246"/>
                    </a:lnTo>
                    <a:lnTo>
                      <a:pt x="790" y="1246"/>
                    </a:lnTo>
                    <a:lnTo>
                      <a:pt x="841" y="1241"/>
                    </a:lnTo>
                    <a:lnTo>
                      <a:pt x="891" y="1231"/>
                    </a:lnTo>
                    <a:lnTo>
                      <a:pt x="939" y="1216"/>
                    </a:lnTo>
                    <a:lnTo>
                      <a:pt x="986" y="1195"/>
                    </a:lnTo>
                    <a:lnTo>
                      <a:pt x="1033" y="1170"/>
                    </a:lnTo>
                    <a:lnTo>
                      <a:pt x="1076" y="1140"/>
                    </a:lnTo>
                    <a:lnTo>
                      <a:pt x="1115" y="1104"/>
                    </a:lnTo>
                    <a:lnTo>
                      <a:pt x="1152" y="1064"/>
                    </a:lnTo>
                    <a:lnTo>
                      <a:pt x="1183" y="1022"/>
                    </a:lnTo>
                    <a:lnTo>
                      <a:pt x="1208" y="977"/>
                    </a:lnTo>
                    <a:lnTo>
                      <a:pt x="1229" y="930"/>
                    </a:lnTo>
                    <a:lnTo>
                      <a:pt x="1244" y="881"/>
                    </a:lnTo>
                    <a:lnTo>
                      <a:pt x="1254" y="832"/>
                    </a:lnTo>
                    <a:lnTo>
                      <a:pt x="1260" y="782"/>
                    </a:lnTo>
                    <a:lnTo>
                      <a:pt x="1260" y="732"/>
                    </a:lnTo>
                    <a:lnTo>
                      <a:pt x="1254" y="682"/>
                    </a:lnTo>
                    <a:lnTo>
                      <a:pt x="1244" y="633"/>
                    </a:lnTo>
                    <a:lnTo>
                      <a:pt x="1229" y="585"/>
                    </a:lnTo>
                    <a:lnTo>
                      <a:pt x="1208" y="538"/>
                    </a:lnTo>
                    <a:lnTo>
                      <a:pt x="1183" y="493"/>
                    </a:lnTo>
                    <a:lnTo>
                      <a:pt x="1152" y="451"/>
                    </a:lnTo>
                    <a:lnTo>
                      <a:pt x="1115" y="410"/>
                    </a:lnTo>
                    <a:lnTo>
                      <a:pt x="1076" y="375"/>
                    </a:lnTo>
                    <a:lnTo>
                      <a:pt x="1033" y="345"/>
                    </a:lnTo>
                    <a:lnTo>
                      <a:pt x="986" y="319"/>
                    </a:lnTo>
                    <a:lnTo>
                      <a:pt x="939" y="299"/>
                    </a:lnTo>
                    <a:lnTo>
                      <a:pt x="891" y="284"/>
                    </a:lnTo>
                    <a:lnTo>
                      <a:pt x="841" y="273"/>
                    </a:lnTo>
                    <a:lnTo>
                      <a:pt x="790" y="268"/>
                    </a:lnTo>
                    <a:lnTo>
                      <a:pt x="740" y="268"/>
                    </a:lnTo>
                    <a:close/>
                    <a:moveTo>
                      <a:pt x="796" y="0"/>
                    </a:moveTo>
                    <a:lnTo>
                      <a:pt x="858" y="6"/>
                    </a:lnTo>
                    <a:lnTo>
                      <a:pt x="919" y="16"/>
                    </a:lnTo>
                    <a:lnTo>
                      <a:pt x="980" y="30"/>
                    </a:lnTo>
                    <a:lnTo>
                      <a:pt x="1038" y="49"/>
                    </a:lnTo>
                    <a:lnTo>
                      <a:pt x="1097" y="74"/>
                    </a:lnTo>
                    <a:lnTo>
                      <a:pt x="1153" y="104"/>
                    </a:lnTo>
                    <a:lnTo>
                      <a:pt x="1207" y="138"/>
                    </a:lnTo>
                    <a:lnTo>
                      <a:pt x="1257" y="177"/>
                    </a:lnTo>
                    <a:lnTo>
                      <a:pt x="1306" y="221"/>
                    </a:lnTo>
                    <a:lnTo>
                      <a:pt x="1350" y="268"/>
                    </a:lnTo>
                    <a:lnTo>
                      <a:pt x="1390" y="319"/>
                    </a:lnTo>
                    <a:lnTo>
                      <a:pt x="1424" y="371"/>
                    </a:lnTo>
                    <a:lnTo>
                      <a:pt x="1454" y="425"/>
                    </a:lnTo>
                    <a:lnTo>
                      <a:pt x="1478" y="481"/>
                    </a:lnTo>
                    <a:lnTo>
                      <a:pt x="1498" y="539"/>
                    </a:lnTo>
                    <a:lnTo>
                      <a:pt x="1513" y="598"/>
                    </a:lnTo>
                    <a:lnTo>
                      <a:pt x="1523" y="658"/>
                    </a:lnTo>
                    <a:lnTo>
                      <a:pt x="1528" y="718"/>
                    </a:lnTo>
                    <a:lnTo>
                      <a:pt x="1530" y="778"/>
                    </a:lnTo>
                    <a:lnTo>
                      <a:pt x="1525" y="838"/>
                    </a:lnTo>
                    <a:lnTo>
                      <a:pt x="1516" y="898"/>
                    </a:lnTo>
                    <a:lnTo>
                      <a:pt x="1502" y="956"/>
                    </a:lnTo>
                    <a:lnTo>
                      <a:pt x="1483" y="1014"/>
                    </a:lnTo>
                    <a:lnTo>
                      <a:pt x="1460" y="1071"/>
                    </a:lnTo>
                    <a:lnTo>
                      <a:pt x="1760" y="1368"/>
                    </a:lnTo>
                    <a:lnTo>
                      <a:pt x="1784" y="1394"/>
                    </a:lnTo>
                    <a:lnTo>
                      <a:pt x="1803" y="1423"/>
                    </a:lnTo>
                    <a:lnTo>
                      <a:pt x="1818" y="1454"/>
                    </a:lnTo>
                    <a:lnTo>
                      <a:pt x="1830" y="1486"/>
                    </a:lnTo>
                    <a:lnTo>
                      <a:pt x="1837" y="1520"/>
                    </a:lnTo>
                    <a:lnTo>
                      <a:pt x="1839" y="1555"/>
                    </a:lnTo>
                    <a:lnTo>
                      <a:pt x="1837" y="1590"/>
                    </a:lnTo>
                    <a:lnTo>
                      <a:pt x="1830" y="1624"/>
                    </a:lnTo>
                    <a:lnTo>
                      <a:pt x="1818" y="1656"/>
                    </a:lnTo>
                    <a:lnTo>
                      <a:pt x="1803" y="1687"/>
                    </a:lnTo>
                    <a:lnTo>
                      <a:pt x="1784" y="1716"/>
                    </a:lnTo>
                    <a:lnTo>
                      <a:pt x="1760" y="1743"/>
                    </a:lnTo>
                    <a:lnTo>
                      <a:pt x="1730" y="1768"/>
                    </a:lnTo>
                    <a:lnTo>
                      <a:pt x="1698" y="1788"/>
                    </a:lnTo>
                    <a:lnTo>
                      <a:pt x="1663" y="1804"/>
                    </a:lnTo>
                    <a:lnTo>
                      <a:pt x="1626" y="1815"/>
                    </a:lnTo>
                    <a:lnTo>
                      <a:pt x="1590" y="1819"/>
                    </a:lnTo>
                    <a:lnTo>
                      <a:pt x="1553" y="1819"/>
                    </a:lnTo>
                    <a:lnTo>
                      <a:pt x="1515" y="1815"/>
                    </a:lnTo>
                    <a:lnTo>
                      <a:pt x="1479" y="1804"/>
                    </a:lnTo>
                    <a:lnTo>
                      <a:pt x="1445" y="1788"/>
                    </a:lnTo>
                    <a:lnTo>
                      <a:pt x="1412" y="1768"/>
                    </a:lnTo>
                    <a:lnTo>
                      <a:pt x="1382" y="1743"/>
                    </a:lnTo>
                    <a:lnTo>
                      <a:pt x="1082" y="1446"/>
                    </a:lnTo>
                    <a:lnTo>
                      <a:pt x="1025" y="1469"/>
                    </a:lnTo>
                    <a:lnTo>
                      <a:pt x="967" y="1487"/>
                    </a:lnTo>
                    <a:lnTo>
                      <a:pt x="907" y="1501"/>
                    </a:lnTo>
                    <a:lnTo>
                      <a:pt x="847" y="1509"/>
                    </a:lnTo>
                    <a:lnTo>
                      <a:pt x="786" y="1514"/>
                    </a:lnTo>
                    <a:lnTo>
                      <a:pt x="725" y="1513"/>
                    </a:lnTo>
                    <a:lnTo>
                      <a:pt x="665" y="1508"/>
                    </a:lnTo>
                    <a:lnTo>
                      <a:pt x="604" y="1497"/>
                    </a:lnTo>
                    <a:lnTo>
                      <a:pt x="545" y="1482"/>
                    </a:lnTo>
                    <a:lnTo>
                      <a:pt x="486" y="1462"/>
                    </a:lnTo>
                    <a:lnTo>
                      <a:pt x="430" y="1438"/>
                    </a:lnTo>
                    <a:lnTo>
                      <a:pt x="375" y="1409"/>
                    </a:lnTo>
                    <a:lnTo>
                      <a:pt x="322" y="1375"/>
                    </a:lnTo>
                    <a:lnTo>
                      <a:pt x="271" y="1336"/>
                    </a:lnTo>
                    <a:lnTo>
                      <a:pt x="224" y="1293"/>
                    </a:lnTo>
                    <a:lnTo>
                      <a:pt x="179" y="1244"/>
                    </a:lnTo>
                    <a:lnTo>
                      <a:pt x="139" y="1194"/>
                    </a:lnTo>
                    <a:lnTo>
                      <a:pt x="105" y="1141"/>
                    </a:lnTo>
                    <a:lnTo>
                      <a:pt x="75" y="1085"/>
                    </a:lnTo>
                    <a:lnTo>
                      <a:pt x="50" y="1027"/>
                    </a:lnTo>
                    <a:lnTo>
                      <a:pt x="30" y="970"/>
                    </a:lnTo>
                    <a:lnTo>
                      <a:pt x="15" y="910"/>
                    </a:lnTo>
                    <a:lnTo>
                      <a:pt x="5" y="849"/>
                    </a:lnTo>
                    <a:lnTo>
                      <a:pt x="0" y="787"/>
                    </a:lnTo>
                    <a:lnTo>
                      <a:pt x="0" y="726"/>
                    </a:lnTo>
                    <a:lnTo>
                      <a:pt x="5" y="665"/>
                    </a:lnTo>
                    <a:lnTo>
                      <a:pt x="15" y="604"/>
                    </a:lnTo>
                    <a:lnTo>
                      <a:pt x="30" y="545"/>
                    </a:lnTo>
                    <a:lnTo>
                      <a:pt x="50" y="487"/>
                    </a:lnTo>
                    <a:lnTo>
                      <a:pt x="74" y="429"/>
                    </a:lnTo>
                    <a:lnTo>
                      <a:pt x="104" y="374"/>
                    </a:lnTo>
                    <a:lnTo>
                      <a:pt x="139" y="321"/>
                    </a:lnTo>
                    <a:lnTo>
                      <a:pt x="179" y="270"/>
                    </a:lnTo>
                    <a:lnTo>
                      <a:pt x="223" y="222"/>
                    </a:lnTo>
                    <a:lnTo>
                      <a:pt x="271" y="177"/>
                    </a:lnTo>
                    <a:lnTo>
                      <a:pt x="323" y="138"/>
                    </a:lnTo>
                    <a:lnTo>
                      <a:pt x="377" y="104"/>
                    </a:lnTo>
                    <a:lnTo>
                      <a:pt x="433" y="74"/>
                    </a:lnTo>
                    <a:lnTo>
                      <a:pt x="491" y="49"/>
                    </a:lnTo>
                    <a:lnTo>
                      <a:pt x="550" y="30"/>
                    </a:lnTo>
                    <a:lnTo>
                      <a:pt x="611" y="16"/>
                    </a:lnTo>
                    <a:lnTo>
                      <a:pt x="672" y="6"/>
                    </a:lnTo>
                    <a:lnTo>
                      <a:pt x="734" y="0"/>
                    </a:lnTo>
                    <a:lnTo>
                      <a:pt x="796"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8" name="Freeform 591"/>
              <p:cNvSpPr/>
              <p:nvPr/>
            </p:nvSpPr>
            <p:spPr bwMode="auto">
              <a:xfrm>
                <a:off x="1204913" y="-1346200"/>
                <a:ext cx="374650" cy="474663"/>
              </a:xfrm>
              <a:custGeom>
                <a:avLst/>
                <a:gdLst>
                  <a:gd name="T0" fmla="*/ 503 w 1655"/>
                  <a:gd name="T1" fmla="*/ 30 h 2089"/>
                  <a:gd name="T2" fmla="*/ 679 w 1655"/>
                  <a:gd name="T3" fmla="*/ 255 h 2089"/>
                  <a:gd name="T4" fmla="*/ 922 w 1655"/>
                  <a:gd name="T5" fmla="*/ 543 h 2089"/>
                  <a:gd name="T6" fmla="*/ 1053 w 1655"/>
                  <a:gd name="T7" fmla="*/ 442 h 2089"/>
                  <a:gd name="T8" fmla="*/ 1370 w 1655"/>
                  <a:gd name="T9" fmla="*/ 402 h 2089"/>
                  <a:gd name="T10" fmla="*/ 1470 w 1655"/>
                  <a:gd name="T11" fmla="*/ 566 h 2089"/>
                  <a:gd name="T12" fmla="*/ 1548 w 1655"/>
                  <a:gd name="T13" fmla="*/ 743 h 2089"/>
                  <a:gd name="T14" fmla="*/ 1606 w 1655"/>
                  <a:gd name="T15" fmla="*/ 929 h 2089"/>
                  <a:gd name="T16" fmla="*/ 1643 w 1655"/>
                  <a:gd name="T17" fmla="*/ 1125 h 2089"/>
                  <a:gd name="T18" fmla="*/ 1655 w 1655"/>
                  <a:gd name="T19" fmla="*/ 1326 h 2089"/>
                  <a:gd name="T20" fmla="*/ 1643 w 1655"/>
                  <a:gd name="T21" fmla="*/ 1530 h 2089"/>
                  <a:gd name="T22" fmla="*/ 1605 w 1655"/>
                  <a:gd name="T23" fmla="*/ 1725 h 2089"/>
                  <a:gd name="T24" fmla="*/ 1546 w 1655"/>
                  <a:gd name="T25" fmla="*/ 1913 h 2089"/>
                  <a:gd name="T26" fmla="*/ 1466 w 1655"/>
                  <a:gd name="T27" fmla="*/ 2089 h 2089"/>
                  <a:gd name="T28" fmla="*/ 1480 w 1655"/>
                  <a:gd name="T29" fmla="*/ 1951 h 2089"/>
                  <a:gd name="T30" fmla="*/ 1471 w 1655"/>
                  <a:gd name="T31" fmla="*/ 1814 h 2089"/>
                  <a:gd name="T32" fmla="*/ 1440 w 1655"/>
                  <a:gd name="T33" fmla="*/ 1680 h 2089"/>
                  <a:gd name="T34" fmla="*/ 1389 w 1655"/>
                  <a:gd name="T35" fmla="*/ 1552 h 2089"/>
                  <a:gd name="T36" fmla="*/ 1318 w 1655"/>
                  <a:gd name="T37" fmla="*/ 1433 h 2089"/>
                  <a:gd name="T38" fmla="*/ 1225 w 1655"/>
                  <a:gd name="T39" fmla="*/ 1325 h 2089"/>
                  <a:gd name="T40" fmla="*/ 1120 w 1655"/>
                  <a:gd name="T41" fmla="*/ 1237 h 2089"/>
                  <a:gd name="T42" fmla="*/ 1004 w 1655"/>
                  <a:gd name="T43" fmla="*/ 1166 h 2089"/>
                  <a:gd name="T44" fmla="*/ 878 w 1655"/>
                  <a:gd name="T45" fmla="*/ 1115 h 2089"/>
                  <a:gd name="T46" fmla="*/ 746 w 1655"/>
                  <a:gd name="T47" fmla="*/ 1083 h 2089"/>
                  <a:gd name="T48" fmla="*/ 607 w 1655"/>
                  <a:gd name="T49" fmla="*/ 1072 h 2089"/>
                  <a:gd name="T50" fmla="*/ 456 w 1655"/>
                  <a:gd name="T51" fmla="*/ 1085 h 2089"/>
                  <a:gd name="T52" fmla="*/ 311 w 1655"/>
                  <a:gd name="T53" fmla="*/ 1123 h 2089"/>
                  <a:gd name="T54" fmla="*/ 175 w 1655"/>
                  <a:gd name="T55" fmla="*/ 1186 h 2089"/>
                  <a:gd name="T56" fmla="*/ 648 w 1655"/>
                  <a:gd name="T57" fmla="*/ 815 h 2089"/>
                  <a:gd name="T58" fmla="*/ 824 w 1655"/>
                  <a:gd name="T59" fmla="*/ 757 h 2089"/>
                  <a:gd name="T60" fmla="*/ 549 w 1655"/>
                  <a:gd name="T61" fmla="*/ 408 h 2089"/>
                  <a:gd name="T62" fmla="*/ 370 w 1655"/>
                  <a:gd name="T63" fmla="*/ 368 h 2089"/>
                  <a:gd name="T64" fmla="*/ 192 w 1655"/>
                  <a:gd name="T65" fmla="*/ 521 h 2089"/>
                  <a:gd name="T66" fmla="*/ 0 w 1655"/>
                  <a:gd name="T67" fmla="*/ 377 h 2089"/>
                  <a:gd name="T68" fmla="*/ 182 w 1655"/>
                  <a:gd name="T69" fmla="*/ 152 h 2089"/>
                  <a:gd name="T70" fmla="*/ 315 w 1655"/>
                  <a:gd name="T71" fmla="*/ 290 h 2089"/>
                  <a:gd name="T72" fmla="*/ 488 w 1655"/>
                  <a:gd name="T73" fmla="*/ 353 h 2089"/>
                  <a:gd name="T74" fmla="*/ 497 w 1655"/>
                  <a:gd name="T75" fmla="*/ 221 h 2089"/>
                  <a:gd name="T76" fmla="*/ 346 w 1655"/>
                  <a:gd name="T77" fmla="*/ 0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5" h="2089">
                    <a:moveTo>
                      <a:pt x="346" y="0"/>
                    </a:moveTo>
                    <a:lnTo>
                      <a:pt x="503" y="30"/>
                    </a:lnTo>
                    <a:lnTo>
                      <a:pt x="638" y="150"/>
                    </a:lnTo>
                    <a:lnTo>
                      <a:pt x="679" y="255"/>
                    </a:lnTo>
                    <a:lnTo>
                      <a:pt x="709" y="354"/>
                    </a:lnTo>
                    <a:lnTo>
                      <a:pt x="922" y="543"/>
                    </a:lnTo>
                    <a:lnTo>
                      <a:pt x="977" y="561"/>
                    </a:lnTo>
                    <a:lnTo>
                      <a:pt x="1053" y="442"/>
                    </a:lnTo>
                    <a:lnTo>
                      <a:pt x="1321" y="418"/>
                    </a:lnTo>
                    <a:lnTo>
                      <a:pt x="1370" y="402"/>
                    </a:lnTo>
                    <a:lnTo>
                      <a:pt x="1422" y="482"/>
                    </a:lnTo>
                    <a:lnTo>
                      <a:pt x="1470" y="566"/>
                    </a:lnTo>
                    <a:lnTo>
                      <a:pt x="1511" y="654"/>
                    </a:lnTo>
                    <a:lnTo>
                      <a:pt x="1548" y="743"/>
                    </a:lnTo>
                    <a:lnTo>
                      <a:pt x="1580" y="835"/>
                    </a:lnTo>
                    <a:lnTo>
                      <a:pt x="1606" y="929"/>
                    </a:lnTo>
                    <a:lnTo>
                      <a:pt x="1627" y="1025"/>
                    </a:lnTo>
                    <a:lnTo>
                      <a:pt x="1643" y="1125"/>
                    </a:lnTo>
                    <a:lnTo>
                      <a:pt x="1651" y="1225"/>
                    </a:lnTo>
                    <a:lnTo>
                      <a:pt x="1655" y="1326"/>
                    </a:lnTo>
                    <a:lnTo>
                      <a:pt x="1651" y="1429"/>
                    </a:lnTo>
                    <a:lnTo>
                      <a:pt x="1643" y="1530"/>
                    </a:lnTo>
                    <a:lnTo>
                      <a:pt x="1627" y="1628"/>
                    </a:lnTo>
                    <a:lnTo>
                      <a:pt x="1605" y="1725"/>
                    </a:lnTo>
                    <a:lnTo>
                      <a:pt x="1579" y="1820"/>
                    </a:lnTo>
                    <a:lnTo>
                      <a:pt x="1546" y="1913"/>
                    </a:lnTo>
                    <a:lnTo>
                      <a:pt x="1508" y="2002"/>
                    </a:lnTo>
                    <a:lnTo>
                      <a:pt x="1466" y="2089"/>
                    </a:lnTo>
                    <a:lnTo>
                      <a:pt x="1475" y="2021"/>
                    </a:lnTo>
                    <a:lnTo>
                      <a:pt x="1480" y="1951"/>
                    </a:lnTo>
                    <a:lnTo>
                      <a:pt x="1477" y="1882"/>
                    </a:lnTo>
                    <a:lnTo>
                      <a:pt x="1471" y="1814"/>
                    </a:lnTo>
                    <a:lnTo>
                      <a:pt x="1457" y="1746"/>
                    </a:lnTo>
                    <a:lnTo>
                      <a:pt x="1440" y="1680"/>
                    </a:lnTo>
                    <a:lnTo>
                      <a:pt x="1418" y="1615"/>
                    </a:lnTo>
                    <a:lnTo>
                      <a:pt x="1389" y="1552"/>
                    </a:lnTo>
                    <a:lnTo>
                      <a:pt x="1356" y="1491"/>
                    </a:lnTo>
                    <a:lnTo>
                      <a:pt x="1318" y="1433"/>
                    </a:lnTo>
                    <a:lnTo>
                      <a:pt x="1274" y="1378"/>
                    </a:lnTo>
                    <a:lnTo>
                      <a:pt x="1225" y="1325"/>
                    </a:lnTo>
                    <a:lnTo>
                      <a:pt x="1174" y="1279"/>
                    </a:lnTo>
                    <a:lnTo>
                      <a:pt x="1120" y="1237"/>
                    </a:lnTo>
                    <a:lnTo>
                      <a:pt x="1063" y="1199"/>
                    </a:lnTo>
                    <a:lnTo>
                      <a:pt x="1004" y="1166"/>
                    </a:lnTo>
                    <a:lnTo>
                      <a:pt x="942" y="1138"/>
                    </a:lnTo>
                    <a:lnTo>
                      <a:pt x="878" y="1115"/>
                    </a:lnTo>
                    <a:lnTo>
                      <a:pt x="813" y="1096"/>
                    </a:lnTo>
                    <a:lnTo>
                      <a:pt x="746" y="1083"/>
                    </a:lnTo>
                    <a:lnTo>
                      <a:pt x="676" y="1076"/>
                    </a:lnTo>
                    <a:lnTo>
                      <a:pt x="607" y="1072"/>
                    </a:lnTo>
                    <a:lnTo>
                      <a:pt x="531" y="1076"/>
                    </a:lnTo>
                    <a:lnTo>
                      <a:pt x="456" y="1085"/>
                    </a:lnTo>
                    <a:lnTo>
                      <a:pt x="382" y="1102"/>
                    </a:lnTo>
                    <a:lnTo>
                      <a:pt x="311" y="1123"/>
                    </a:lnTo>
                    <a:lnTo>
                      <a:pt x="241" y="1152"/>
                    </a:lnTo>
                    <a:lnTo>
                      <a:pt x="175" y="1186"/>
                    </a:lnTo>
                    <a:lnTo>
                      <a:pt x="370" y="954"/>
                    </a:lnTo>
                    <a:lnTo>
                      <a:pt x="648" y="815"/>
                    </a:lnTo>
                    <a:lnTo>
                      <a:pt x="810" y="836"/>
                    </a:lnTo>
                    <a:lnTo>
                      <a:pt x="824" y="757"/>
                    </a:lnTo>
                    <a:lnTo>
                      <a:pt x="625" y="558"/>
                    </a:lnTo>
                    <a:lnTo>
                      <a:pt x="549" y="408"/>
                    </a:lnTo>
                    <a:lnTo>
                      <a:pt x="438" y="408"/>
                    </a:lnTo>
                    <a:lnTo>
                      <a:pt x="370" y="368"/>
                    </a:lnTo>
                    <a:lnTo>
                      <a:pt x="223" y="346"/>
                    </a:lnTo>
                    <a:lnTo>
                      <a:pt x="192" y="521"/>
                    </a:lnTo>
                    <a:lnTo>
                      <a:pt x="13" y="486"/>
                    </a:lnTo>
                    <a:lnTo>
                      <a:pt x="0" y="377"/>
                    </a:lnTo>
                    <a:lnTo>
                      <a:pt x="137" y="346"/>
                    </a:lnTo>
                    <a:lnTo>
                      <a:pt x="182" y="152"/>
                    </a:lnTo>
                    <a:lnTo>
                      <a:pt x="318" y="208"/>
                    </a:lnTo>
                    <a:lnTo>
                      <a:pt x="315" y="290"/>
                    </a:lnTo>
                    <a:lnTo>
                      <a:pt x="419" y="333"/>
                    </a:lnTo>
                    <a:lnTo>
                      <a:pt x="488" y="353"/>
                    </a:lnTo>
                    <a:lnTo>
                      <a:pt x="573" y="309"/>
                    </a:lnTo>
                    <a:lnTo>
                      <a:pt x="497" y="221"/>
                    </a:lnTo>
                    <a:lnTo>
                      <a:pt x="343" y="71"/>
                    </a:lnTo>
                    <a:lnTo>
                      <a:pt x="346"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9" name="Freeform 592"/>
              <p:cNvSpPr/>
              <p:nvPr/>
            </p:nvSpPr>
            <p:spPr bwMode="auto">
              <a:xfrm>
                <a:off x="1160463" y="-1065213"/>
                <a:ext cx="52388" cy="44450"/>
              </a:xfrm>
              <a:custGeom>
                <a:avLst/>
                <a:gdLst>
                  <a:gd name="T0" fmla="*/ 130 w 229"/>
                  <a:gd name="T1" fmla="*/ 0 h 197"/>
                  <a:gd name="T2" fmla="*/ 229 w 229"/>
                  <a:gd name="T3" fmla="*/ 45 h 197"/>
                  <a:gd name="T4" fmla="*/ 205 w 229"/>
                  <a:gd name="T5" fmla="*/ 66 h 197"/>
                  <a:gd name="T6" fmla="*/ 182 w 229"/>
                  <a:gd name="T7" fmla="*/ 89 h 197"/>
                  <a:gd name="T8" fmla="*/ 162 w 229"/>
                  <a:gd name="T9" fmla="*/ 109 h 197"/>
                  <a:gd name="T10" fmla="*/ 143 w 229"/>
                  <a:gd name="T11" fmla="*/ 131 h 197"/>
                  <a:gd name="T12" fmla="*/ 89 w 229"/>
                  <a:gd name="T13" fmla="*/ 132 h 197"/>
                  <a:gd name="T14" fmla="*/ 32 w 229"/>
                  <a:gd name="T15" fmla="*/ 197 h 197"/>
                  <a:gd name="T16" fmla="*/ 0 w 229"/>
                  <a:gd name="T17" fmla="*/ 61 h 197"/>
                  <a:gd name="T18" fmla="*/ 130 w 229"/>
                  <a:gd name="T1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97">
                    <a:moveTo>
                      <a:pt x="130" y="0"/>
                    </a:moveTo>
                    <a:lnTo>
                      <a:pt x="229" y="45"/>
                    </a:lnTo>
                    <a:lnTo>
                      <a:pt x="205" y="66"/>
                    </a:lnTo>
                    <a:lnTo>
                      <a:pt x="182" y="89"/>
                    </a:lnTo>
                    <a:lnTo>
                      <a:pt x="162" y="109"/>
                    </a:lnTo>
                    <a:lnTo>
                      <a:pt x="143" y="131"/>
                    </a:lnTo>
                    <a:lnTo>
                      <a:pt x="89" y="132"/>
                    </a:lnTo>
                    <a:lnTo>
                      <a:pt x="32" y="197"/>
                    </a:lnTo>
                    <a:lnTo>
                      <a:pt x="0" y="61"/>
                    </a:lnTo>
                    <a:lnTo>
                      <a:pt x="130"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0" name="Freeform 593"/>
              <p:cNvSpPr/>
              <p:nvPr/>
            </p:nvSpPr>
            <p:spPr bwMode="auto">
              <a:xfrm>
                <a:off x="1289050" y="-714375"/>
                <a:ext cx="92075" cy="34925"/>
              </a:xfrm>
              <a:custGeom>
                <a:avLst/>
                <a:gdLst>
                  <a:gd name="T0" fmla="*/ 404 w 404"/>
                  <a:gd name="T1" fmla="*/ 0 h 154"/>
                  <a:gd name="T2" fmla="*/ 327 w 404"/>
                  <a:gd name="T3" fmla="*/ 38 h 154"/>
                  <a:gd name="T4" fmla="*/ 249 w 404"/>
                  <a:gd name="T5" fmla="*/ 73 h 154"/>
                  <a:gd name="T6" fmla="*/ 168 w 404"/>
                  <a:gd name="T7" fmla="*/ 105 h 154"/>
                  <a:gd name="T8" fmla="*/ 85 w 404"/>
                  <a:gd name="T9" fmla="*/ 131 h 154"/>
                  <a:gd name="T10" fmla="*/ 0 w 404"/>
                  <a:gd name="T11" fmla="*/ 154 h 154"/>
                  <a:gd name="T12" fmla="*/ 31 w 404"/>
                  <a:gd name="T13" fmla="*/ 44 h 154"/>
                  <a:gd name="T14" fmla="*/ 92 w 404"/>
                  <a:gd name="T15" fmla="*/ 5 h 154"/>
                  <a:gd name="T16" fmla="*/ 163 w 404"/>
                  <a:gd name="T17" fmla="*/ 13 h 154"/>
                  <a:gd name="T18" fmla="*/ 236 w 404"/>
                  <a:gd name="T19" fmla="*/ 17 h 154"/>
                  <a:gd name="T20" fmla="*/ 292 w 404"/>
                  <a:gd name="T21" fmla="*/ 14 h 154"/>
                  <a:gd name="T22" fmla="*/ 348 w 404"/>
                  <a:gd name="T23" fmla="*/ 9 h 154"/>
                  <a:gd name="T24" fmla="*/ 404 w 404"/>
                  <a:gd name="T25"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154">
                    <a:moveTo>
                      <a:pt x="404" y="0"/>
                    </a:moveTo>
                    <a:lnTo>
                      <a:pt x="327" y="38"/>
                    </a:lnTo>
                    <a:lnTo>
                      <a:pt x="249" y="73"/>
                    </a:lnTo>
                    <a:lnTo>
                      <a:pt x="168" y="105"/>
                    </a:lnTo>
                    <a:lnTo>
                      <a:pt x="85" y="131"/>
                    </a:lnTo>
                    <a:lnTo>
                      <a:pt x="0" y="154"/>
                    </a:lnTo>
                    <a:lnTo>
                      <a:pt x="31" y="44"/>
                    </a:lnTo>
                    <a:lnTo>
                      <a:pt x="92" y="5"/>
                    </a:lnTo>
                    <a:lnTo>
                      <a:pt x="163" y="13"/>
                    </a:lnTo>
                    <a:lnTo>
                      <a:pt x="236" y="17"/>
                    </a:lnTo>
                    <a:lnTo>
                      <a:pt x="292" y="14"/>
                    </a:lnTo>
                    <a:lnTo>
                      <a:pt x="348" y="9"/>
                    </a:lnTo>
                    <a:lnTo>
                      <a:pt x="404"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1" name="Freeform 594"/>
              <p:cNvSpPr/>
              <p:nvPr/>
            </p:nvSpPr>
            <p:spPr bwMode="auto">
              <a:xfrm>
                <a:off x="819150" y="-1241425"/>
                <a:ext cx="428625" cy="573088"/>
              </a:xfrm>
              <a:custGeom>
                <a:avLst/>
                <a:gdLst>
                  <a:gd name="T0" fmla="*/ 230 w 1890"/>
                  <a:gd name="T1" fmla="*/ 95 h 2526"/>
                  <a:gd name="T2" fmla="*/ 513 w 1890"/>
                  <a:gd name="T3" fmla="*/ 157 h 2526"/>
                  <a:gd name="T4" fmla="*/ 969 w 1890"/>
                  <a:gd name="T5" fmla="*/ 390 h 2526"/>
                  <a:gd name="T6" fmla="*/ 1211 w 1890"/>
                  <a:gd name="T7" fmla="*/ 979 h 2526"/>
                  <a:gd name="T8" fmla="*/ 1251 w 1890"/>
                  <a:gd name="T9" fmla="*/ 864 h 2526"/>
                  <a:gd name="T10" fmla="*/ 1524 w 1890"/>
                  <a:gd name="T11" fmla="*/ 1097 h 2526"/>
                  <a:gd name="T12" fmla="*/ 1475 w 1890"/>
                  <a:gd name="T13" fmla="*/ 1216 h 2526"/>
                  <a:gd name="T14" fmla="*/ 1444 w 1890"/>
                  <a:gd name="T15" fmla="*/ 1344 h 2526"/>
                  <a:gd name="T16" fmla="*/ 1434 w 1890"/>
                  <a:gd name="T17" fmla="*/ 1476 h 2526"/>
                  <a:gd name="T18" fmla="*/ 1445 w 1890"/>
                  <a:gd name="T19" fmla="*/ 1613 h 2526"/>
                  <a:gd name="T20" fmla="*/ 1477 w 1890"/>
                  <a:gd name="T21" fmla="*/ 1745 h 2526"/>
                  <a:gd name="T22" fmla="*/ 1529 w 1890"/>
                  <a:gd name="T23" fmla="*/ 1870 h 2526"/>
                  <a:gd name="T24" fmla="*/ 1601 w 1890"/>
                  <a:gd name="T25" fmla="*/ 1984 h 2526"/>
                  <a:gd name="T26" fmla="*/ 1691 w 1890"/>
                  <a:gd name="T27" fmla="*/ 2089 h 2526"/>
                  <a:gd name="T28" fmla="*/ 1786 w 1890"/>
                  <a:gd name="T29" fmla="*/ 2170 h 2526"/>
                  <a:gd name="T30" fmla="*/ 1890 w 1890"/>
                  <a:gd name="T31" fmla="*/ 2236 h 2526"/>
                  <a:gd name="T32" fmla="*/ 1880 w 1890"/>
                  <a:gd name="T33" fmla="*/ 2274 h 2526"/>
                  <a:gd name="T34" fmla="*/ 1874 w 1890"/>
                  <a:gd name="T35" fmla="*/ 2300 h 2526"/>
                  <a:gd name="T36" fmla="*/ 1872 w 1890"/>
                  <a:gd name="T37" fmla="*/ 2310 h 2526"/>
                  <a:gd name="T38" fmla="*/ 1820 w 1890"/>
                  <a:gd name="T39" fmla="*/ 2519 h 2526"/>
                  <a:gd name="T40" fmla="*/ 1679 w 1890"/>
                  <a:gd name="T41" fmla="*/ 2526 h 2526"/>
                  <a:gd name="T42" fmla="*/ 1468 w 1890"/>
                  <a:gd name="T43" fmla="*/ 2513 h 2526"/>
                  <a:gd name="T44" fmla="*/ 1266 w 1890"/>
                  <a:gd name="T45" fmla="*/ 2475 h 2526"/>
                  <a:gd name="T46" fmla="*/ 1072 w 1890"/>
                  <a:gd name="T47" fmla="*/ 2414 h 2526"/>
                  <a:gd name="T48" fmla="*/ 889 w 1890"/>
                  <a:gd name="T49" fmla="*/ 2331 h 2526"/>
                  <a:gd name="T50" fmla="*/ 719 w 1890"/>
                  <a:gd name="T51" fmla="*/ 2228 h 2526"/>
                  <a:gd name="T52" fmla="*/ 564 w 1890"/>
                  <a:gd name="T53" fmla="*/ 2106 h 2526"/>
                  <a:gd name="T54" fmla="*/ 424 w 1890"/>
                  <a:gd name="T55" fmla="*/ 1968 h 2526"/>
                  <a:gd name="T56" fmla="*/ 301 w 1890"/>
                  <a:gd name="T57" fmla="*/ 1814 h 2526"/>
                  <a:gd name="T58" fmla="*/ 197 w 1890"/>
                  <a:gd name="T59" fmla="*/ 1645 h 2526"/>
                  <a:gd name="T60" fmla="*/ 113 w 1890"/>
                  <a:gd name="T61" fmla="*/ 1465 h 2526"/>
                  <a:gd name="T62" fmla="*/ 52 w 1890"/>
                  <a:gd name="T63" fmla="*/ 1273 h 2526"/>
                  <a:gd name="T64" fmla="*/ 13 w 1890"/>
                  <a:gd name="T65" fmla="*/ 1073 h 2526"/>
                  <a:gd name="T66" fmla="*/ 0 w 1890"/>
                  <a:gd name="T67" fmla="*/ 864 h 2526"/>
                  <a:gd name="T68" fmla="*/ 12 w 1890"/>
                  <a:gd name="T69" fmla="*/ 664 h 2526"/>
                  <a:gd name="T70" fmla="*/ 48 w 1890"/>
                  <a:gd name="T71" fmla="*/ 471 h 2526"/>
                  <a:gd name="T72" fmla="*/ 106 w 1890"/>
                  <a:gd name="T73" fmla="*/ 285 h 2526"/>
                  <a:gd name="T74" fmla="*/ 184 w 1890"/>
                  <a:gd name="T75" fmla="*/ 111 h 2526"/>
                  <a:gd name="T76" fmla="*/ 351 w 1890"/>
                  <a:gd name="T77" fmla="*/ 0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90" h="2526">
                    <a:moveTo>
                      <a:pt x="351" y="0"/>
                    </a:moveTo>
                    <a:lnTo>
                      <a:pt x="230" y="95"/>
                    </a:lnTo>
                    <a:lnTo>
                      <a:pt x="325" y="157"/>
                    </a:lnTo>
                    <a:lnTo>
                      <a:pt x="513" y="157"/>
                    </a:lnTo>
                    <a:lnTo>
                      <a:pt x="794" y="107"/>
                    </a:lnTo>
                    <a:lnTo>
                      <a:pt x="969" y="390"/>
                    </a:lnTo>
                    <a:lnTo>
                      <a:pt x="969" y="656"/>
                    </a:lnTo>
                    <a:lnTo>
                      <a:pt x="1211" y="979"/>
                    </a:lnTo>
                    <a:lnTo>
                      <a:pt x="1251" y="979"/>
                    </a:lnTo>
                    <a:lnTo>
                      <a:pt x="1251" y="864"/>
                    </a:lnTo>
                    <a:lnTo>
                      <a:pt x="1344" y="1056"/>
                    </a:lnTo>
                    <a:lnTo>
                      <a:pt x="1524" y="1097"/>
                    </a:lnTo>
                    <a:lnTo>
                      <a:pt x="1497" y="1155"/>
                    </a:lnTo>
                    <a:lnTo>
                      <a:pt x="1475" y="1216"/>
                    </a:lnTo>
                    <a:lnTo>
                      <a:pt x="1457" y="1280"/>
                    </a:lnTo>
                    <a:lnTo>
                      <a:pt x="1444" y="1344"/>
                    </a:lnTo>
                    <a:lnTo>
                      <a:pt x="1436" y="1409"/>
                    </a:lnTo>
                    <a:lnTo>
                      <a:pt x="1434" y="1476"/>
                    </a:lnTo>
                    <a:lnTo>
                      <a:pt x="1436" y="1546"/>
                    </a:lnTo>
                    <a:lnTo>
                      <a:pt x="1445" y="1613"/>
                    </a:lnTo>
                    <a:lnTo>
                      <a:pt x="1459" y="1680"/>
                    </a:lnTo>
                    <a:lnTo>
                      <a:pt x="1477" y="1745"/>
                    </a:lnTo>
                    <a:lnTo>
                      <a:pt x="1500" y="1807"/>
                    </a:lnTo>
                    <a:lnTo>
                      <a:pt x="1529" y="1870"/>
                    </a:lnTo>
                    <a:lnTo>
                      <a:pt x="1562" y="1928"/>
                    </a:lnTo>
                    <a:lnTo>
                      <a:pt x="1601" y="1984"/>
                    </a:lnTo>
                    <a:lnTo>
                      <a:pt x="1644" y="2037"/>
                    </a:lnTo>
                    <a:lnTo>
                      <a:pt x="1691" y="2089"/>
                    </a:lnTo>
                    <a:lnTo>
                      <a:pt x="1737" y="2131"/>
                    </a:lnTo>
                    <a:lnTo>
                      <a:pt x="1786" y="2170"/>
                    </a:lnTo>
                    <a:lnTo>
                      <a:pt x="1837" y="2205"/>
                    </a:lnTo>
                    <a:lnTo>
                      <a:pt x="1890" y="2236"/>
                    </a:lnTo>
                    <a:lnTo>
                      <a:pt x="1885" y="2257"/>
                    </a:lnTo>
                    <a:lnTo>
                      <a:pt x="1880" y="2274"/>
                    </a:lnTo>
                    <a:lnTo>
                      <a:pt x="1877" y="2289"/>
                    </a:lnTo>
                    <a:lnTo>
                      <a:pt x="1874" y="2300"/>
                    </a:lnTo>
                    <a:lnTo>
                      <a:pt x="1872" y="2308"/>
                    </a:lnTo>
                    <a:lnTo>
                      <a:pt x="1872" y="2310"/>
                    </a:lnTo>
                    <a:lnTo>
                      <a:pt x="1889" y="2512"/>
                    </a:lnTo>
                    <a:lnTo>
                      <a:pt x="1820" y="2519"/>
                    </a:lnTo>
                    <a:lnTo>
                      <a:pt x="1749" y="2524"/>
                    </a:lnTo>
                    <a:lnTo>
                      <a:pt x="1679" y="2526"/>
                    </a:lnTo>
                    <a:lnTo>
                      <a:pt x="1572" y="2523"/>
                    </a:lnTo>
                    <a:lnTo>
                      <a:pt x="1468" y="2513"/>
                    </a:lnTo>
                    <a:lnTo>
                      <a:pt x="1366" y="2496"/>
                    </a:lnTo>
                    <a:lnTo>
                      <a:pt x="1266" y="2475"/>
                    </a:lnTo>
                    <a:lnTo>
                      <a:pt x="1168" y="2447"/>
                    </a:lnTo>
                    <a:lnTo>
                      <a:pt x="1072" y="2414"/>
                    </a:lnTo>
                    <a:lnTo>
                      <a:pt x="979" y="2375"/>
                    </a:lnTo>
                    <a:lnTo>
                      <a:pt x="889" y="2331"/>
                    </a:lnTo>
                    <a:lnTo>
                      <a:pt x="803" y="2282"/>
                    </a:lnTo>
                    <a:lnTo>
                      <a:pt x="719" y="2228"/>
                    </a:lnTo>
                    <a:lnTo>
                      <a:pt x="640" y="2169"/>
                    </a:lnTo>
                    <a:lnTo>
                      <a:pt x="564" y="2106"/>
                    </a:lnTo>
                    <a:lnTo>
                      <a:pt x="491" y="2040"/>
                    </a:lnTo>
                    <a:lnTo>
                      <a:pt x="424" y="1968"/>
                    </a:lnTo>
                    <a:lnTo>
                      <a:pt x="360" y="1892"/>
                    </a:lnTo>
                    <a:lnTo>
                      <a:pt x="301" y="1814"/>
                    </a:lnTo>
                    <a:lnTo>
                      <a:pt x="247" y="1731"/>
                    </a:lnTo>
                    <a:lnTo>
                      <a:pt x="197" y="1645"/>
                    </a:lnTo>
                    <a:lnTo>
                      <a:pt x="152" y="1557"/>
                    </a:lnTo>
                    <a:lnTo>
                      <a:pt x="113" y="1465"/>
                    </a:lnTo>
                    <a:lnTo>
                      <a:pt x="79" y="1370"/>
                    </a:lnTo>
                    <a:lnTo>
                      <a:pt x="52" y="1273"/>
                    </a:lnTo>
                    <a:lnTo>
                      <a:pt x="30" y="1174"/>
                    </a:lnTo>
                    <a:lnTo>
                      <a:pt x="13" y="1073"/>
                    </a:lnTo>
                    <a:lnTo>
                      <a:pt x="3" y="970"/>
                    </a:lnTo>
                    <a:lnTo>
                      <a:pt x="0" y="864"/>
                    </a:lnTo>
                    <a:lnTo>
                      <a:pt x="3" y="763"/>
                    </a:lnTo>
                    <a:lnTo>
                      <a:pt x="12" y="664"/>
                    </a:lnTo>
                    <a:lnTo>
                      <a:pt x="27" y="567"/>
                    </a:lnTo>
                    <a:lnTo>
                      <a:pt x="48" y="471"/>
                    </a:lnTo>
                    <a:lnTo>
                      <a:pt x="75" y="377"/>
                    </a:lnTo>
                    <a:lnTo>
                      <a:pt x="106" y="285"/>
                    </a:lnTo>
                    <a:lnTo>
                      <a:pt x="143" y="197"/>
                    </a:lnTo>
                    <a:lnTo>
                      <a:pt x="184" y="111"/>
                    </a:lnTo>
                    <a:lnTo>
                      <a:pt x="230" y="27"/>
                    </a:lnTo>
                    <a:lnTo>
                      <a:pt x="351"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2" name="Freeform 595"/>
              <p:cNvSpPr>
                <a:spLocks noEditPoints="1"/>
              </p:cNvSpPr>
              <p:nvPr/>
            </p:nvSpPr>
            <p:spPr bwMode="auto">
              <a:xfrm>
                <a:off x="906463" y="-1422400"/>
                <a:ext cx="455613" cy="138113"/>
              </a:xfrm>
              <a:custGeom>
                <a:avLst/>
                <a:gdLst>
                  <a:gd name="T0" fmla="*/ 857 w 2009"/>
                  <a:gd name="T1" fmla="*/ 178 h 604"/>
                  <a:gd name="T2" fmla="*/ 854 w 2009"/>
                  <a:gd name="T3" fmla="*/ 185 h 604"/>
                  <a:gd name="T4" fmla="*/ 848 w 2009"/>
                  <a:gd name="T5" fmla="*/ 194 h 604"/>
                  <a:gd name="T6" fmla="*/ 837 w 2009"/>
                  <a:gd name="T7" fmla="*/ 204 h 604"/>
                  <a:gd name="T8" fmla="*/ 823 w 2009"/>
                  <a:gd name="T9" fmla="*/ 214 h 604"/>
                  <a:gd name="T10" fmla="*/ 809 w 2009"/>
                  <a:gd name="T11" fmla="*/ 225 h 604"/>
                  <a:gd name="T12" fmla="*/ 795 w 2009"/>
                  <a:gd name="T13" fmla="*/ 235 h 604"/>
                  <a:gd name="T14" fmla="*/ 780 w 2009"/>
                  <a:gd name="T15" fmla="*/ 246 h 604"/>
                  <a:gd name="T16" fmla="*/ 767 w 2009"/>
                  <a:gd name="T17" fmla="*/ 254 h 604"/>
                  <a:gd name="T18" fmla="*/ 757 w 2009"/>
                  <a:gd name="T19" fmla="*/ 261 h 604"/>
                  <a:gd name="T20" fmla="*/ 750 w 2009"/>
                  <a:gd name="T21" fmla="*/ 266 h 604"/>
                  <a:gd name="T22" fmla="*/ 747 w 2009"/>
                  <a:gd name="T23" fmla="*/ 267 h 604"/>
                  <a:gd name="T24" fmla="*/ 857 w 2009"/>
                  <a:gd name="T25" fmla="*/ 331 h 604"/>
                  <a:gd name="T26" fmla="*/ 1087 w 2009"/>
                  <a:gd name="T27" fmla="*/ 271 h 604"/>
                  <a:gd name="T28" fmla="*/ 1033 w 2009"/>
                  <a:gd name="T29" fmla="*/ 178 h 604"/>
                  <a:gd name="T30" fmla="*/ 933 w 2009"/>
                  <a:gd name="T31" fmla="*/ 210 h 604"/>
                  <a:gd name="T32" fmla="*/ 857 w 2009"/>
                  <a:gd name="T33" fmla="*/ 178 h 604"/>
                  <a:gd name="T34" fmla="*/ 1537 w 2009"/>
                  <a:gd name="T35" fmla="*/ 72 h 604"/>
                  <a:gd name="T36" fmla="*/ 1365 w 2009"/>
                  <a:gd name="T37" fmla="*/ 165 h 604"/>
                  <a:gd name="T38" fmla="*/ 1267 w 2009"/>
                  <a:gd name="T39" fmla="*/ 226 h 604"/>
                  <a:gd name="T40" fmla="*/ 1336 w 2009"/>
                  <a:gd name="T41" fmla="*/ 270 h 604"/>
                  <a:gd name="T42" fmla="*/ 1488 w 2009"/>
                  <a:gd name="T43" fmla="*/ 255 h 604"/>
                  <a:gd name="T44" fmla="*/ 1647 w 2009"/>
                  <a:gd name="T45" fmla="*/ 135 h 604"/>
                  <a:gd name="T46" fmla="*/ 1537 w 2009"/>
                  <a:gd name="T47" fmla="*/ 72 h 604"/>
                  <a:gd name="T48" fmla="*/ 1295 w 2009"/>
                  <a:gd name="T49" fmla="*/ 0 h 604"/>
                  <a:gd name="T50" fmla="*/ 1295 w 2009"/>
                  <a:gd name="T51" fmla="*/ 0 h 604"/>
                  <a:gd name="T52" fmla="*/ 1390 w 2009"/>
                  <a:gd name="T53" fmla="*/ 3 h 604"/>
                  <a:gd name="T54" fmla="*/ 1483 w 2009"/>
                  <a:gd name="T55" fmla="*/ 11 h 604"/>
                  <a:gd name="T56" fmla="*/ 1576 w 2009"/>
                  <a:gd name="T57" fmla="*/ 24 h 604"/>
                  <a:gd name="T58" fmla="*/ 1666 w 2009"/>
                  <a:gd name="T59" fmla="*/ 42 h 604"/>
                  <a:gd name="T60" fmla="*/ 1755 w 2009"/>
                  <a:gd name="T61" fmla="*/ 65 h 604"/>
                  <a:gd name="T62" fmla="*/ 1842 w 2009"/>
                  <a:gd name="T63" fmla="*/ 92 h 604"/>
                  <a:gd name="T64" fmla="*/ 1926 w 2009"/>
                  <a:gd name="T65" fmla="*/ 124 h 604"/>
                  <a:gd name="T66" fmla="*/ 2009 w 2009"/>
                  <a:gd name="T67" fmla="*/ 160 h 604"/>
                  <a:gd name="T68" fmla="*/ 1948 w 2009"/>
                  <a:gd name="T69" fmla="*/ 169 h 604"/>
                  <a:gd name="T70" fmla="*/ 1784 w 2009"/>
                  <a:gd name="T71" fmla="*/ 145 h 604"/>
                  <a:gd name="T72" fmla="*/ 1668 w 2009"/>
                  <a:gd name="T73" fmla="*/ 221 h 604"/>
                  <a:gd name="T74" fmla="*/ 1586 w 2009"/>
                  <a:gd name="T75" fmla="*/ 311 h 604"/>
                  <a:gd name="T76" fmla="*/ 1285 w 2009"/>
                  <a:gd name="T77" fmla="*/ 339 h 604"/>
                  <a:gd name="T78" fmla="*/ 1162 w 2009"/>
                  <a:gd name="T79" fmla="*/ 319 h 604"/>
                  <a:gd name="T80" fmla="*/ 1077 w 2009"/>
                  <a:gd name="T81" fmla="*/ 450 h 604"/>
                  <a:gd name="T82" fmla="*/ 830 w 2009"/>
                  <a:gd name="T83" fmla="*/ 464 h 604"/>
                  <a:gd name="T84" fmla="*/ 676 w 2009"/>
                  <a:gd name="T85" fmla="*/ 421 h 604"/>
                  <a:gd name="T86" fmla="*/ 538 w 2009"/>
                  <a:gd name="T87" fmla="*/ 495 h 604"/>
                  <a:gd name="T88" fmla="*/ 239 w 2009"/>
                  <a:gd name="T89" fmla="*/ 536 h 604"/>
                  <a:gd name="T90" fmla="*/ 0 w 2009"/>
                  <a:gd name="T91" fmla="*/ 604 h 604"/>
                  <a:gd name="T92" fmla="*/ 0 w 2009"/>
                  <a:gd name="T93" fmla="*/ 604 h 604"/>
                  <a:gd name="T94" fmla="*/ 63 w 2009"/>
                  <a:gd name="T95" fmla="*/ 532 h 604"/>
                  <a:gd name="T96" fmla="*/ 131 w 2009"/>
                  <a:gd name="T97" fmla="*/ 464 h 604"/>
                  <a:gd name="T98" fmla="*/ 203 w 2009"/>
                  <a:gd name="T99" fmla="*/ 400 h 604"/>
                  <a:gd name="T100" fmla="*/ 278 w 2009"/>
                  <a:gd name="T101" fmla="*/ 339 h 604"/>
                  <a:gd name="T102" fmla="*/ 356 w 2009"/>
                  <a:gd name="T103" fmla="*/ 283 h 604"/>
                  <a:gd name="T104" fmla="*/ 439 w 2009"/>
                  <a:gd name="T105" fmla="*/ 232 h 604"/>
                  <a:gd name="T106" fmla="*/ 524 w 2009"/>
                  <a:gd name="T107" fmla="*/ 185 h 604"/>
                  <a:gd name="T108" fmla="*/ 612 w 2009"/>
                  <a:gd name="T109" fmla="*/ 144 h 604"/>
                  <a:gd name="T110" fmla="*/ 702 w 2009"/>
                  <a:gd name="T111" fmla="*/ 107 h 604"/>
                  <a:gd name="T112" fmla="*/ 796 w 2009"/>
                  <a:gd name="T113" fmla="*/ 75 h 604"/>
                  <a:gd name="T114" fmla="*/ 892 w 2009"/>
                  <a:gd name="T115" fmla="*/ 49 h 604"/>
                  <a:gd name="T116" fmla="*/ 990 w 2009"/>
                  <a:gd name="T117" fmla="*/ 27 h 604"/>
                  <a:gd name="T118" fmla="*/ 1089 w 2009"/>
                  <a:gd name="T119" fmla="*/ 13 h 604"/>
                  <a:gd name="T120" fmla="*/ 1191 w 2009"/>
                  <a:gd name="T121" fmla="*/ 3 h 604"/>
                  <a:gd name="T122" fmla="*/ 1295 w 2009"/>
                  <a:gd name="T12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09" h="604">
                    <a:moveTo>
                      <a:pt x="857" y="178"/>
                    </a:moveTo>
                    <a:lnTo>
                      <a:pt x="854" y="185"/>
                    </a:lnTo>
                    <a:lnTo>
                      <a:pt x="848" y="194"/>
                    </a:lnTo>
                    <a:lnTo>
                      <a:pt x="837" y="204"/>
                    </a:lnTo>
                    <a:lnTo>
                      <a:pt x="823" y="214"/>
                    </a:lnTo>
                    <a:lnTo>
                      <a:pt x="809" y="225"/>
                    </a:lnTo>
                    <a:lnTo>
                      <a:pt x="795" y="235"/>
                    </a:lnTo>
                    <a:lnTo>
                      <a:pt x="780" y="246"/>
                    </a:lnTo>
                    <a:lnTo>
                      <a:pt x="767" y="254"/>
                    </a:lnTo>
                    <a:lnTo>
                      <a:pt x="757" y="261"/>
                    </a:lnTo>
                    <a:lnTo>
                      <a:pt x="750" y="266"/>
                    </a:lnTo>
                    <a:lnTo>
                      <a:pt x="747" y="267"/>
                    </a:lnTo>
                    <a:lnTo>
                      <a:pt x="857" y="331"/>
                    </a:lnTo>
                    <a:lnTo>
                      <a:pt x="1087" y="271"/>
                    </a:lnTo>
                    <a:lnTo>
                      <a:pt x="1033" y="178"/>
                    </a:lnTo>
                    <a:lnTo>
                      <a:pt x="933" y="210"/>
                    </a:lnTo>
                    <a:lnTo>
                      <a:pt x="857" y="178"/>
                    </a:lnTo>
                    <a:close/>
                    <a:moveTo>
                      <a:pt x="1537" y="72"/>
                    </a:moveTo>
                    <a:lnTo>
                      <a:pt x="1365" y="165"/>
                    </a:lnTo>
                    <a:lnTo>
                      <a:pt x="1267" y="226"/>
                    </a:lnTo>
                    <a:lnTo>
                      <a:pt x="1336" y="270"/>
                    </a:lnTo>
                    <a:lnTo>
                      <a:pt x="1488" y="255"/>
                    </a:lnTo>
                    <a:lnTo>
                      <a:pt x="1647" y="135"/>
                    </a:lnTo>
                    <a:lnTo>
                      <a:pt x="1537" y="72"/>
                    </a:lnTo>
                    <a:close/>
                    <a:moveTo>
                      <a:pt x="1295" y="0"/>
                    </a:moveTo>
                    <a:lnTo>
                      <a:pt x="1295" y="0"/>
                    </a:lnTo>
                    <a:lnTo>
                      <a:pt x="1390" y="3"/>
                    </a:lnTo>
                    <a:lnTo>
                      <a:pt x="1483" y="11"/>
                    </a:lnTo>
                    <a:lnTo>
                      <a:pt x="1576" y="24"/>
                    </a:lnTo>
                    <a:lnTo>
                      <a:pt x="1666" y="42"/>
                    </a:lnTo>
                    <a:lnTo>
                      <a:pt x="1755" y="65"/>
                    </a:lnTo>
                    <a:lnTo>
                      <a:pt x="1842" y="92"/>
                    </a:lnTo>
                    <a:lnTo>
                      <a:pt x="1926" y="124"/>
                    </a:lnTo>
                    <a:lnTo>
                      <a:pt x="2009" y="160"/>
                    </a:lnTo>
                    <a:lnTo>
                      <a:pt x="1948" y="169"/>
                    </a:lnTo>
                    <a:lnTo>
                      <a:pt x="1784" y="145"/>
                    </a:lnTo>
                    <a:lnTo>
                      <a:pt x="1668" y="221"/>
                    </a:lnTo>
                    <a:lnTo>
                      <a:pt x="1586" y="311"/>
                    </a:lnTo>
                    <a:lnTo>
                      <a:pt x="1285" y="339"/>
                    </a:lnTo>
                    <a:lnTo>
                      <a:pt x="1162" y="319"/>
                    </a:lnTo>
                    <a:lnTo>
                      <a:pt x="1077" y="450"/>
                    </a:lnTo>
                    <a:lnTo>
                      <a:pt x="830" y="464"/>
                    </a:lnTo>
                    <a:lnTo>
                      <a:pt x="676" y="421"/>
                    </a:lnTo>
                    <a:lnTo>
                      <a:pt x="538" y="495"/>
                    </a:lnTo>
                    <a:lnTo>
                      <a:pt x="239" y="536"/>
                    </a:lnTo>
                    <a:lnTo>
                      <a:pt x="0" y="604"/>
                    </a:lnTo>
                    <a:lnTo>
                      <a:pt x="0" y="604"/>
                    </a:lnTo>
                    <a:lnTo>
                      <a:pt x="63" y="532"/>
                    </a:lnTo>
                    <a:lnTo>
                      <a:pt x="131" y="464"/>
                    </a:lnTo>
                    <a:lnTo>
                      <a:pt x="203" y="400"/>
                    </a:lnTo>
                    <a:lnTo>
                      <a:pt x="278" y="339"/>
                    </a:lnTo>
                    <a:lnTo>
                      <a:pt x="356" y="283"/>
                    </a:lnTo>
                    <a:lnTo>
                      <a:pt x="439" y="232"/>
                    </a:lnTo>
                    <a:lnTo>
                      <a:pt x="524" y="185"/>
                    </a:lnTo>
                    <a:lnTo>
                      <a:pt x="612" y="144"/>
                    </a:lnTo>
                    <a:lnTo>
                      <a:pt x="702" y="107"/>
                    </a:lnTo>
                    <a:lnTo>
                      <a:pt x="796" y="75"/>
                    </a:lnTo>
                    <a:lnTo>
                      <a:pt x="892" y="49"/>
                    </a:lnTo>
                    <a:lnTo>
                      <a:pt x="990" y="27"/>
                    </a:lnTo>
                    <a:lnTo>
                      <a:pt x="1089" y="13"/>
                    </a:lnTo>
                    <a:lnTo>
                      <a:pt x="1191" y="3"/>
                    </a:lnTo>
                    <a:lnTo>
                      <a:pt x="1295" y="0"/>
                    </a:lnTo>
                    <a:close/>
                  </a:path>
                </a:pathLst>
              </a:custGeom>
              <a:grpFill/>
              <a:ln w="0">
                <a:noFill/>
                <a:prstDash val="solid"/>
                <a:round/>
              </a:ln>
            </p:spPr>
            <p:txBody>
              <a:bodyPr vert="horz" wrap="square" lIns="91440" tIns="45720" rIns="91440" bIns="45720" numCol="1" anchor="t" anchorCtr="0" compatLnSpc="1"/>
              <a:lstStyle/>
              <a:p>
                <a:endParaRPr lang="en-US"/>
              </a:p>
            </p:txBody>
          </p:sp>
        </p:grpSp>
      </p:grpSp>
      <p:sp>
        <p:nvSpPr>
          <p:cNvPr id="14" name="矩形 13"/>
          <p:cNvSpPr/>
          <p:nvPr/>
        </p:nvSpPr>
        <p:spPr>
          <a:xfrm flipV="1">
            <a:off x="558800" y="1759585"/>
            <a:ext cx="11049000" cy="76200"/>
          </a:xfrm>
          <a:prstGeom prst="rect">
            <a:avLst/>
          </a:prstGeom>
          <a:gradFill>
            <a:gsLst>
              <a:gs pos="100000">
                <a:srgbClr val="F9F8CA"/>
              </a:gs>
              <a:gs pos="6000">
                <a:srgbClr val="4EAADD"/>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文本框 25"/>
          <p:cNvSpPr txBox="1"/>
          <p:nvPr/>
        </p:nvSpPr>
        <p:spPr>
          <a:xfrm>
            <a:off x="943610" y="2021205"/>
            <a:ext cx="10279380" cy="3783330"/>
          </a:xfrm>
          <a:prstGeom prst="rect">
            <a:avLst/>
          </a:prstGeom>
          <a:noFill/>
        </p:spPr>
        <p:txBody>
          <a:bodyPr wrap="square" rtlCol="0">
            <a:spAutoFit/>
          </a:bodyPr>
          <a:p>
            <a:pPr lvl="0" algn="l">
              <a:lnSpc>
                <a:spcPct val="130000"/>
              </a:lnSpc>
              <a:buClrTx/>
              <a:buSzTx/>
              <a:buFontTx/>
            </a:pPr>
            <a:r>
              <a:rPr lang="en-US" altLang="zh-CN" sz="3200" b="1">
                <a:solidFill>
                  <a:schemeClr val="bg1"/>
                </a:solidFill>
                <a:latin typeface="微软雅黑 Light" panose="020B0502040204020203" pitchFamily="34" charset="-122"/>
                <a:ea typeface="微软雅黑 Light" panose="020B0502040204020203" pitchFamily="34" charset="-122"/>
                <a:sym typeface="+mn-ea"/>
              </a:rPr>
              <a:t>       如今网络技术越来越发达，大家在网络上讨论信息也越来越便利，那么很多时候，很多网民可能有意的，无意的搜集到其他人的信息，并将这些信息传播出去。很多信息属于公民的个人隐私，这个时候，公民的权力就被侵害了。</a:t>
            </a:r>
            <a:endParaRPr lang="en-US" altLang="zh-CN" sz="3200" b="1">
              <a:solidFill>
                <a:schemeClr val="bg1"/>
              </a:solidFill>
              <a:latin typeface="微软雅黑 Light" panose="020B0502040204020203" pitchFamily="34" charset="-122"/>
              <a:ea typeface="微软雅黑 Light" panose="020B0502040204020203" pitchFamily="34" charset="-122"/>
              <a:sym typeface="+mn-ea"/>
            </a:endParaRPr>
          </a:p>
          <a:p>
            <a:pPr lvl="0" algn="l">
              <a:buClrTx/>
              <a:buSzTx/>
              <a:buFontTx/>
            </a:pPr>
            <a:endParaRPr lang="en-US" altLang="zh-CN" sz="3200" b="1">
              <a:solidFill>
                <a:schemeClr val="bg1"/>
              </a:solidFill>
              <a:latin typeface="微软雅黑 Light" panose="020B0502040204020203" pitchFamily="34" charset="-122"/>
              <a:ea typeface="微软雅黑 Light" panose="020B0502040204020203" pitchFamily="34" charset="-122"/>
              <a:sym typeface="+mn-ea"/>
            </a:endParaRPr>
          </a:p>
        </p:txBody>
      </p:sp>
      <p:sp>
        <p:nvSpPr>
          <p:cNvPr id="3" name="矩形 2"/>
          <p:cNvSpPr/>
          <p:nvPr/>
        </p:nvSpPr>
        <p:spPr>
          <a:xfrm>
            <a:off x="2778760" y="644338"/>
            <a:ext cx="6609080" cy="798830"/>
          </a:xfrm>
          <a:prstGeom prst="rect">
            <a:avLst/>
          </a:prstGeom>
        </p:spPr>
        <p:txBody>
          <a:bodyPr wrap="none">
            <a:spAutoFit/>
          </a:bodyPr>
          <a:p>
            <a:pPr algn="ctr"/>
            <a:r>
              <a:rPr lang="zh-CN" altLang="en-US" sz="4600" dirty="0">
                <a:solidFill>
                  <a:schemeClr val="bg1"/>
                </a:solidFill>
                <a:latin typeface="微软雅黑 Light" panose="020B0502040204020203" pitchFamily="34" charset="-122"/>
                <a:ea typeface="微软雅黑 Light" panose="020B0502040204020203" pitchFamily="34" charset="-122"/>
              </a:rPr>
              <a:t>个人信息泄露</a:t>
            </a:r>
            <a:r>
              <a:rPr lang="zh-CN" altLang="en-US" sz="4600" dirty="0">
                <a:solidFill>
                  <a:schemeClr val="bg1"/>
                </a:solidFill>
                <a:latin typeface="微软雅黑 Light" panose="020B0502040204020203" pitchFamily="34" charset="-122"/>
                <a:ea typeface="微软雅黑 Light" panose="020B0502040204020203" pitchFamily="34" charset="-122"/>
              </a:rPr>
              <a:t>后该怎么办</a:t>
            </a:r>
            <a:endParaRPr lang="zh-CN" altLang="en-US" sz="4600" dirty="0">
              <a:solidFill>
                <a:schemeClr val="bg1"/>
              </a:solidFill>
              <a:latin typeface="微软雅黑 Light" panose="020B0502040204020203" pitchFamily="34" charset="-122"/>
              <a:ea typeface="微软雅黑 Light" panose="020B0502040204020203" pitchFamily="34"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528320"/>
            <a:ext cx="12192000" cy="7749540"/>
            <a:chOff x="0" y="-832"/>
            <a:chExt cx="19200" cy="12204"/>
          </a:xfrm>
        </p:grpSpPr>
        <p:sp>
          <p:nvSpPr>
            <p:cNvPr id="24" name="矩形 23"/>
            <p:cNvSpPr/>
            <p:nvPr/>
          </p:nvSpPr>
          <p:spPr>
            <a:xfrm>
              <a:off x="0" y="0"/>
              <a:ext cx="19200" cy="10800"/>
            </a:xfrm>
            <a:prstGeom prst="rect">
              <a:avLst/>
            </a:prstGeom>
            <a:solidFill>
              <a:srgbClr val="00264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l="81706" r="379" b="25096"/>
            <a:stretch>
              <a:fillRect/>
            </a:stretch>
          </p:blipFill>
          <p:spPr>
            <a:xfrm flipH="1">
              <a:off x="0" y="314"/>
              <a:ext cx="4267" cy="7191"/>
            </a:xfrm>
            <a:prstGeom prst="rect">
              <a:avLst/>
            </a:prstGeom>
          </p:spPr>
        </p:pic>
        <p:pic>
          <p:nvPicPr>
            <p:cNvPr id="27" name="图片 26"/>
            <p:cNvPicPr>
              <a:picLocks noChangeAspect="1"/>
            </p:cNvPicPr>
            <p:nvPr/>
          </p:nvPicPr>
          <p:blipFill rotWithShape="1">
            <a:blip r:embed="rId1">
              <a:extLst>
                <a:ext uri="{28A0092B-C50C-407E-A947-70E740481C1C}">
                  <a14:useLocalDpi xmlns:a14="http://schemas.microsoft.com/office/drawing/2010/main" val="0"/>
                </a:ext>
              </a:extLst>
            </a:blip>
            <a:srcRect l="29372" t="69709" r="19380"/>
            <a:stretch>
              <a:fillRect/>
            </a:stretch>
          </p:blipFill>
          <p:spPr>
            <a:xfrm rot="4235071" flipH="1">
              <a:off x="10769" y="3512"/>
              <a:ext cx="12205" cy="3517"/>
            </a:xfrm>
            <a:prstGeom prst="rect">
              <a:avLst/>
            </a:prstGeom>
          </p:spPr>
        </p:pic>
      </p:grpSp>
      <p:pic>
        <p:nvPicPr>
          <p:cNvPr id="7" name="图片 6"/>
          <p:cNvPicPr>
            <a:picLocks noChangeAspect="1"/>
          </p:cNvPicPr>
          <p:nvPr/>
        </p:nvPicPr>
        <p:blipFill rotWithShape="1">
          <a:blip r:embed="rId1">
            <a:alphaModFix amt="50000"/>
            <a:extLst>
              <a:ext uri="{28A0092B-C50C-407E-A947-70E740481C1C}">
                <a14:useLocalDpi xmlns:a14="http://schemas.microsoft.com/office/drawing/2010/main" val="0"/>
              </a:ext>
            </a:extLst>
          </a:blip>
          <a:srcRect r="19380"/>
          <a:stretch>
            <a:fillRect/>
          </a:stretch>
        </p:blipFill>
        <p:spPr>
          <a:xfrm flipH="1">
            <a:off x="77" y="932841"/>
            <a:ext cx="12192001" cy="6096000"/>
          </a:xfrm>
          <a:prstGeom prst="rect">
            <a:avLst/>
          </a:prstGeom>
        </p:spPr>
      </p:pic>
      <p:sp>
        <p:nvSpPr>
          <p:cNvPr id="10" name="矩形 9"/>
          <p:cNvSpPr/>
          <p:nvPr/>
        </p:nvSpPr>
        <p:spPr>
          <a:xfrm>
            <a:off x="2791460" y="556073"/>
            <a:ext cx="6609080" cy="798830"/>
          </a:xfrm>
          <a:prstGeom prst="rect">
            <a:avLst/>
          </a:prstGeom>
        </p:spPr>
        <p:txBody>
          <a:bodyPr wrap="none">
            <a:spAutoFit/>
          </a:bodyPr>
          <a:lstStyle/>
          <a:p>
            <a:pPr algn="ctr"/>
            <a:r>
              <a:rPr lang="zh-CN" altLang="en-US" sz="4600" dirty="0">
                <a:solidFill>
                  <a:schemeClr val="bg1"/>
                </a:solidFill>
                <a:latin typeface="微软雅黑 Light" panose="020B0502040204020203" pitchFamily="34" charset="-122"/>
                <a:ea typeface="微软雅黑 Light" panose="020B0502040204020203" pitchFamily="34" charset="-122"/>
              </a:rPr>
              <a:t>个人信息泄露</a:t>
            </a:r>
            <a:r>
              <a:rPr lang="zh-CN" altLang="en-US" sz="4600" dirty="0">
                <a:solidFill>
                  <a:schemeClr val="bg1"/>
                </a:solidFill>
                <a:latin typeface="微软雅黑 Light" panose="020B0502040204020203" pitchFamily="34" charset="-122"/>
                <a:ea typeface="微软雅黑 Light" panose="020B0502040204020203" pitchFamily="34" charset="-122"/>
              </a:rPr>
              <a:t>后该怎么办</a:t>
            </a:r>
            <a:endParaRPr lang="zh-CN" altLang="en-US" sz="4600" dirty="0">
              <a:solidFill>
                <a:schemeClr val="bg1"/>
              </a:solidFill>
              <a:latin typeface="微软雅黑 Light" panose="020B0502040204020203" pitchFamily="34" charset="-122"/>
              <a:ea typeface="微软雅黑 Light" panose="020B0502040204020203" pitchFamily="34" charset="-122"/>
            </a:endParaRPr>
          </a:p>
        </p:txBody>
      </p:sp>
      <p:sp>
        <p:nvSpPr>
          <p:cNvPr id="11" name="矩形 10"/>
          <p:cNvSpPr/>
          <p:nvPr/>
        </p:nvSpPr>
        <p:spPr>
          <a:xfrm>
            <a:off x="4785347" y="1306885"/>
            <a:ext cx="2591435" cy="337185"/>
          </a:xfrm>
          <a:prstGeom prst="rect">
            <a:avLst/>
          </a:prstGeom>
        </p:spPr>
        <p:txBody>
          <a:bodyPr wrap="none">
            <a:spAutoFit/>
          </a:bodyPr>
          <a:lstStyle/>
          <a:p>
            <a:pPr algn="ctr"/>
            <a:r>
              <a:rPr lang="en-US" altLang="zh-CN" sz="1600" dirty="0">
                <a:solidFill>
                  <a:schemeClr val="bg1"/>
                </a:solidFill>
                <a:latin typeface="微软雅黑 Light" panose="020B0502040204020203" pitchFamily="34" charset="-122"/>
                <a:ea typeface="微软雅黑 Light" panose="020B0502040204020203" pitchFamily="34" charset="-122"/>
              </a:rPr>
              <a:t>Network Behavior Security</a:t>
            </a:r>
            <a:endParaRPr lang="en-US" altLang="zh-CN" sz="1600" dirty="0">
              <a:solidFill>
                <a:schemeClr val="bg1"/>
              </a:solidFill>
              <a:latin typeface="微软雅黑 Light" panose="020B0502040204020203" pitchFamily="34" charset="-122"/>
              <a:ea typeface="微软雅黑 Light" panose="020B0502040204020203" pitchFamily="34" charset="-122"/>
            </a:endParaRPr>
          </a:p>
        </p:txBody>
      </p:sp>
      <p:grpSp>
        <p:nvGrpSpPr>
          <p:cNvPr id="15" name="组合 14"/>
          <p:cNvGrpSpPr/>
          <p:nvPr/>
        </p:nvGrpSpPr>
        <p:grpSpPr>
          <a:xfrm>
            <a:off x="1490980" y="359410"/>
            <a:ext cx="1118870" cy="1258570"/>
            <a:chOff x="4582" y="1056"/>
            <a:chExt cx="1762" cy="1982"/>
          </a:xfrm>
        </p:grpSpPr>
        <p:sp>
          <p:nvSpPr>
            <p:cNvPr id="23" name="Freeform 16"/>
            <p:cNvSpPr/>
            <p:nvPr/>
          </p:nvSpPr>
          <p:spPr bwMode="auto">
            <a:xfrm rot="10800000" flipV="1">
              <a:off x="4582" y="1056"/>
              <a:ext cx="1762" cy="1983"/>
            </a:xfrm>
            <a:custGeom>
              <a:avLst/>
              <a:gdLst>
                <a:gd name="T0" fmla="*/ 0 w 266"/>
                <a:gd name="T1" fmla="*/ 90 h 300"/>
                <a:gd name="T2" fmla="*/ 0 w 266"/>
                <a:gd name="T3" fmla="*/ 209 h 300"/>
                <a:gd name="T4" fmla="*/ 15 w 266"/>
                <a:gd name="T5" fmla="*/ 235 h 300"/>
                <a:gd name="T6" fmla="*/ 118 w 266"/>
                <a:gd name="T7" fmla="*/ 295 h 300"/>
                <a:gd name="T8" fmla="*/ 148 w 266"/>
                <a:gd name="T9" fmla="*/ 295 h 300"/>
                <a:gd name="T10" fmla="*/ 251 w 266"/>
                <a:gd name="T11" fmla="*/ 235 h 300"/>
                <a:gd name="T12" fmla="*/ 266 w 266"/>
                <a:gd name="T13" fmla="*/ 209 h 300"/>
                <a:gd name="T14" fmla="*/ 266 w 266"/>
                <a:gd name="T15" fmla="*/ 90 h 300"/>
                <a:gd name="T16" fmla="*/ 251 w 266"/>
                <a:gd name="T17" fmla="*/ 65 h 300"/>
                <a:gd name="T18" fmla="*/ 148 w 266"/>
                <a:gd name="T19" fmla="*/ 5 h 300"/>
                <a:gd name="T20" fmla="*/ 118 w 266"/>
                <a:gd name="T21" fmla="*/ 5 h 300"/>
                <a:gd name="T22" fmla="*/ 15 w 266"/>
                <a:gd name="T23" fmla="*/ 65 h 300"/>
                <a:gd name="T24" fmla="*/ 0 w 266"/>
                <a:gd name="T25" fmla="*/ 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6" h="300">
                  <a:moveTo>
                    <a:pt x="0" y="90"/>
                  </a:moveTo>
                  <a:cubicBezTo>
                    <a:pt x="0" y="209"/>
                    <a:pt x="0" y="209"/>
                    <a:pt x="0" y="209"/>
                  </a:cubicBezTo>
                  <a:cubicBezTo>
                    <a:pt x="0" y="220"/>
                    <a:pt x="6" y="230"/>
                    <a:pt x="15" y="235"/>
                  </a:cubicBezTo>
                  <a:cubicBezTo>
                    <a:pt x="118" y="295"/>
                    <a:pt x="118" y="295"/>
                    <a:pt x="118" y="295"/>
                  </a:cubicBezTo>
                  <a:cubicBezTo>
                    <a:pt x="127" y="300"/>
                    <a:pt x="138" y="300"/>
                    <a:pt x="148" y="295"/>
                  </a:cubicBezTo>
                  <a:cubicBezTo>
                    <a:pt x="251" y="235"/>
                    <a:pt x="251" y="235"/>
                    <a:pt x="251" y="235"/>
                  </a:cubicBezTo>
                  <a:cubicBezTo>
                    <a:pt x="260" y="230"/>
                    <a:pt x="266" y="220"/>
                    <a:pt x="266" y="209"/>
                  </a:cubicBezTo>
                  <a:cubicBezTo>
                    <a:pt x="266" y="90"/>
                    <a:pt x="266" y="90"/>
                    <a:pt x="266" y="90"/>
                  </a:cubicBezTo>
                  <a:cubicBezTo>
                    <a:pt x="266" y="80"/>
                    <a:pt x="260" y="70"/>
                    <a:pt x="251" y="65"/>
                  </a:cubicBezTo>
                  <a:cubicBezTo>
                    <a:pt x="148" y="5"/>
                    <a:pt x="148" y="5"/>
                    <a:pt x="148" y="5"/>
                  </a:cubicBezTo>
                  <a:cubicBezTo>
                    <a:pt x="138" y="0"/>
                    <a:pt x="127" y="0"/>
                    <a:pt x="118" y="5"/>
                  </a:cubicBezTo>
                  <a:cubicBezTo>
                    <a:pt x="15" y="65"/>
                    <a:pt x="15" y="65"/>
                    <a:pt x="15" y="65"/>
                  </a:cubicBezTo>
                  <a:cubicBezTo>
                    <a:pt x="6" y="70"/>
                    <a:pt x="0" y="80"/>
                    <a:pt x="0" y="90"/>
                  </a:cubicBezTo>
                </a:path>
              </a:pathLst>
            </a:custGeom>
            <a:gradFill flip="none" rotWithShape="1">
              <a:gsLst>
                <a:gs pos="9000">
                  <a:srgbClr val="00A8FF">
                    <a:shade val="30000"/>
                    <a:satMod val="115000"/>
                  </a:srgbClr>
                </a:gs>
                <a:gs pos="100000">
                  <a:srgbClr val="00E6D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chemeClr val="lt1"/>
                </a:solidFill>
                <a:latin typeface="微软雅黑 Light" panose="020B0502040204020203" pitchFamily="34" charset="-122"/>
                <a:ea typeface="微软雅黑 Light" panose="020B0502040204020203" pitchFamily="34" charset="-122"/>
              </a:endParaRPr>
            </a:p>
          </p:txBody>
        </p:sp>
        <p:grpSp>
          <p:nvGrpSpPr>
            <p:cNvPr id="16" name="Group 758"/>
            <p:cNvGrpSpPr/>
            <p:nvPr/>
          </p:nvGrpSpPr>
          <p:grpSpPr>
            <a:xfrm>
              <a:off x="5129" y="1660"/>
              <a:ext cx="666" cy="658"/>
              <a:chOff x="819150" y="-1422400"/>
              <a:chExt cx="766763" cy="757237"/>
            </a:xfrm>
            <a:solidFill>
              <a:schemeClr val="bg1"/>
            </a:solidFill>
          </p:grpSpPr>
          <p:sp>
            <p:nvSpPr>
              <p:cNvPr id="17" name="Freeform 590"/>
              <p:cNvSpPr>
                <a:spLocks noEditPoints="1"/>
              </p:cNvSpPr>
              <p:nvPr/>
            </p:nvSpPr>
            <p:spPr bwMode="auto">
              <a:xfrm>
                <a:off x="1168400" y="-1077913"/>
                <a:ext cx="417513" cy="412750"/>
              </a:xfrm>
              <a:custGeom>
                <a:avLst/>
                <a:gdLst>
                  <a:gd name="T0" fmla="*/ 639 w 1839"/>
                  <a:gd name="T1" fmla="*/ 284 h 1819"/>
                  <a:gd name="T2" fmla="*/ 497 w 1839"/>
                  <a:gd name="T3" fmla="*/ 345 h 1819"/>
                  <a:gd name="T4" fmla="*/ 378 w 1839"/>
                  <a:gd name="T5" fmla="*/ 451 h 1819"/>
                  <a:gd name="T6" fmla="*/ 301 w 1839"/>
                  <a:gd name="T7" fmla="*/ 585 h 1819"/>
                  <a:gd name="T8" fmla="*/ 270 w 1839"/>
                  <a:gd name="T9" fmla="*/ 732 h 1819"/>
                  <a:gd name="T10" fmla="*/ 286 w 1839"/>
                  <a:gd name="T11" fmla="*/ 881 h 1819"/>
                  <a:gd name="T12" fmla="*/ 347 w 1839"/>
                  <a:gd name="T13" fmla="*/ 1022 h 1819"/>
                  <a:gd name="T14" fmla="*/ 455 w 1839"/>
                  <a:gd name="T15" fmla="*/ 1140 h 1819"/>
                  <a:gd name="T16" fmla="*/ 591 w 1839"/>
                  <a:gd name="T17" fmla="*/ 1216 h 1819"/>
                  <a:gd name="T18" fmla="*/ 740 w 1839"/>
                  <a:gd name="T19" fmla="*/ 1246 h 1819"/>
                  <a:gd name="T20" fmla="*/ 891 w 1839"/>
                  <a:gd name="T21" fmla="*/ 1231 h 1819"/>
                  <a:gd name="T22" fmla="*/ 1033 w 1839"/>
                  <a:gd name="T23" fmla="*/ 1170 h 1819"/>
                  <a:gd name="T24" fmla="*/ 1152 w 1839"/>
                  <a:gd name="T25" fmla="*/ 1064 h 1819"/>
                  <a:gd name="T26" fmla="*/ 1229 w 1839"/>
                  <a:gd name="T27" fmla="*/ 930 h 1819"/>
                  <a:gd name="T28" fmla="*/ 1260 w 1839"/>
                  <a:gd name="T29" fmla="*/ 782 h 1819"/>
                  <a:gd name="T30" fmla="*/ 1244 w 1839"/>
                  <a:gd name="T31" fmla="*/ 633 h 1819"/>
                  <a:gd name="T32" fmla="*/ 1183 w 1839"/>
                  <a:gd name="T33" fmla="*/ 493 h 1819"/>
                  <a:gd name="T34" fmla="*/ 1076 w 1839"/>
                  <a:gd name="T35" fmla="*/ 375 h 1819"/>
                  <a:gd name="T36" fmla="*/ 939 w 1839"/>
                  <a:gd name="T37" fmla="*/ 299 h 1819"/>
                  <a:gd name="T38" fmla="*/ 790 w 1839"/>
                  <a:gd name="T39" fmla="*/ 268 h 1819"/>
                  <a:gd name="T40" fmla="*/ 858 w 1839"/>
                  <a:gd name="T41" fmla="*/ 6 h 1819"/>
                  <a:gd name="T42" fmla="*/ 1038 w 1839"/>
                  <a:gd name="T43" fmla="*/ 49 h 1819"/>
                  <a:gd name="T44" fmla="*/ 1207 w 1839"/>
                  <a:gd name="T45" fmla="*/ 138 h 1819"/>
                  <a:gd name="T46" fmla="*/ 1350 w 1839"/>
                  <a:gd name="T47" fmla="*/ 268 h 1819"/>
                  <a:gd name="T48" fmla="*/ 1454 w 1839"/>
                  <a:gd name="T49" fmla="*/ 425 h 1819"/>
                  <a:gd name="T50" fmla="*/ 1513 w 1839"/>
                  <a:gd name="T51" fmla="*/ 598 h 1819"/>
                  <a:gd name="T52" fmla="*/ 1530 w 1839"/>
                  <a:gd name="T53" fmla="*/ 778 h 1819"/>
                  <a:gd name="T54" fmla="*/ 1502 w 1839"/>
                  <a:gd name="T55" fmla="*/ 956 h 1819"/>
                  <a:gd name="T56" fmla="*/ 1760 w 1839"/>
                  <a:gd name="T57" fmla="*/ 1368 h 1819"/>
                  <a:gd name="T58" fmla="*/ 1818 w 1839"/>
                  <a:gd name="T59" fmla="*/ 1454 h 1819"/>
                  <a:gd name="T60" fmla="*/ 1839 w 1839"/>
                  <a:gd name="T61" fmla="*/ 1555 h 1819"/>
                  <a:gd name="T62" fmla="*/ 1818 w 1839"/>
                  <a:gd name="T63" fmla="*/ 1656 h 1819"/>
                  <a:gd name="T64" fmla="*/ 1760 w 1839"/>
                  <a:gd name="T65" fmla="*/ 1743 h 1819"/>
                  <a:gd name="T66" fmla="*/ 1663 w 1839"/>
                  <a:gd name="T67" fmla="*/ 1804 h 1819"/>
                  <a:gd name="T68" fmla="*/ 1553 w 1839"/>
                  <a:gd name="T69" fmla="*/ 1819 h 1819"/>
                  <a:gd name="T70" fmla="*/ 1445 w 1839"/>
                  <a:gd name="T71" fmla="*/ 1788 h 1819"/>
                  <a:gd name="T72" fmla="*/ 1082 w 1839"/>
                  <a:gd name="T73" fmla="*/ 1446 h 1819"/>
                  <a:gd name="T74" fmla="*/ 907 w 1839"/>
                  <a:gd name="T75" fmla="*/ 1501 h 1819"/>
                  <a:gd name="T76" fmla="*/ 725 w 1839"/>
                  <a:gd name="T77" fmla="*/ 1513 h 1819"/>
                  <a:gd name="T78" fmla="*/ 545 w 1839"/>
                  <a:gd name="T79" fmla="*/ 1482 h 1819"/>
                  <a:gd name="T80" fmla="*/ 375 w 1839"/>
                  <a:gd name="T81" fmla="*/ 1409 h 1819"/>
                  <a:gd name="T82" fmla="*/ 224 w 1839"/>
                  <a:gd name="T83" fmla="*/ 1293 h 1819"/>
                  <a:gd name="T84" fmla="*/ 105 w 1839"/>
                  <a:gd name="T85" fmla="*/ 1141 h 1819"/>
                  <a:gd name="T86" fmla="*/ 30 w 1839"/>
                  <a:gd name="T87" fmla="*/ 970 h 1819"/>
                  <a:gd name="T88" fmla="*/ 0 w 1839"/>
                  <a:gd name="T89" fmla="*/ 787 h 1819"/>
                  <a:gd name="T90" fmla="*/ 15 w 1839"/>
                  <a:gd name="T91" fmla="*/ 604 h 1819"/>
                  <a:gd name="T92" fmla="*/ 74 w 1839"/>
                  <a:gd name="T93" fmla="*/ 429 h 1819"/>
                  <a:gd name="T94" fmla="*/ 179 w 1839"/>
                  <a:gd name="T95" fmla="*/ 270 h 1819"/>
                  <a:gd name="T96" fmla="*/ 323 w 1839"/>
                  <a:gd name="T97" fmla="*/ 138 h 1819"/>
                  <a:gd name="T98" fmla="*/ 491 w 1839"/>
                  <a:gd name="T99" fmla="*/ 49 h 1819"/>
                  <a:gd name="T100" fmla="*/ 672 w 1839"/>
                  <a:gd name="T101" fmla="*/ 6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39" h="1819">
                    <a:moveTo>
                      <a:pt x="740" y="268"/>
                    </a:moveTo>
                    <a:lnTo>
                      <a:pt x="689" y="273"/>
                    </a:lnTo>
                    <a:lnTo>
                      <a:pt x="639" y="284"/>
                    </a:lnTo>
                    <a:lnTo>
                      <a:pt x="591" y="299"/>
                    </a:lnTo>
                    <a:lnTo>
                      <a:pt x="544" y="319"/>
                    </a:lnTo>
                    <a:lnTo>
                      <a:pt x="497" y="345"/>
                    </a:lnTo>
                    <a:lnTo>
                      <a:pt x="455" y="375"/>
                    </a:lnTo>
                    <a:lnTo>
                      <a:pt x="415" y="410"/>
                    </a:lnTo>
                    <a:lnTo>
                      <a:pt x="378" y="451"/>
                    </a:lnTo>
                    <a:lnTo>
                      <a:pt x="347" y="493"/>
                    </a:lnTo>
                    <a:lnTo>
                      <a:pt x="322" y="538"/>
                    </a:lnTo>
                    <a:lnTo>
                      <a:pt x="301" y="585"/>
                    </a:lnTo>
                    <a:lnTo>
                      <a:pt x="286" y="633"/>
                    </a:lnTo>
                    <a:lnTo>
                      <a:pt x="276" y="682"/>
                    </a:lnTo>
                    <a:lnTo>
                      <a:pt x="270" y="732"/>
                    </a:lnTo>
                    <a:lnTo>
                      <a:pt x="270" y="782"/>
                    </a:lnTo>
                    <a:lnTo>
                      <a:pt x="276" y="832"/>
                    </a:lnTo>
                    <a:lnTo>
                      <a:pt x="286" y="881"/>
                    </a:lnTo>
                    <a:lnTo>
                      <a:pt x="301" y="930"/>
                    </a:lnTo>
                    <a:lnTo>
                      <a:pt x="322" y="977"/>
                    </a:lnTo>
                    <a:lnTo>
                      <a:pt x="347" y="1022"/>
                    </a:lnTo>
                    <a:lnTo>
                      <a:pt x="378" y="1064"/>
                    </a:lnTo>
                    <a:lnTo>
                      <a:pt x="415" y="1104"/>
                    </a:lnTo>
                    <a:lnTo>
                      <a:pt x="455" y="1140"/>
                    </a:lnTo>
                    <a:lnTo>
                      <a:pt x="497" y="1170"/>
                    </a:lnTo>
                    <a:lnTo>
                      <a:pt x="544" y="1195"/>
                    </a:lnTo>
                    <a:lnTo>
                      <a:pt x="591" y="1216"/>
                    </a:lnTo>
                    <a:lnTo>
                      <a:pt x="639" y="1231"/>
                    </a:lnTo>
                    <a:lnTo>
                      <a:pt x="689" y="1241"/>
                    </a:lnTo>
                    <a:lnTo>
                      <a:pt x="740" y="1246"/>
                    </a:lnTo>
                    <a:lnTo>
                      <a:pt x="790" y="1246"/>
                    </a:lnTo>
                    <a:lnTo>
                      <a:pt x="841" y="1241"/>
                    </a:lnTo>
                    <a:lnTo>
                      <a:pt x="891" y="1231"/>
                    </a:lnTo>
                    <a:lnTo>
                      <a:pt x="939" y="1216"/>
                    </a:lnTo>
                    <a:lnTo>
                      <a:pt x="986" y="1195"/>
                    </a:lnTo>
                    <a:lnTo>
                      <a:pt x="1033" y="1170"/>
                    </a:lnTo>
                    <a:lnTo>
                      <a:pt x="1076" y="1140"/>
                    </a:lnTo>
                    <a:lnTo>
                      <a:pt x="1115" y="1104"/>
                    </a:lnTo>
                    <a:lnTo>
                      <a:pt x="1152" y="1064"/>
                    </a:lnTo>
                    <a:lnTo>
                      <a:pt x="1183" y="1022"/>
                    </a:lnTo>
                    <a:lnTo>
                      <a:pt x="1208" y="977"/>
                    </a:lnTo>
                    <a:lnTo>
                      <a:pt x="1229" y="930"/>
                    </a:lnTo>
                    <a:lnTo>
                      <a:pt x="1244" y="881"/>
                    </a:lnTo>
                    <a:lnTo>
                      <a:pt x="1254" y="832"/>
                    </a:lnTo>
                    <a:lnTo>
                      <a:pt x="1260" y="782"/>
                    </a:lnTo>
                    <a:lnTo>
                      <a:pt x="1260" y="732"/>
                    </a:lnTo>
                    <a:lnTo>
                      <a:pt x="1254" y="682"/>
                    </a:lnTo>
                    <a:lnTo>
                      <a:pt x="1244" y="633"/>
                    </a:lnTo>
                    <a:lnTo>
                      <a:pt x="1229" y="585"/>
                    </a:lnTo>
                    <a:lnTo>
                      <a:pt x="1208" y="538"/>
                    </a:lnTo>
                    <a:lnTo>
                      <a:pt x="1183" y="493"/>
                    </a:lnTo>
                    <a:lnTo>
                      <a:pt x="1152" y="451"/>
                    </a:lnTo>
                    <a:lnTo>
                      <a:pt x="1115" y="410"/>
                    </a:lnTo>
                    <a:lnTo>
                      <a:pt x="1076" y="375"/>
                    </a:lnTo>
                    <a:lnTo>
                      <a:pt x="1033" y="345"/>
                    </a:lnTo>
                    <a:lnTo>
                      <a:pt x="986" y="319"/>
                    </a:lnTo>
                    <a:lnTo>
                      <a:pt x="939" y="299"/>
                    </a:lnTo>
                    <a:lnTo>
                      <a:pt x="891" y="284"/>
                    </a:lnTo>
                    <a:lnTo>
                      <a:pt x="841" y="273"/>
                    </a:lnTo>
                    <a:lnTo>
                      <a:pt x="790" y="268"/>
                    </a:lnTo>
                    <a:lnTo>
                      <a:pt x="740" y="268"/>
                    </a:lnTo>
                    <a:close/>
                    <a:moveTo>
                      <a:pt x="796" y="0"/>
                    </a:moveTo>
                    <a:lnTo>
                      <a:pt x="858" y="6"/>
                    </a:lnTo>
                    <a:lnTo>
                      <a:pt x="919" y="16"/>
                    </a:lnTo>
                    <a:lnTo>
                      <a:pt x="980" y="30"/>
                    </a:lnTo>
                    <a:lnTo>
                      <a:pt x="1038" y="49"/>
                    </a:lnTo>
                    <a:lnTo>
                      <a:pt x="1097" y="74"/>
                    </a:lnTo>
                    <a:lnTo>
                      <a:pt x="1153" y="104"/>
                    </a:lnTo>
                    <a:lnTo>
                      <a:pt x="1207" y="138"/>
                    </a:lnTo>
                    <a:lnTo>
                      <a:pt x="1257" y="177"/>
                    </a:lnTo>
                    <a:lnTo>
                      <a:pt x="1306" y="221"/>
                    </a:lnTo>
                    <a:lnTo>
                      <a:pt x="1350" y="268"/>
                    </a:lnTo>
                    <a:lnTo>
                      <a:pt x="1390" y="319"/>
                    </a:lnTo>
                    <a:lnTo>
                      <a:pt x="1424" y="371"/>
                    </a:lnTo>
                    <a:lnTo>
                      <a:pt x="1454" y="425"/>
                    </a:lnTo>
                    <a:lnTo>
                      <a:pt x="1478" y="481"/>
                    </a:lnTo>
                    <a:lnTo>
                      <a:pt x="1498" y="539"/>
                    </a:lnTo>
                    <a:lnTo>
                      <a:pt x="1513" y="598"/>
                    </a:lnTo>
                    <a:lnTo>
                      <a:pt x="1523" y="658"/>
                    </a:lnTo>
                    <a:lnTo>
                      <a:pt x="1528" y="718"/>
                    </a:lnTo>
                    <a:lnTo>
                      <a:pt x="1530" y="778"/>
                    </a:lnTo>
                    <a:lnTo>
                      <a:pt x="1525" y="838"/>
                    </a:lnTo>
                    <a:lnTo>
                      <a:pt x="1516" y="898"/>
                    </a:lnTo>
                    <a:lnTo>
                      <a:pt x="1502" y="956"/>
                    </a:lnTo>
                    <a:lnTo>
                      <a:pt x="1483" y="1014"/>
                    </a:lnTo>
                    <a:lnTo>
                      <a:pt x="1460" y="1071"/>
                    </a:lnTo>
                    <a:lnTo>
                      <a:pt x="1760" y="1368"/>
                    </a:lnTo>
                    <a:lnTo>
                      <a:pt x="1784" y="1394"/>
                    </a:lnTo>
                    <a:lnTo>
                      <a:pt x="1803" y="1423"/>
                    </a:lnTo>
                    <a:lnTo>
                      <a:pt x="1818" y="1454"/>
                    </a:lnTo>
                    <a:lnTo>
                      <a:pt x="1830" y="1486"/>
                    </a:lnTo>
                    <a:lnTo>
                      <a:pt x="1837" y="1520"/>
                    </a:lnTo>
                    <a:lnTo>
                      <a:pt x="1839" y="1555"/>
                    </a:lnTo>
                    <a:lnTo>
                      <a:pt x="1837" y="1590"/>
                    </a:lnTo>
                    <a:lnTo>
                      <a:pt x="1830" y="1624"/>
                    </a:lnTo>
                    <a:lnTo>
                      <a:pt x="1818" y="1656"/>
                    </a:lnTo>
                    <a:lnTo>
                      <a:pt x="1803" y="1687"/>
                    </a:lnTo>
                    <a:lnTo>
                      <a:pt x="1784" y="1716"/>
                    </a:lnTo>
                    <a:lnTo>
                      <a:pt x="1760" y="1743"/>
                    </a:lnTo>
                    <a:lnTo>
                      <a:pt x="1730" y="1768"/>
                    </a:lnTo>
                    <a:lnTo>
                      <a:pt x="1698" y="1788"/>
                    </a:lnTo>
                    <a:lnTo>
                      <a:pt x="1663" y="1804"/>
                    </a:lnTo>
                    <a:lnTo>
                      <a:pt x="1626" y="1815"/>
                    </a:lnTo>
                    <a:lnTo>
                      <a:pt x="1590" y="1819"/>
                    </a:lnTo>
                    <a:lnTo>
                      <a:pt x="1553" y="1819"/>
                    </a:lnTo>
                    <a:lnTo>
                      <a:pt x="1515" y="1815"/>
                    </a:lnTo>
                    <a:lnTo>
                      <a:pt x="1479" y="1804"/>
                    </a:lnTo>
                    <a:lnTo>
                      <a:pt x="1445" y="1788"/>
                    </a:lnTo>
                    <a:lnTo>
                      <a:pt x="1412" y="1768"/>
                    </a:lnTo>
                    <a:lnTo>
                      <a:pt x="1382" y="1743"/>
                    </a:lnTo>
                    <a:lnTo>
                      <a:pt x="1082" y="1446"/>
                    </a:lnTo>
                    <a:lnTo>
                      <a:pt x="1025" y="1469"/>
                    </a:lnTo>
                    <a:lnTo>
                      <a:pt x="967" y="1487"/>
                    </a:lnTo>
                    <a:lnTo>
                      <a:pt x="907" y="1501"/>
                    </a:lnTo>
                    <a:lnTo>
                      <a:pt x="847" y="1509"/>
                    </a:lnTo>
                    <a:lnTo>
                      <a:pt x="786" y="1514"/>
                    </a:lnTo>
                    <a:lnTo>
                      <a:pt x="725" y="1513"/>
                    </a:lnTo>
                    <a:lnTo>
                      <a:pt x="665" y="1508"/>
                    </a:lnTo>
                    <a:lnTo>
                      <a:pt x="604" y="1497"/>
                    </a:lnTo>
                    <a:lnTo>
                      <a:pt x="545" y="1482"/>
                    </a:lnTo>
                    <a:lnTo>
                      <a:pt x="486" y="1462"/>
                    </a:lnTo>
                    <a:lnTo>
                      <a:pt x="430" y="1438"/>
                    </a:lnTo>
                    <a:lnTo>
                      <a:pt x="375" y="1409"/>
                    </a:lnTo>
                    <a:lnTo>
                      <a:pt x="322" y="1375"/>
                    </a:lnTo>
                    <a:lnTo>
                      <a:pt x="271" y="1336"/>
                    </a:lnTo>
                    <a:lnTo>
                      <a:pt x="224" y="1293"/>
                    </a:lnTo>
                    <a:lnTo>
                      <a:pt x="179" y="1244"/>
                    </a:lnTo>
                    <a:lnTo>
                      <a:pt x="139" y="1194"/>
                    </a:lnTo>
                    <a:lnTo>
                      <a:pt x="105" y="1141"/>
                    </a:lnTo>
                    <a:lnTo>
                      <a:pt x="75" y="1085"/>
                    </a:lnTo>
                    <a:lnTo>
                      <a:pt x="50" y="1027"/>
                    </a:lnTo>
                    <a:lnTo>
                      <a:pt x="30" y="970"/>
                    </a:lnTo>
                    <a:lnTo>
                      <a:pt x="15" y="910"/>
                    </a:lnTo>
                    <a:lnTo>
                      <a:pt x="5" y="849"/>
                    </a:lnTo>
                    <a:lnTo>
                      <a:pt x="0" y="787"/>
                    </a:lnTo>
                    <a:lnTo>
                      <a:pt x="0" y="726"/>
                    </a:lnTo>
                    <a:lnTo>
                      <a:pt x="5" y="665"/>
                    </a:lnTo>
                    <a:lnTo>
                      <a:pt x="15" y="604"/>
                    </a:lnTo>
                    <a:lnTo>
                      <a:pt x="30" y="545"/>
                    </a:lnTo>
                    <a:lnTo>
                      <a:pt x="50" y="487"/>
                    </a:lnTo>
                    <a:lnTo>
                      <a:pt x="74" y="429"/>
                    </a:lnTo>
                    <a:lnTo>
                      <a:pt x="104" y="374"/>
                    </a:lnTo>
                    <a:lnTo>
                      <a:pt x="139" y="321"/>
                    </a:lnTo>
                    <a:lnTo>
                      <a:pt x="179" y="270"/>
                    </a:lnTo>
                    <a:lnTo>
                      <a:pt x="223" y="222"/>
                    </a:lnTo>
                    <a:lnTo>
                      <a:pt x="271" y="177"/>
                    </a:lnTo>
                    <a:lnTo>
                      <a:pt x="323" y="138"/>
                    </a:lnTo>
                    <a:lnTo>
                      <a:pt x="377" y="104"/>
                    </a:lnTo>
                    <a:lnTo>
                      <a:pt x="433" y="74"/>
                    </a:lnTo>
                    <a:lnTo>
                      <a:pt x="491" y="49"/>
                    </a:lnTo>
                    <a:lnTo>
                      <a:pt x="550" y="30"/>
                    </a:lnTo>
                    <a:lnTo>
                      <a:pt x="611" y="16"/>
                    </a:lnTo>
                    <a:lnTo>
                      <a:pt x="672" y="6"/>
                    </a:lnTo>
                    <a:lnTo>
                      <a:pt x="734" y="0"/>
                    </a:lnTo>
                    <a:lnTo>
                      <a:pt x="796"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8" name="Freeform 591"/>
              <p:cNvSpPr/>
              <p:nvPr/>
            </p:nvSpPr>
            <p:spPr bwMode="auto">
              <a:xfrm>
                <a:off x="1204913" y="-1346200"/>
                <a:ext cx="374650" cy="474663"/>
              </a:xfrm>
              <a:custGeom>
                <a:avLst/>
                <a:gdLst>
                  <a:gd name="T0" fmla="*/ 503 w 1655"/>
                  <a:gd name="T1" fmla="*/ 30 h 2089"/>
                  <a:gd name="T2" fmla="*/ 679 w 1655"/>
                  <a:gd name="T3" fmla="*/ 255 h 2089"/>
                  <a:gd name="T4" fmla="*/ 922 w 1655"/>
                  <a:gd name="T5" fmla="*/ 543 h 2089"/>
                  <a:gd name="T6" fmla="*/ 1053 w 1655"/>
                  <a:gd name="T7" fmla="*/ 442 h 2089"/>
                  <a:gd name="T8" fmla="*/ 1370 w 1655"/>
                  <a:gd name="T9" fmla="*/ 402 h 2089"/>
                  <a:gd name="T10" fmla="*/ 1470 w 1655"/>
                  <a:gd name="T11" fmla="*/ 566 h 2089"/>
                  <a:gd name="T12" fmla="*/ 1548 w 1655"/>
                  <a:gd name="T13" fmla="*/ 743 h 2089"/>
                  <a:gd name="T14" fmla="*/ 1606 w 1655"/>
                  <a:gd name="T15" fmla="*/ 929 h 2089"/>
                  <a:gd name="T16" fmla="*/ 1643 w 1655"/>
                  <a:gd name="T17" fmla="*/ 1125 h 2089"/>
                  <a:gd name="T18" fmla="*/ 1655 w 1655"/>
                  <a:gd name="T19" fmla="*/ 1326 h 2089"/>
                  <a:gd name="T20" fmla="*/ 1643 w 1655"/>
                  <a:gd name="T21" fmla="*/ 1530 h 2089"/>
                  <a:gd name="T22" fmla="*/ 1605 w 1655"/>
                  <a:gd name="T23" fmla="*/ 1725 h 2089"/>
                  <a:gd name="T24" fmla="*/ 1546 w 1655"/>
                  <a:gd name="T25" fmla="*/ 1913 h 2089"/>
                  <a:gd name="T26" fmla="*/ 1466 w 1655"/>
                  <a:gd name="T27" fmla="*/ 2089 h 2089"/>
                  <a:gd name="T28" fmla="*/ 1480 w 1655"/>
                  <a:gd name="T29" fmla="*/ 1951 h 2089"/>
                  <a:gd name="T30" fmla="*/ 1471 w 1655"/>
                  <a:gd name="T31" fmla="*/ 1814 h 2089"/>
                  <a:gd name="T32" fmla="*/ 1440 w 1655"/>
                  <a:gd name="T33" fmla="*/ 1680 h 2089"/>
                  <a:gd name="T34" fmla="*/ 1389 w 1655"/>
                  <a:gd name="T35" fmla="*/ 1552 h 2089"/>
                  <a:gd name="T36" fmla="*/ 1318 w 1655"/>
                  <a:gd name="T37" fmla="*/ 1433 h 2089"/>
                  <a:gd name="T38" fmla="*/ 1225 w 1655"/>
                  <a:gd name="T39" fmla="*/ 1325 h 2089"/>
                  <a:gd name="T40" fmla="*/ 1120 w 1655"/>
                  <a:gd name="T41" fmla="*/ 1237 h 2089"/>
                  <a:gd name="T42" fmla="*/ 1004 w 1655"/>
                  <a:gd name="T43" fmla="*/ 1166 h 2089"/>
                  <a:gd name="T44" fmla="*/ 878 w 1655"/>
                  <a:gd name="T45" fmla="*/ 1115 h 2089"/>
                  <a:gd name="T46" fmla="*/ 746 w 1655"/>
                  <a:gd name="T47" fmla="*/ 1083 h 2089"/>
                  <a:gd name="T48" fmla="*/ 607 w 1655"/>
                  <a:gd name="T49" fmla="*/ 1072 h 2089"/>
                  <a:gd name="T50" fmla="*/ 456 w 1655"/>
                  <a:gd name="T51" fmla="*/ 1085 h 2089"/>
                  <a:gd name="T52" fmla="*/ 311 w 1655"/>
                  <a:gd name="T53" fmla="*/ 1123 h 2089"/>
                  <a:gd name="T54" fmla="*/ 175 w 1655"/>
                  <a:gd name="T55" fmla="*/ 1186 h 2089"/>
                  <a:gd name="T56" fmla="*/ 648 w 1655"/>
                  <a:gd name="T57" fmla="*/ 815 h 2089"/>
                  <a:gd name="T58" fmla="*/ 824 w 1655"/>
                  <a:gd name="T59" fmla="*/ 757 h 2089"/>
                  <a:gd name="T60" fmla="*/ 549 w 1655"/>
                  <a:gd name="T61" fmla="*/ 408 h 2089"/>
                  <a:gd name="T62" fmla="*/ 370 w 1655"/>
                  <a:gd name="T63" fmla="*/ 368 h 2089"/>
                  <a:gd name="T64" fmla="*/ 192 w 1655"/>
                  <a:gd name="T65" fmla="*/ 521 h 2089"/>
                  <a:gd name="T66" fmla="*/ 0 w 1655"/>
                  <a:gd name="T67" fmla="*/ 377 h 2089"/>
                  <a:gd name="T68" fmla="*/ 182 w 1655"/>
                  <a:gd name="T69" fmla="*/ 152 h 2089"/>
                  <a:gd name="T70" fmla="*/ 315 w 1655"/>
                  <a:gd name="T71" fmla="*/ 290 h 2089"/>
                  <a:gd name="T72" fmla="*/ 488 w 1655"/>
                  <a:gd name="T73" fmla="*/ 353 h 2089"/>
                  <a:gd name="T74" fmla="*/ 497 w 1655"/>
                  <a:gd name="T75" fmla="*/ 221 h 2089"/>
                  <a:gd name="T76" fmla="*/ 346 w 1655"/>
                  <a:gd name="T77" fmla="*/ 0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5" h="2089">
                    <a:moveTo>
                      <a:pt x="346" y="0"/>
                    </a:moveTo>
                    <a:lnTo>
                      <a:pt x="503" y="30"/>
                    </a:lnTo>
                    <a:lnTo>
                      <a:pt x="638" y="150"/>
                    </a:lnTo>
                    <a:lnTo>
                      <a:pt x="679" y="255"/>
                    </a:lnTo>
                    <a:lnTo>
                      <a:pt x="709" y="354"/>
                    </a:lnTo>
                    <a:lnTo>
                      <a:pt x="922" y="543"/>
                    </a:lnTo>
                    <a:lnTo>
                      <a:pt x="977" y="561"/>
                    </a:lnTo>
                    <a:lnTo>
                      <a:pt x="1053" y="442"/>
                    </a:lnTo>
                    <a:lnTo>
                      <a:pt x="1321" y="418"/>
                    </a:lnTo>
                    <a:lnTo>
                      <a:pt x="1370" y="402"/>
                    </a:lnTo>
                    <a:lnTo>
                      <a:pt x="1422" y="482"/>
                    </a:lnTo>
                    <a:lnTo>
                      <a:pt x="1470" y="566"/>
                    </a:lnTo>
                    <a:lnTo>
                      <a:pt x="1511" y="654"/>
                    </a:lnTo>
                    <a:lnTo>
                      <a:pt x="1548" y="743"/>
                    </a:lnTo>
                    <a:lnTo>
                      <a:pt x="1580" y="835"/>
                    </a:lnTo>
                    <a:lnTo>
                      <a:pt x="1606" y="929"/>
                    </a:lnTo>
                    <a:lnTo>
                      <a:pt x="1627" y="1025"/>
                    </a:lnTo>
                    <a:lnTo>
                      <a:pt x="1643" y="1125"/>
                    </a:lnTo>
                    <a:lnTo>
                      <a:pt x="1651" y="1225"/>
                    </a:lnTo>
                    <a:lnTo>
                      <a:pt x="1655" y="1326"/>
                    </a:lnTo>
                    <a:lnTo>
                      <a:pt x="1651" y="1429"/>
                    </a:lnTo>
                    <a:lnTo>
                      <a:pt x="1643" y="1530"/>
                    </a:lnTo>
                    <a:lnTo>
                      <a:pt x="1627" y="1628"/>
                    </a:lnTo>
                    <a:lnTo>
                      <a:pt x="1605" y="1725"/>
                    </a:lnTo>
                    <a:lnTo>
                      <a:pt x="1579" y="1820"/>
                    </a:lnTo>
                    <a:lnTo>
                      <a:pt x="1546" y="1913"/>
                    </a:lnTo>
                    <a:lnTo>
                      <a:pt x="1508" y="2002"/>
                    </a:lnTo>
                    <a:lnTo>
                      <a:pt x="1466" y="2089"/>
                    </a:lnTo>
                    <a:lnTo>
                      <a:pt x="1475" y="2021"/>
                    </a:lnTo>
                    <a:lnTo>
                      <a:pt x="1480" y="1951"/>
                    </a:lnTo>
                    <a:lnTo>
                      <a:pt x="1477" y="1882"/>
                    </a:lnTo>
                    <a:lnTo>
                      <a:pt x="1471" y="1814"/>
                    </a:lnTo>
                    <a:lnTo>
                      <a:pt x="1457" y="1746"/>
                    </a:lnTo>
                    <a:lnTo>
                      <a:pt x="1440" y="1680"/>
                    </a:lnTo>
                    <a:lnTo>
                      <a:pt x="1418" y="1615"/>
                    </a:lnTo>
                    <a:lnTo>
                      <a:pt x="1389" y="1552"/>
                    </a:lnTo>
                    <a:lnTo>
                      <a:pt x="1356" y="1491"/>
                    </a:lnTo>
                    <a:lnTo>
                      <a:pt x="1318" y="1433"/>
                    </a:lnTo>
                    <a:lnTo>
                      <a:pt x="1274" y="1378"/>
                    </a:lnTo>
                    <a:lnTo>
                      <a:pt x="1225" y="1325"/>
                    </a:lnTo>
                    <a:lnTo>
                      <a:pt x="1174" y="1279"/>
                    </a:lnTo>
                    <a:lnTo>
                      <a:pt x="1120" y="1237"/>
                    </a:lnTo>
                    <a:lnTo>
                      <a:pt x="1063" y="1199"/>
                    </a:lnTo>
                    <a:lnTo>
                      <a:pt x="1004" y="1166"/>
                    </a:lnTo>
                    <a:lnTo>
                      <a:pt x="942" y="1138"/>
                    </a:lnTo>
                    <a:lnTo>
                      <a:pt x="878" y="1115"/>
                    </a:lnTo>
                    <a:lnTo>
                      <a:pt x="813" y="1096"/>
                    </a:lnTo>
                    <a:lnTo>
                      <a:pt x="746" y="1083"/>
                    </a:lnTo>
                    <a:lnTo>
                      <a:pt x="676" y="1076"/>
                    </a:lnTo>
                    <a:lnTo>
                      <a:pt x="607" y="1072"/>
                    </a:lnTo>
                    <a:lnTo>
                      <a:pt x="531" y="1076"/>
                    </a:lnTo>
                    <a:lnTo>
                      <a:pt x="456" y="1085"/>
                    </a:lnTo>
                    <a:lnTo>
                      <a:pt x="382" y="1102"/>
                    </a:lnTo>
                    <a:lnTo>
                      <a:pt x="311" y="1123"/>
                    </a:lnTo>
                    <a:lnTo>
                      <a:pt x="241" y="1152"/>
                    </a:lnTo>
                    <a:lnTo>
                      <a:pt x="175" y="1186"/>
                    </a:lnTo>
                    <a:lnTo>
                      <a:pt x="370" y="954"/>
                    </a:lnTo>
                    <a:lnTo>
                      <a:pt x="648" y="815"/>
                    </a:lnTo>
                    <a:lnTo>
                      <a:pt x="810" y="836"/>
                    </a:lnTo>
                    <a:lnTo>
                      <a:pt x="824" y="757"/>
                    </a:lnTo>
                    <a:lnTo>
                      <a:pt x="625" y="558"/>
                    </a:lnTo>
                    <a:lnTo>
                      <a:pt x="549" y="408"/>
                    </a:lnTo>
                    <a:lnTo>
                      <a:pt x="438" y="408"/>
                    </a:lnTo>
                    <a:lnTo>
                      <a:pt x="370" y="368"/>
                    </a:lnTo>
                    <a:lnTo>
                      <a:pt x="223" y="346"/>
                    </a:lnTo>
                    <a:lnTo>
                      <a:pt x="192" y="521"/>
                    </a:lnTo>
                    <a:lnTo>
                      <a:pt x="13" y="486"/>
                    </a:lnTo>
                    <a:lnTo>
                      <a:pt x="0" y="377"/>
                    </a:lnTo>
                    <a:lnTo>
                      <a:pt x="137" y="346"/>
                    </a:lnTo>
                    <a:lnTo>
                      <a:pt x="182" y="152"/>
                    </a:lnTo>
                    <a:lnTo>
                      <a:pt x="318" y="208"/>
                    </a:lnTo>
                    <a:lnTo>
                      <a:pt x="315" y="290"/>
                    </a:lnTo>
                    <a:lnTo>
                      <a:pt x="419" y="333"/>
                    </a:lnTo>
                    <a:lnTo>
                      <a:pt x="488" y="353"/>
                    </a:lnTo>
                    <a:lnTo>
                      <a:pt x="573" y="309"/>
                    </a:lnTo>
                    <a:lnTo>
                      <a:pt x="497" y="221"/>
                    </a:lnTo>
                    <a:lnTo>
                      <a:pt x="343" y="71"/>
                    </a:lnTo>
                    <a:lnTo>
                      <a:pt x="346"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9" name="Freeform 592"/>
              <p:cNvSpPr/>
              <p:nvPr/>
            </p:nvSpPr>
            <p:spPr bwMode="auto">
              <a:xfrm>
                <a:off x="1160463" y="-1065213"/>
                <a:ext cx="52388" cy="44450"/>
              </a:xfrm>
              <a:custGeom>
                <a:avLst/>
                <a:gdLst>
                  <a:gd name="T0" fmla="*/ 130 w 229"/>
                  <a:gd name="T1" fmla="*/ 0 h 197"/>
                  <a:gd name="T2" fmla="*/ 229 w 229"/>
                  <a:gd name="T3" fmla="*/ 45 h 197"/>
                  <a:gd name="T4" fmla="*/ 205 w 229"/>
                  <a:gd name="T5" fmla="*/ 66 h 197"/>
                  <a:gd name="T6" fmla="*/ 182 w 229"/>
                  <a:gd name="T7" fmla="*/ 89 h 197"/>
                  <a:gd name="T8" fmla="*/ 162 w 229"/>
                  <a:gd name="T9" fmla="*/ 109 h 197"/>
                  <a:gd name="T10" fmla="*/ 143 w 229"/>
                  <a:gd name="T11" fmla="*/ 131 h 197"/>
                  <a:gd name="T12" fmla="*/ 89 w 229"/>
                  <a:gd name="T13" fmla="*/ 132 h 197"/>
                  <a:gd name="T14" fmla="*/ 32 w 229"/>
                  <a:gd name="T15" fmla="*/ 197 h 197"/>
                  <a:gd name="T16" fmla="*/ 0 w 229"/>
                  <a:gd name="T17" fmla="*/ 61 h 197"/>
                  <a:gd name="T18" fmla="*/ 130 w 229"/>
                  <a:gd name="T1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97">
                    <a:moveTo>
                      <a:pt x="130" y="0"/>
                    </a:moveTo>
                    <a:lnTo>
                      <a:pt x="229" y="45"/>
                    </a:lnTo>
                    <a:lnTo>
                      <a:pt x="205" y="66"/>
                    </a:lnTo>
                    <a:lnTo>
                      <a:pt x="182" y="89"/>
                    </a:lnTo>
                    <a:lnTo>
                      <a:pt x="162" y="109"/>
                    </a:lnTo>
                    <a:lnTo>
                      <a:pt x="143" y="131"/>
                    </a:lnTo>
                    <a:lnTo>
                      <a:pt x="89" y="132"/>
                    </a:lnTo>
                    <a:lnTo>
                      <a:pt x="32" y="197"/>
                    </a:lnTo>
                    <a:lnTo>
                      <a:pt x="0" y="61"/>
                    </a:lnTo>
                    <a:lnTo>
                      <a:pt x="130"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0" name="Freeform 593"/>
              <p:cNvSpPr/>
              <p:nvPr/>
            </p:nvSpPr>
            <p:spPr bwMode="auto">
              <a:xfrm>
                <a:off x="1289050" y="-714375"/>
                <a:ext cx="92075" cy="34925"/>
              </a:xfrm>
              <a:custGeom>
                <a:avLst/>
                <a:gdLst>
                  <a:gd name="T0" fmla="*/ 404 w 404"/>
                  <a:gd name="T1" fmla="*/ 0 h 154"/>
                  <a:gd name="T2" fmla="*/ 327 w 404"/>
                  <a:gd name="T3" fmla="*/ 38 h 154"/>
                  <a:gd name="T4" fmla="*/ 249 w 404"/>
                  <a:gd name="T5" fmla="*/ 73 h 154"/>
                  <a:gd name="T6" fmla="*/ 168 w 404"/>
                  <a:gd name="T7" fmla="*/ 105 h 154"/>
                  <a:gd name="T8" fmla="*/ 85 w 404"/>
                  <a:gd name="T9" fmla="*/ 131 h 154"/>
                  <a:gd name="T10" fmla="*/ 0 w 404"/>
                  <a:gd name="T11" fmla="*/ 154 h 154"/>
                  <a:gd name="T12" fmla="*/ 31 w 404"/>
                  <a:gd name="T13" fmla="*/ 44 h 154"/>
                  <a:gd name="T14" fmla="*/ 92 w 404"/>
                  <a:gd name="T15" fmla="*/ 5 h 154"/>
                  <a:gd name="T16" fmla="*/ 163 w 404"/>
                  <a:gd name="T17" fmla="*/ 13 h 154"/>
                  <a:gd name="T18" fmla="*/ 236 w 404"/>
                  <a:gd name="T19" fmla="*/ 17 h 154"/>
                  <a:gd name="T20" fmla="*/ 292 w 404"/>
                  <a:gd name="T21" fmla="*/ 14 h 154"/>
                  <a:gd name="T22" fmla="*/ 348 w 404"/>
                  <a:gd name="T23" fmla="*/ 9 h 154"/>
                  <a:gd name="T24" fmla="*/ 404 w 404"/>
                  <a:gd name="T25"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154">
                    <a:moveTo>
                      <a:pt x="404" y="0"/>
                    </a:moveTo>
                    <a:lnTo>
                      <a:pt x="327" y="38"/>
                    </a:lnTo>
                    <a:lnTo>
                      <a:pt x="249" y="73"/>
                    </a:lnTo>
                    <a:lnTo>
                      <a:pt x="168" y="105"/>
                    </a:lnTo>
                    <a:lnTo>
                      <a:pt x="85" y="131"/>
                    </a:lnTo>
                    <a:lnTo>
                      <a:pt x="0" y="154"/>
                    </a:lnTo>
                    <a:lnTo>
                      <a:pt x="31" y="44"/>
                    </a:lnTo>
                    <a:lnTo>
                      <a:pt x="92" y="5"/>
                    </a:lnTo>
                    <a:lnTo>
                      <a:pt x="163" y="13"/>
                    </a:lnTo>
                    <a:lnTo>
                      <a:pt x="236" y="17"/>
                    </a:lnTo>
                    <a:lnTo>
                      <a:pt x="292" y="14"/>
                    </a:lnTo>
                    <a:lnTo>
                      <a:pt x="348" y="9"/>
                    </a:lnTo>
                    <a:lnTo>
                      <a:pt x="404"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1" name="Freeform 594"/>
              <p:cNvSpPr/>
              <p:nvPr/>
            </p:nvSpPr>
            <p:spPr bwMode="auto">
              <a:xfrm>
                <a:off x="819150" y="-1241425"/>
                <a:ext cx="428625" cy="573088"/>
              </a:xfrm>
              <a:custGeom>
                <a:avLst/>
                <a:gdLst>
                  <a:gd name="T0" fmla="*/ 230 w 1890"/>
                  <a:gd name="T1" fmla="*/ 95 h 2526"/>
                  <a:gd name="T2" fmla="*/ 513 w 1890"/>
                  <a:gd name="T3" fmla="*/ 157 h 2526"/>
                  <a:gd name="T4" fmla="*/ 969 w 1890"/>
                  <a:gd name="T5" fmla="*/ 390 h 2526"/>
                  <a:gd name="T6" fmla="*/ 1211 w 1890"/>
                  <a:gd name="T7" fmla="*/ 979 h 2526"/>
                  <a:gd name="T8" fmla="*/ 1251 w 1890"/>
                  <a:gd name="T9" fmla="*/ 864 h 2526"/>
                  <a:gd name="T10" fmla="*/ 1524 w 1890"/>
                  <a:gd name="T11" fmla="*/ 1097 h 2526"/>
                  <a:gd name="T12" fmla="*/ 1475 w 1890"/>
                  <a:gd name="T13" fmla="*/ 1216 h 2526"/>
                  <a:gd name="T14" fmla="*/ 1444 w 1890"/>
                  <a:gd name="T15" fmla="*/ 1344 h 2526"/>
                  <a:gd name="T16" fmla="*/ 1434 w 1890"/>
                  <a:gd name="T17" fmla="*/ 1476 h 2526"/>
                  <a:gd name="T18" fmla="*/ 1445 w 1890"/>
                  <a:gd name="T19" fmla="*/ 1613 h 2526"/>
                  <a:gd name="T20" fmla="*/ 1477 w 1890"/>
                  <a:gd name="T21" fmla="*/ 1745 h 2526"/>
                  <a:gd name="T22" fmla="*/ 1529 w 1890"/>
                  <a:gd name="T23" fmla="*/ 1870 h 2526"/>
                  <a:gd name="T24" fmla="*/ 1601 w 1890"/>
                  <a:gd name="T25" fmla="*/ 1984 h 2526"/>
                  <a:gd name="T26" fmla="*/ 1691 w 1890"/>
                  <a:gd name="T27" fmla="*/ 2089 h 2526"/>
                  <a:gd name="T28" fmla="*/ 1786 w 1890"/>
                  <a:gd name="T29" fmla="*/ 2170 h 2526"/>
                  <a:gd name="T30" fmla="*/ 1890 w 1890"/>
                  <a:gd name="T31" fmla="*/ 2236 h 2526"/>
                  <a:gd name="T32" fmla="*/ 1880 w 1890"/>
                  <a:gd name="T33" fmla="*/ 2274 h 2526"/>
                  <a:gd name="T34" fmla="*/ 1874 w 1890"/>
                  <a:gd name="T35" fmla="*/ 2300 h 2526"/>
                  <a:gd name="T36" fmla="*/ 1872 w 1890"/>
                  <a:gd name="T37" fmla="*/ 2310 h 2526"/>
                  <a:gd name="T38" fmla="*/ 1820 w 1890"/>
                  <a:gd name="T39" fmla="*/ 2519 h 2526"/>
                  <a:gd name="T40" fmla="*/ 1679 w 1890"/>
                  <a:gd name="T41" fmla="*/ 2526 h 2526"/>
                  <a:gd name="T42" fmla="*/ 1468 w 1890"/>
                  <a:gd name="T43" fmla="*/ 2513 h 2526"/>
                  <a:gd name="T44" fmla="*/ 1266 w 1890"/>
                  <a:gd name="T45" fmla="*/ 2475 h 2526"/>
                  <a:gd name="T46" fmla="*/ 1072 w 1890"/>
                  <a:gd name="T47" fmla="*/ 2414 h 2526"/>
                  <a:gd name="T48" fmla="*/ 889 w 1890"/>
                  <a:gd name="T49" fmla="*/ 2331 h 2526"/>
                  <a:gd name="T50" fmla="*/ 719 w 1890"/>
                  <a:gd name="T51" fmla="*/ 2228 h 2526"/>
                  <a:gd name="T52" fmla="*/ 564 w 1890"/>
                  <a:gd name="T53" fmla="*/ 2106 h 2526"/>
                  <a:gd name="T54" fmla="*/ 424 w 1890"/>
                  <a:gd name="T55" fmla="*/ 1968 h 2526"/>
                  <a:gd name="T56" fmla="*/ 301 w 1890"/>
                  <a:gd name="T57" fmla="*/ 1814 h 2526"/>
                  <a:gd name="T58" fmla="*/ 197 w 1890"/>
                  <a:gd name="T59" fmla="*/ 1645 h 2526"/>
                  <a:gd name="T60" fmla="*/ 113 w 1890"/>
                  <a:gd name="T61" fmla="*/ 1465 h 2526"/>
                  <a:gd name="T62" fmla="*/ 52 w 1890"/>
                  <a:gd name="T63" fmla="*/ 1273 h 2526"/>
                  <a:gd name="T64" fmla="*/ 13 w 1890"/>
                  <a:gd name="T65" fmla="*/ 1073 h 2526"/>
                  <a:gd name="T66" fmla="*/ 0 w 1890"/>
                  <a:gd name="T67" fmla="*/ 864 h 2526"/>
                  <a:gd name="T68" fmla="*/ 12 w 1890"/>
                  <a:gd name="T69" fmla="*/ 664 h 2526"/>
                  <a:gd name="T70" fmla="*/ 48 w 1890"/>
                  <a:gd name="T71" fmla="*/ 471 h 2526"/>
                  <a:gd name="T72" fmla="*/ 106 w 1890"/>
                  <a:gd name="T73" fmla="*/ 285 h 2526"/>
                  <a:gd name="T74" fmla="*/ 184 w 1890"/>
                  <a:gd name="T75" fmla="*/ 111 h 2526"/>
                  <a:gd name="T76" fmla="*/ 351 w 1890"/>
                  <a:gd name="T77" fmla="*/ 0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90" h="2526">
                    <a:moveTo>
                      <a:pt x="351" y="0"/>
                    </a:moveTo>
                    <a:lnTo>
                      <a:pt x="230" y="95"/>
                    </a:lnTo>
                    <a:lnTo>
                      <a:pt x="325" y="157"/>
                    </a:lnTo>
                    <a:lnTo>
                      <a:pt x="513" y="157"/>
                    </a:lnTo>
                    <a:lnTo>
                      <a:pt x="794" y="107"/>
                    </a:lnTo>
                    <a:lnTo>
                      <a:pt x="969" y="390"/>
                    </a:lnTo>
                    <a:lnTo>
                      <a:pt x="969" y="656"/>
                    </a:lnTo>
                    <a:lnTo>
                      <a:pt x="1211" y="979"/>
                    </a:lnTo>
                    <a:lnTo>
                      <a:pt x="1251" y="979"/>
                    </a:lnTo>
                    <a:lnTo>
                      <a:pt x="1251" y="864"/>
                    </a:lnTo>
                    <a:lnTo>
                      <a:pt x="1344" y="1056"/>
                    </a:lnTo>
                    <a:lnTo>
                      <a:pt x="1524" y="1097"/>
                    </a:lnTo>
                    <a:lnTo>
                      <a:pt x="1497" y="1155"/>
                    </a:lnTo>
                    <a:lnTo>
                      <a:pt x="1475" y="1216"/>
                    </a:lnTo>
                    <a:lnTo>
                      <a:pt x="1457" y="1280"/>
                    </a:lnTo>
                    <a:lnTo>
                      <a:pt x="1444" y="1344"/>
                    </a:lnTo>
                    <a:lnTo>
                      <a:pt x="1436" y="1409"/>
                    </a:lnTo>
                    <a:lnTo>
                      <a:pt x="1434" y="1476"/>
                    </a:lnTo>
                    <a:lnTo>
                      <a:pt x="1436" y="1546"/>
                    </a:lnTo>
                    <a:lnTo>
                      <a:pt x="1445" y="1613"/>
                    </a:lnTo>
                    <a:lnTo>
                      <a:pt x="1459" y="1680"/>
                    </a:lnTo>
                    <a:lnTo>
                      <a:pt x="1477" y="1745"/>
                    </a:lnTo>
                    <a:lnTo>
                      <a:pt x="1500" y="1807"/>
                    </a:lnTo>
                    <a:lnTo>
                      <a:pt x="1529" y="1870"/>
                    </a:lnTo>
                    <a:lnTo>
                      <a:pt x="1562" y="1928"/>
                    </a:lnTo>
                    <a:lnTo>
                      <a:pt x="1601" y="1984"/>
                    </a:lnTo>
                    <a:lnTo>
                      <a:pt x="1644" y="2037"/>
                    </a:lnTo>
                    <a:lnTo>
                      <a:pt x="1691" y="2089"/>
                    </a:lnTo>
                    <a:lnTo>
                      <a:pt x="1737" y="2131"/>
                    </a:lnTo>
                    <a:lnTo>
                      <a:pt x="1786" y="2170"/>
                    </a:lnTo>
                    <a:lnTo>
                      <a:pt x="1837" y="2205"/>
                    </a:lnTo>
                    <a:lnTo>
                      <a:pt x="1890" y="2236"/>
                    </a:lnTo>
                    <a:lnTo>
                      <a:pt x="1885" y="2257"/>
                    </a:lnTo>
                    <a:lnTo>
                      <a:pt x="1880" y="2274"/>
                    </a:lnTo>
                    <a:lnTo>
                      <a:pt x="1877" y="2289"/>
                    </a:lnTo>
                    <a:lnTo>
                      <a:pt x="1874" y="2300"/>
                    </a:lnTo>
                    <a:lnTo>
                      <a:pt x="1872" y="2308"/>
                    </a:lnTo>
                    <a:lnTo>
                      <a:pt x="1872" y="2310"/>
                    </a:lnTo>
                    <a:lnTo>
                      <a:pt x="1889" y="2512"/>
                    </a:lnTo>
                    <a:lnTo>
                      <a:pt x="1820" y="2519"/>
                    </a:lnTo>
                    <a:lnTo>
                      <a:pt x="1749" y="2524"/>
                    </a:lnTo>
                    <a:lnTo>
                      <a:pt x="1679" y="2526"/>
                    </a:lnTo>
                    <a:lnTo>
                      <a:pt x="1572" y="2523"/>
                    </a:lnTo>
                    <a:lnTo>
                      <a:pt x="1468" y="2513"/>
                    </a:lnTo>
                    <a:lnTo>
                      <a:pt x="1366" y="2496"/>
                    </a:lnTo>
                    <a:lnTo>
                      <a:pt x="1266" y="2475"/>
                    </a:lnTo>
                    <a:lnTo>
                      <a:pt x="1168" y="2447"/>
                    </a:lnTo>
                    <a:lnTo>
                      <a:pt x="1072" y="2414"/>
                    </a:lnTo>
                    <a:lnTo>
                      <a:pt x="979" y="2375"/>
                    </a:lnTo>
                    <a:lnTo>
                      <a:pt x="889" y="2331"/>
                    </a:lnTo>
                    <a:lnTo>
                      <a:pt x="803" y="2282"/>
                    </a:lnTo>
                    <a:lnTo>
                      <a:pt x="719" y="2228"/>
                    </a:lnTo>
                    <a:lnTo>
                      <a:pt x="640" y="2169"/>
                    </a:lnTo>
                    <a:lnTo>
                      <a:pt x="564" y="2106"/>
                    </a:lnTo>
                    <a:lnTo>
                      <a:pt x="491" y="2040"/>
                    </a:lnTo>
                    <a:lnTo>
                      <a:pt x="424" y="1968"/>
                    </a:lnTo>
                    <a:lnTo>
                      <a:pt x="360" y="1892"/>
                    </a:lnTo>
                    <a:lnTo>
                      <a:pt x="301" y="1814"/>
                    </a:lnTo>
                    <a:lnTo>
                      <a:pt x="247" y="1731"/>
                    </a:lnTo>
                    <a:lnTo>
                      <a:pt x="197" y="1645"/>
                    </a:lnTo>
                    <a:lnTo>
                      <a:pt x="152" y="1557"/>
                    </a:lnTo>
                    <a:lnTo>
                      <a:pt x="113" y="1465"/>
                    </a:lnTo>
                    <a:lnTo>
                      <a:pt x="79" y="1370"/>
                    </a:lnTo>
                    <a:lnTo>
                      <a:pt x="52" y="1273"/>
                    </a:lnTo>
                    <a:lnTo>
                      <a:pt x="30" y="1174"/>
                    </a:lnTo>
                    <a:lnTo>
                      <a:pt x="13" y="1073"/>
                    </a:lnTo>
                    <a:lnTo>
                      <a:pt x="3" y="970"/>
                    </a:lnTo>
                    <a:lnTo>
                      <a:pt x="0" y="864"/>
                    </a:lnTo>
                    <a:lnTo>
                      <a:pt x="3" y="763"/>
                    </a:lnTo>
                    <a:lnTo>
                      <a:pt x="12" y="664"/>
                    </a:lnTo>
                    <a:lnTo>
                      <a:pt x="27" y="567"/>
                    </a:lnTo>
                    <a:lnTo>
                      <a:pt x="48" y="471"/>
                    </a:lnTo>
                    <a:lnTo>
                      <a:pt x="75" y="377"/>
                    </a:lnTo>
                    <a:lnTo>
                      <a:pt x="106" y="285"/>
                    </a:lnTo>
                    <a:lnTo>
                      <a:pt x="143" y="197"/>
                    </a:lnTo>
                    <a:lnTo>
                      <a:pt x="184" y="111"/>
                    </a:lnTo>
                    <a:lnTo>
                      <a:pt x="230" y="27"/>
                    </a:lnTo>
                    <a:lnTo>
                      <a:pt x="351"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2" name="Freeform 595"/>
              <p:cNvSpPr>
                <a:spLocks noEditPoints="1"/>
              </p:cNvSpPr>
              <p:nvPr/>
            </p:nvSpPr>
            <p:spPr bwMode="auto">
              <a:xfrm>
                <a:off x="906463" y="-1422400"/>
                <a:ext cx="455613" cy="138113"/>
              </a:xfrm>
              <a:custGeom>
                <a:avLst/>
                <a:gdLst>
                  <a:gd name="T0" fmla="*/ 857 w 2009"/>
                  <a:gd name="T1" fmla="*/ 178 h 604"/>
                  <a:gd name="T2" fmla="*/ 854 w 2009"/>
                  <a:gd name="T3" fmla="*/ 185 h 604"/>
                  <a:gd name="T4" fmla="*/ 848 w 2009"/>
                  <a:gd name="T5" fmla="*/ 194 h 604"/>
                  <a:gd name="T6" fmla="*/ 837 w 2009"/>
                  <a:gd name="T7" fmla="*/ 204 h 604"/>
                  <a:gd name="T8" fmla="*/ 823 w 2009"/>
                  <a:gd name="T9" fmla="*/ 214 h 604"/>
                  <a:gd name="T10" fmla="*/ 809 w 2009"/>
                  <a:gd name="T11" fmla="*/ 225 h 604"/>
                  <a:gd name="T12" fmla="*/ 795 w 2009"/>
                  <a:gd name="T13" fmla="*/ 235 h 604"/>
                  <a:gd name="T14" fmla="*/ 780 w 2009"/>
                  <a:gd name="T15" fmla="*/ 246 h 604"/>
                  <a:gd name="T16" fmla="*/ 767 w 2009"/>
                  <a:gd name="T17" fmla="*/ 254 h 604"/>
                  <a:gd name="T18" fmla="*/ 757 w 2009"/>
                  <a:gd name="T19" fmla="*/ 261 h 604"/>
                  <a:gd name="T20" fmla="*/ 750 w 2009"/>
                  <a:gd name="T21" fmla="*/ 266 h 604"/>
                  <a:gd name="T22" fmla="*/ 747 w 2009"/>
                  <a:gd name="T23" fmla="*/ 267 h 604"/>
                  <a:gd name="T24" fmla="*/ 857 w 2009"/>
                  <a:gd name="T25" fmla="*/ 331 h 604"/>
                  <a:gd name="T26" fmla="*/ 1087 w 2009"/>
                  <a:gd name="T27" fmla="*/ 271 h 604"/>
                  <a:gd name="T28" fmla="*/ 1033 w 2009"/>
                  <a:gd name="T29" fmla="*/ 178 h 604"/>
                  <a:gd name="T30" fmla="*/ 933 w 2009"/>
                  <a:gd name="T31" fmla="*/ 210 h 604"/>
                  <a:gd name="T32" fmla="*/ 857 w 2009"/>
                  <a:gd name="T33" fmla="*/ 178 h 604"/>
                  <a:gd name="T34" fmla="*/ 1537 w 2009"/>
                  <a:gd name="T35" fmla="*/ 72 h 604"/>
                  <a:gd name="T36" fmla="*/ 1365 w 2009"/>
                  <a:gd name="T37" fmla="*/ 165 h 604"/>
                  <a:gd name="T38" fmla="*/ 1267 w 2009"/>
                  <a:gd name="T39" fmla="*/ 226 h 604"/>
                  <a:gd name="T40" fmla="*/ 1336 w 2009"/>
                  <a:gd name="T41" fmla="*/ 270 h 604"/>
                  <a:gd name="T42" fmla="*/ 1488 w 2009"/>
                  <a:gd name="T43" fmla="*/ 255 h 604"/>
                  <a:gd name="T44" fmla="*/ 1647 w 2009"/>
                  <a:gd name="T45" fmla="*/ 135 h 604"/>
                  <a:gd name="T46" fmla="*/ 1537 w 2009"/>
                  <a:gd name="T47" fmla="*/ 72 h 604"/>
                  <a:gd name="T48" fmla="*/ 1295 w 2009"/>
                  <a:gd name="T49" fmla="*/ 0 h 604"/>
                  <a:gd name="T50" fmla="*/ 1295 w 2009"/>
                  <a:gd name="T51" fmla="*/ 0 h 604"/>
                  <a:gd name="T52" fmla="*/ 1390 w 2009"/>
                  <a:gd name="T53" fmla="*/ 3 h 604"/>
                  <a:gd name="T54" fmla="*/ 1483 w 2009"/>
                  <a:gd name="T55" fmla="*/ 11 h 604"/>
                  <a:gd name="T56" fmla="*/ 1576 w 2009"/>
                  <a:gd name="T57" fmla="*/ 24 h 604"/>
                  <a:gd name="T58" fmla="*/ 1666 w 2009"/>
                  <a:gd name="T59" fmla="*/ 42 h 604"/>
                  <a:gd name="T60" fmla="*/ 1755 w 2009"/>
                  <a:gd name="T61" fmla="*/ 65 h 604"/>
                  <a:gd name="T62" fmla="*/ 1842 w 2009"/>
                  <a:gd name="T63" fmla="*/ 92 h 604"/>
                  <a:gd name="T64" fmla="*/ 1926 w 2009"/>
                  <a:gd name="T65" fmla="*/ 124 h 604"/>
                  <a:gd name="T66" fmla="*/ 2009 w 2009"/>
                  <a:gd name="T67" fmla="*/ 160 h 604"/>
                  <a:gd name="T68" fmla="*/ 1948 w 2009"/>
                  <a:gd name="T69" fmla="*/ 169 h 604"/>
                  <a:gd name="T70" fmla="*/ 1784 w 2009"/>
                  <a:gd name="T71" fmla="*/ 145 h 604"/>
                  <a:gd name="T72" fmla="*/ 1668 w 2009"/>
                  <a:gd name="T73" fmla="*/ 221 h 604"/>
                  <a:gd name="T74" fmla="*/ 1586 w 2009"/>
                  <a:gd name="T75" fmla="*/ 311 h 604"/>
                  <a:gd name="T76" fmla="*/ 1285 w 2009"/>
                  <a:gd name="T77" fmla="*/ 339 h 604"/>
                  <a:gd name="T78" fmla="*/ 1162 w 2009"/>
                  <a:gd name="T79" fmla="*/ 319 h 604"/>
                  <a:gd name="T80" fmla="*/ 1077 w 2009"/>
                  <a:gd name="T81" fmla="*/ 450 h 604"/>
                  <a:gd name="T82" fmla="*/ 830 w 2009"/>
                  <a:gd name="T83" fmla="*/ 464 h 604"/>
                  <a:gd name="T84" fmla="*/ 676 w 2009"/>
                  <a:gd name="T85" fmla="*/ 421 h 604"/>
                  <a:gd name="T86" fmla="*/ 538 w 2009"/>
                  <a:gd name="T87" fmla="*/ 495 h 604"/>
                  <a:gd name="T88" fmla="*/ 239 w 2009"/>
                  <a:gd name="T89" fmla="*/ 536 h 604"/>
                  <a:gd name="T90" fmla="*/ 0 w 2009"/>
                  <a:gd name="T91" fmla="*/ 604 h 604"/>
                  <a:gd name="T92" fmla="*/ 0 w 2009"/>
                  <a:gd name="T93" fmla="*/ 604 h 604"/>
                  <a:gd name="T94" fmla="*/ 63 w 2009"/>
                  <a:gd name="T95" fmla="*/ 532 h 604"/>
                  <a:gd name="T96" fmla="*/ 131 w 2009"/>
                  <a:gd name="T97" fmla="*/ 464 h 604"/>
                  <a:gd name="T98" fmla="*/ 203 w 2009"/>
                  <a:gd name="T99" fmla="*/ 400 h 604"/>
                  <a:gd name="T100" fmla="*/ 278 w 2009"/>
                  <a:gd name="T101" fmla="*/ 339 h 604"/>
                  <a:gd name="T102" fmla="*/ 356 w 2009"/>
                  <a:gd name="T103" fmla="*/ 283 h 604"/>
                  <a:gd name="T104" fmla="*/ 439 w 2009"/>
                  <a:gd name="T105" fmla="*/ 232 h 604"/>
                  <a:gd name="T106" fmla="*/ 524 w 2009"/>
                  <a:gd name="T107" fmla="*/ 185 h 604"/>
                  <a:gd name="T108" fmla="*/ 612 w 2009"/>
                  <a:gd name="T109" fmla="*/ 144 h 604"/>
                  <a:gd name="T110" fmla="*/ 702 w 2009"/>
                  <a:gd name="T111" fmla="*/ 107 h 604"/>
                  <a:gd name="T112" fmla="*/ 796 w 2009"/>
                  <a:gd name="T113" fmla="*/ 75 h 604"/>
                  <a:gd name="T114" fmla="*/ 892 w 2009"/>
                  <a:gd name="T115" fmla="*/ 49 h 604"/>
                  <a:gd name="T116" fmla="*/ 990 w 2009"/>
                  <a:gd name="T117" fmla="*/ 27 h 604"/>
                  <a:gd name="T118" fmla="*/ 1089 w 2009"/>
                  <a:gd name="T119" fmla="*/ 13 h 604"/>
                  <a:gd name="T120" fmla="*/ 1191 w 2009"/>
                  <a:gd name="T121" fmla="*/ 3 h 604"/>
                  <a:gd name="T122" fmla="*/ 1295 w 2009"/>
                  <a:gd name="T12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09" h="604">
                    <a:moveTo>
                      <a:pt x="857" y="178"/>
                    </a:moveTo>
                    <a:lnTo>
                      <a:pt x="854" y="185"/>
                    </a:lnTo>
                    <a:lnTo>
                      <a:pt x="848" y="194"/>
                    </a:lnTo>
                    <a:lnTo>
                      <a:pt x="837" y="204"/>
                    </a:lnTo>
                    <a:lnTo>
                      <a:pt x="823" y="214"/>
                    </a:lnTo>
                    <a:lnTo>
                      <a:pt x="809" y="225"/>
                    </a:lnTo>
                    <a:lnTo>
                      <a:pt x="795" y="235"/>
                    </a:lnTo>
                    <a:lnTo>
                      <a:pt x="780" y="246"/>
                    </a:lnTo>
                    <a:lnTo>
                      <a:pt x="767" y="254"/>
                    </a:lnTo>
                    <a:lnTo>
                      <a:pt x="757" y="261"/>
                    </a:lnTo>
                    <a:lnTo>
                      <a:pt x="750" y="266"/>
                    </a:lnTo>
                    <a:lnTo>
                      <a:pt x="747" y="267"/>
                    </a:lnTo>
                    <a:lnTo>
                      <a:pt x="857" y="331"/>
                    </a:lnTo>
                    <a:lnTo>
                      <a:pt x="1087" y="271"/>
                    </a:lnTo>
                    <a:lnTo>
                      <a:pt x="1033" y="178"/>
                    </a:lnTo>
                    <a:lnTo>
                      <a:pt x="933" y="210"/>
                    </a:lnTo>
                    <a:lnTo>
                      <a:pt x="857" y="178"/>
                    </a:lnTo>
                    <a:close/>
                    <a:moveTo>
                      <a:pt x="1537" y="72"/>
                    </a:moveTo>
                    <a:lnTo>
                      <a:pt x="1365" y="165"/>
                    </a:lnTo>
                    <a:lnTo>
                      <a:pt x="1267" y="226"/>
                    </a:lnTo>
                    <a:lnTo>
                      <a:pt x="1336" y="270"/>
                    </a:lnTo>
                    <a:lnTo>
                      <a:pt x="1488" y="255"/>
                    </a:lnTo>
                    <a:lnTo>
                      <a:pt x="1647" y="135"/>
                    </a:lnTo>
                    <a:lnTo>
                      <a:pt x="1537" y="72"/>
                    </a:lnTo>
                    <a:close/>
                    <a:moveTo>
                      <a:pt x="1295" y="0"/>
                    </a:moveTo>
                    <a:lnTo>
                      <a:pt x="1295" y="0"/>
                    </a:lnTo>
                    <a:lnTo>
                      <a:pt x="1390" y="3"/>
                    </a:lnTo>
                    <a:lnTo>
                      <a:pt x="1483" y="11"/>
                    </a:lnTo>
                    <a:lnTo>
                      <a:pt x="1576" y="24"/>
                    </a:lnTo>
                    <a:lnTo>
                      <a:pt x="1666" y="42"/>
                    </a:lnTo>
                    <a:lnTo>
                      <a:pt x="1755" y="65"/>
                    </a:lnTo>
                    <a:lnTo>
                      <a:pt x="1842" y="92"/>
                    </a:lnTo>
                    <a:lnTo>
                      <a:pt x="1926" y="124"/>
                    </a:lnTo>
                    <a:lnTo>
                      <a:pt x="2009" y="160"/>
                    </a:lnTo>
                    <a:lnTo>
                      <a:pt x="1948" y="169"/>
                    </a:lnTo>
                    <a:lnTo>
                      <a:pt x="1784" y="145"/>
                    </a:lnTo>
                    <a:lnTo>
                      <a:pt x="1668" y="221"/>
                    </a:lnTo>
                    <a:lnTo>
                      <a:pt x="1586" y="311"/>
                    </a:lnTo>
                    <a:lnTo>
                      <a:pt x="1285" y="339"/>
                    </a:lnTo>
                    <a:lnTo>
                      <a:pt x="1162" y="319"/>
                    </a:lnTo>
                    <a:lnTo>
                      <a:pt x="1077" y="450"/>
                    </a:lnTo>
                    <a:lnTo>
                      <a:pt x="830" y="464"/>
                    </a:lnTo>
                    <a:lnTo>
                      <a:pt x="676" y="421"/>
                    </a:lnTo>
                    <a:lnTo>
                      <a:pt x="538" y="495"/>
                    </a:lnTo>
                    <a:lnTo>
                      <a:pt x="239" y="536"/>
                    </a:lnTo>
                    <a:lnTo>
                      <a:pt x="0" y="604"/>
                    </a:lnTo>
                    <a:lnTo>
                      <a:pt x="0" y="604"/>
                    </a:lnTo>
                    <a:lnTo>
                      <a:pt x="63" y="532"/>
                    </a:lnTo>
                    <a:lnTo>
                      <a:pt x="131" y="464"/>
                    </a:lnTo>
                    <a:lnTo>
                      <a:pt x="203" y="400"/>
                    </a:lnTo>
                    <a:lnTo>
                      <a:pt x="278" y="339"/>
                    </a:lnTo>
                    <a:lnTo>
                      <a:pt x="356" y="283"/>
                    </a:lnTo>
                    <a:lnTo>
                      <a:pt x="439" y="232"/>
                    </a:lnTo>
                    <a:lnTo>
                      <a:pt x="524" y="185"/>
                    </a:lnTo>
                    <a:lnTo>
                      <a:pt x="612" y="144"/>
                    </a:lnTo>
                    <a:lnTo>
                      <a:pt x="702" y="107"/>
                    </a:lnTo>
                    <a:lnTo>
                      <a:pt x="796" y="75"/>
                    </a:lnTo>
                    <a:lnTo>
                      <a:pt x="892" y="49"/>
                    </a:lnTo>
                    <a:lnTo>
                      <a:pt x="990" y="27"/>
                    </a:lnTo>
                    <a:lnTo>
                      <a:pt x="1089" y="13"/>
                    </a:lnTo>
                    <a:lnTo>
                      <a:pt x="1191" y="3"/>
                    </a:lnTo>
                    <a:lnTo>
                      <a:pt x="1295" y="0"/>
                    </a:lnTo>
                    <a:close/>
                  </a:path>
                </a:pathLst>
              </a:custGeom>
              <a:grpFill/>
              <a:ln w="0">
                <a:noFill/>
                <a:prstDash val="solid"/>
                <a:round/>
              </a:ln>
            </p:spPr>
            <p:txBody>
              <a:bodyPr vert="horz" wrap="square" lIns="91440" tIns="45720" rIns="91440" bIns="45720" numCol="1" anchor="t" anchorCtr="0" compatLnSpc="1"/>
              <a:lstStyle/>
              <a:p>
                <a:endParaRPr lang="en-US"/>
              </a:p>
            </p:txBody>
          </p:sp>
        </p:grpSp>
      </p:grpSp>
      <p:sp>
        <p:nvSpPr>
          <p:cNvPr id="14" name="矩形 13"/>
          <p:cNvSpPr/>
          <p:nvPr/>
        </p:nvSpPr>
        <p:spPr>
          <a:xfrm flipV="1">
            <a:off x="558800" y="1759585"/>
            <a:ext cx="11049000" cy="76200"/>
          </a:xfrm>
          <a:prstGeom prst="rect">
            <a:avLst/>
          </a:prstGeom>
          <a:gradFill>
            <a:gsLst>
              <a:gs pos="100000">
                <a:srgbClr val="F9F8CA"/>
              </a:gs>
              <a:gs pos="6000">
                <a:srgbClr val="4EAADD"/>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文本框 24"/>
          <p:cNvSpPr txBox="1"/>
          <p:nvPr/>
        </p:nvSpPr>
        <p:spPr>
          <a:xfrm>
            <a:off x="1120775" y="2075180"/>
            <a:ext cx="6817995" cy="583565"/>
          </a:xfrm>
          <a:prstGeom prst="rect">
            <a:avLst/>
          </a:prstGeom>
          <a:noFill/>
        </p:spPr>
        <p:txBody>
          <a:bodyPr wrap="square" rtlCol="0">
            <a:spAutoFit/>
          </a:bodyPr>
          <a:p>
            <a:r>
              <a:rPr lang="en-US" altLang="zh-CN" sz="3200" b="1">
                <a:solidFill>
                  <a:schemeClr val="bg1"/>
                </a:solidFill>
                <a:latin typeface="微软雅黑 Light" panose="020B0502040204020203" pitchFamily="34" charset="-122"/>
                <a:ea typeface="微软雅黑 Light" panose="020B0502040204020203" pitchFamily="34" charset="-122"/>
              </a:rPr>
              <a:t>  </a:t>
            </a:r>
            <a:r>
              <a:rPr lang="zh-CN" altLang="en-US" sz="3200" b="1">
                <a:solidFill>
                  <a:schemeClr val="bg1"/>
                </a:solidFill>
                <a:latin typeface="微软雅黑 Light" panose="020B0502040204020203" pitchFamily="34" charset="-122"/>
                <a:ea typeface="微软雅黑 Light" panose="020B0502040204020203" pitchFamily="34" charset="-122"/>
              </a:rPr>
              <a:t>人肉</a:t>
            </a:r>
            <a:r>
              <a:rPr lang="zh-CN" altLang="en-US" sz="3200" b="1">
                <a:solidFill>
                  <a:schemeClr val="bg1"/>
                </a:solidFill>
                <a:latin typeface="微软雅黑 Light" panose="020B0502040204020203" pitchFamily="34" charset="-122"/>
                <a:ea typeface="微软雅黑 Light" panose="020B0502040204020203" pitchFamily="34" charset="-122"/>
              </a:rPr>
              <a:t>搜索</a:t>
            </a:r>
            <a:endParaRPr lang="zh-CN" altLang="en-US" sz="3200" b="1">
              <a:solidFill>
                <a:schemeClr val="bg1"/>
              </a:solidFill>
              <a:latin typeface="微软雅黑 Light" panose="020B0502040204020203" pitchFamily="34" charset="-122"/>
              <a:ea typeface="微软雅黑 Light" panose="020B0502040204020203" pitchFamily="34" charset="-122"/>
            </a:endParaRPr>
          </a:p>
        </p:txBody>
      </p:sp>
      <p:sp>
        <p:nvSpPr>
          <p:cNvPr id="26" name="文本框 25"/>
          <p:cNvSpPr txBox="1"/>
          <p:nvPr/>
        </p:nvSpPr>
        <p:spPr>
          <a:xfrm>
            <a:off x="920115" y="2748280"/>
            <a:ext cx="10279380" cy="1863725"/>
          </a:xfrm>
          <a:prstGeom prst="rect">
            <a:avLst/>
          </a:prstGeom>
          <a:noFill/>
        </p:spPr>
        <p:txBody>
          <a:bodyPr wrap="square" rtlCol="0">
            <a:spAutoFit/>
          </a:bodyPr>
          <a:p>
            <a:pPr lvl="0" algn="l">
              <a:lnSpc>
                <a:spcPct val="130000"/>
              </a:lnSpc>
              <a:buClrTx/>
              <a:buSzTx/>
              <a:buFontTx/>
            </a:pPr>
            <a:r>
              <a:rPr lang="en-US" altLang="zh-CN" sz="3200" b="1">
                <a:solidFill>
                  <a:schemeClr val="bg1"/>
                </a:solidFill>
                <a:latin typeface="微软雅黑 Light" panose="020B0502040204020203" pitchFamily="34" charset="-122"/>
                <a:ea typeface="微软雅黑 Light" panose="020B0502040204020203" pitchFamily="34" charset="-122"/>
                <a:sym typeface="+mn-ea"/>
              </a:rPr>
              <a:t>       </a:t>
            </a:r>
            <a:r>
              <a:rPr lang="en-US" altLang="zh-CN" sz="3200" b="1">
                <a:solidFill>
                  <a:schemeClr val="bg1"/>
                </a:solidFill>
                <a:latin typeface="微软雅黑 Light" panose="020B0502040204020203" pitchFamily="34" charset="-122"/>
                <a:ea typeface="微软雅黑 Light" panose="020B0502040204020203" pitchFamily="34" charset="-122"/>
                <a:sym typeface="+mn-ea"/>
              </a:rPr>
              <a:t>人肉搜索并不是一个法律概念，它是随着网络技术产生的，在网上搜索、公布、侵害他人隐私的违法行为。</a:t>
            </a:r>
            <a:endParaRPr lang="en-US" altLang="zh-CN" sz="3200" b="1">
              <a:solidFill>
                <a:schemeClr val="bg1"/>
              </a:solidFill>
              <a:latin typeface="微软雅黑 Light" panose="020B0502040204020203" pitchFamily="34" charset="-122"/>
              <a:ea typeface="微软雅黑 Light" panose="020B0502040204020203" pitchFamily="34" charset="-122"/>
              <a:sym typeface="+mn-ea"/>
            </a:endParaRPr>
          </a:p>
          <a:p>
            <a:pPr lvl="0" algn="l">
              <a:buClrTx/>
              <a:buSzTx/>
              <a:buFontTx/>
            </a:pPr>
            <a:endParaRPr lang="en-US" altLang="zh-CN" sz="3200" b="1">
              <a:solidFill>
                <a:schemeClr val="bg1"/>
              </a:solidFill>
              <a:latin typeface="微软雅黑 Light" panose="020B0502040204020203" pitchFamily="34" charset="-122"/>
              <a:ea typeface="微软雅黑 Light" panose="020B0502040204020203" pitchFamily="34" charset="-122"/>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707746"/>
            <a:ext cx="12192000" cy="5442508"/>
          </a:xfrm>
          <a:prstGeom prst="rect">
            <a:avLst/>
          </a:prstGeom>
        </p:spPr>
      </p:pic>
      <p:grpSp>
        <p:nvGrpSpPr>
          <p:cNvPr id="73" name="组合 72"/>
          <p:cNvGrpSpPr/>
          <p:nvPr/>
        </p:nvGrpSpPr>
        <p:grpSpPr>
          <a:xfrm>
            <a:off x="0" y="-247650"/>
            <a:ext cx="12192000" cy="7642860"/>
            <a:chOff x="0" y="-618"/>
            <a:chExt cx="19200" cy="12036"/>
          </a:xfrm>
        </p:grpSpPr>
        <p:grpSp>
          <p:nvGrpSpPr>
            <p:cNvPr id="33" name="组合 32"/>
            <p:cNvGrpSpPr/>
            <p:nvPr/>
          </p:nvGrpSpPr>
          <p:grpSpPr>
            <a:xfrm>
              <a:off x="0" y="0"/>
              <a:ext cx="19200" cy="11419"/>
              <a:chOff x="0" y="0"/>
              <a:chExt cx="19200" cy="11419"/>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9200" cy="10800"/>
              </a:xfrm>
              <a:prstGeom prst="rect">
                <a:avLst/>
              </a:prstGeom>
            </p:spPr>
          </p:pic>
          <p:pic>
            <p:nvPicPr>
              <p:cNvPr id="20" name="图片 19"/>
              <p:cNvPicPr>
                <a:picLocks noChangeAspect="1"/>
              </p:cNvPicPr>
              <p:nvPr/>
            </p:nvPicPr>
            <p:blipFill rotWithShape="1">
              <a:blip r:embed="rId3">
                <a:extLst>
                  <a:ext uri="{28A0092B-C50C-407E-A947-70E740481C1C}">
                    <a14:useLocalDpi xmlns:a14="http://schemas.microsoft.com/office/drawing/2010/main" val="0"/>
                  </a:ext>
                </a:extLst>
              </a:blip>
              <a:srcRect r="19380"/>
              <a:stretch>
                <a:fillRect/>
              </a:stretch>
            </p:blipFill>
            <p:spPr>
              <a:xfrm>
                <a:off x="0" y="1819"/>
                <a:ext cx="19200" cy="9600"/>
              </a:xfrm>
              <a:prstGeom prst="rect">
                <a:avLst/>
              </a:prstGeom>
            </p:spPr>
          </p:pic>
        </p:grpSp>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81706" r="379" b="25096"/>
            <a:stretch>
              <a:fillRect/>
            </a:stretch>
          </p:blipFill>
          <p:spPr>
            <a:xfrm>
              <a:off x="14933" y="-618"/>
              <a:ext cx="4267" cy="7191"/>
            </a:xfrm>
            <a:prstGeom prst="rect">
              <a:avLst/>
            </a:prstGeom>
          </p:spPr>
        </p:pic>
      </p:grpSp>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59" y="679979"/>
            <a:ext cx="4038811" cy="4038811"/>
          </a:xfrm>
          <a:prstGeom prst="rect">
            <a:avLst/>
          </a:prstGeom>
        </p:spPr>
      </p:pic>
      <p:grpSp>
        <p:nvGrpSpPr>
          <p:cNvPr id="18" name="组合 17"/>
          <p:cNvGrpSpPr/>
          <p:nvPr/>
        </p:nvGrpSpPr>
        <p:grpSpPr>
          <a:xfrm>
            <a:off x="432695" y="1972964"/>
            <a:ext cx="3281813" cy="1432335"/>
            <a:chOff x="1555382" y="2582557"/>
            <a:chExt cx="3281813" cy="1432335"/>
          </a:xfrm>
        </p:grpSpPr>
        <p:sp>
          <p:nvSpPr>
            <p:cNvPr id="16" name="文本框 15"/>
            <p:cNvSpPr txBox="1"/>
            <p:nvPr/>
          </p:nvSpPr>
          <p:spPr>
            <a:xfrm>
              <a:off x="1651691" y="2582557"/>
              <a:ext cx="3095625" cy="1200329"/>
            </a:xfrm>
            <a:prstGeom prst="rect">
              <a:avLst/>
            </a:prstGeom>
            <a:noFill/>
          </p:spPr>
          <p:txBody>
            <a:bodyPr wrap="square" lIns="91440" tIns="45720" rIns="91440" bIns="45720" rtlCol="0">
              <a:spAutoFit/>
            </a:bodyPr>
            <a:lstStyle/>
            <a:p>
              <a:pPr algn="ctr"/>
              <a:r>
                <a:rPr lang="zh-CN" altLang="en-US" sz="7200" dirty="0">
                  <a:gradFill flip="none" rotWithShape="1">
                    <a:gsLst>
                      <a:gs pos="0">
                        <a:srgbClr val="00A8FF"/>
                      </a:gs>
                      <a:gs pos="100000">
                        <a:srgbClr val="00F2E1"/>
                      </a:gs>
                    </a:gsLst>
                    <a:lin ang="13500000" scaled="1"/>
                    <a:tileRect/>
                  </a:gradFill>
                  <a:latin typeface="微软雅黑 Light" panose="020B0502040204020203" pitchFamily="34" charset="-122"/>
                  <a:ea typeface="微软雅黑 Light" panose="020B0502040204020203" pitchFamily="34" charset="-122"/>
                </a:rPr>
                <a:t>目录</a:t>
              </a:r>
              <a:endParaRPr lang="zh-CN" altLang="en-US" sz="7200" dirty="0">
                <a:gradFill flip="none" rotWithShape="1">
                  <a:gsLst>
                    <a:gs pos="0">
                      <a:srgbClr val="00A8FF"/>
                    </a:gs>
                    <a:gs pos="100000">
                      <a:srgbClr val="00F2E1"/>
                    </a:gs>
                  </a:gsLst>
                  <a:lin ang="13500000" scaled="1"/>
                  <a:tileRect/>
                </a:gradFill>
                <a:latin typeface="微软雅黑 Light" panose="020B0502040204020203" pitchFamily="34" charset="-122"/>
                <a:ea typeface="微软雅黑 Light" panose="020B0502040204020203" pitchFamily="34" charset="-122"/>
              </a:endParaRPr>
            </a:p>
          </p:txBody>
        </p:sp>
        <p:sp>
          <p:nvSpPr>
            <p:cNvPr id="17" name="文本框 16"/>
            <p:cNvSpPr txBox="1"/>
            <p:nvPr/>
          </p:nvSpPr>
          <p:spPr>
            <a:xfrm>
              <a:off x="1555382" y="3645560"/>
              <a:ext cx="3281813" cy="369332"/>
            </a:xfrm>
            <a:prstGeom prst="rect">
              <a:avLst/>
            </a:prstGeom>
            <a:noFill/>
          </p:spPr>
          <p:txBody>
            <a:bodyPr wrap="square" lIns="91440" tIns="45720" rIns="91440" bIns="45720" rtlCol="0">
              <a:spAutoFit/>
            </a:bodyPr>
            <a:lstStyle/>
            <a:p>
              <a:pPr algn="ctr"/>
              <a:r>
                <a:rPr lang="en-US" altLang="zh-CN" dirty="0">
                  <a:solidFill>
                    <a:schemeClr val="bg1"/>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CONTENTS</a:t>
              </a:r>
              <a:endParaRPr lang="zh-CN" altLang="en-US" dirty="0">
                <a:solidFill>
                  <a:schemeClr val="bg1"/>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p:txBody>
        </p:sp>
      </p:grpSp>
      <p:sp>
        <p:nvSpPr>
          <p:cNvPr id="26" name="矩形 25"/>
          <p:cNvSpPr/>
          <p:nvPr/>
        </p:nvSpPr>
        <p:spPr>
          <a:xfrm>
            <a:off x="5394325" y="2399030"/>
            <a:ext cx="4474210" cy="521970"/>
          </a:xfrm>
          <a:prstGeom prst="rect">
            <a:avLst/>
          </a:prstGeom>
        </p:spPr>
        <p:txBody>
          <a:bodyPr wrap="square">
            <a:spAutoFit/>
          </a:bodyPr>
          <a:lstStyle/>
          <a:p>
            <a:pPr algn="l"/>
            <a:r>
              <a:rPr lang="zh-CN" altLang="en-US" sz="2800" dirty="0">
                <a:solidFill>
                  <a:schemeClr val="bg1"/>
                </a:solidFill>
                <a:latin typeface="微软雅黑 Light" panose="020B0502040204020203" pitchFamily="34" charset="-122"/>
                <a:ea typeface="微软雅黑 Light" panose="020B0502040204020203" pitchFamily="34" charset="-122"/>
                <a:sym typeface="+mn-ea"/>
              </a:rPr>
              <a:t>信息泄露的主要途径及危害</a:t>
            </a:r>
            <a:endParaRPr lang="zh-CN" altLang="en-US" sz="2800" dirty="0">
              <a:solidFill>
                <a:schemeClr val="bg1"/>
              </a:solidFill>
              <a:latin typeface="微软雅黑 Light" panose="020B0502040204020203" pitchFamily="34" charset="-122"/>
              <a:ea typeface="微软雅黑 Light" panose="020B0502040204020203" pitchFamily="34" charset="-122"/>
              <a:sym typeface="+mn-ea"/>
            </a:endParaRPr>
          </a:p>
        </p:txBody>
      </p:sp>
      <p:sp>
        <p:nvSpPr>
          <p:cNvPr id="29" name="文本框 28"/>
          <p:cNvSpPr txBox="1"/>
          <p:nvPr/>
        </p:nvSpPr>
        <p:spPr>
          <a:xfrm>
            <a:off x="5415915" y="1523365"/>
            <a:ext cx="577850" cy="521970"/>
          </a:xfrm>
          <a:prstGeom prst="rect">
            <a:avLst/>
          </a:prstGeom>
          <a:noFill/>
        </p:spPr>
        <p:txBody>
          <a:bodyPr wrap="none" rtlCol="0">
            <a:spAutoFit/>
          </a:bodyPr>
          <a:lstStyle/>
          <a:p>
            <a:pPr algn="ctr"/>
            <a:r>
              <a:rPr lang="en-US" altLang="zh-CN" sz="2800" dirty="0">
                <a:solidFill>
                  <a:schemeClr val="bg1"/>
                </a:solidFill>
                <a:latin typeface="微软雅黑 Light" panose="020B0502040204020203" pitchFamily="34" charset="-122"/>
                <a:ea typeface="微软雅黑 Light" panose="020B0502040204020203" pitchFamily="34" charset="-122"/>
              </a:rPr>
              <a:t>02</a:t>
            </a:r>
            <a:endParaRPr lang="en-US" altLang="zh-CN" sz="2800" dirty="0">
              <a:solidFill>
                <a:schemeClr val="bg1"/>
              </a:solidFill>
              <a:latin typeface="微软雅黑 Light" panose="020B0502040204020203" pitchFamily="34" charset="-122"/>
              <a:ea typeface="微软雅黑 Light" panose="020B0502040204020203" pitchFamily="34" charset="-122"/>
            </a:endParaRPr>
          </a:p>
        </p:txBody>
      </p:sp>
      <p:pic>
        <p:nvPicPr>
          <p:cNvPr id="35" name="图片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4685" y="501015"/>
            <a:ext cx="798830" cy="798830"/>
          </a:xfrm>
          <a:prstGeom prst="rect">
            <a:avLst/>
          </a:prstGeom>
        </p:spPr>
      </p:pic>
      <p:sp>
        <p:nvSpPr>
          <p:cNvPr id="36" name="文本框 35"/>
          <p:cNvSpPr txBox="1"/>
          <p:nvPr/>
        </p:nvSpPr>
        <p:spPr>
          <a:xfrm>
            <a:off x="4604704" y="664210"/>
            <a:ext cx="516890" cy="521970"/>
          </a:xfrm>
          <a:prstGeom prst="rect">
            <a:avLst/>
          </a:prstGeom>
          <a:noFill/>
        </p:spPr>
        <p:txBody>
          <a:bodyPr wrap="none" rtlCol="0">
            <a:spAutoFit/>
          </a:bodyPr>
          <a:p>
            <a:pPr algn="ctr"/>
            <a:r>
              <a:rPr lang="en-US" altLang="zh-CN" sz="2800" dirty="0">
                <a:solidFill>
                  <a:schemeClr val="bg1"/>
                </a:solidFill>
                <a:latin typeface="微软雅黑 Light" panose="020B0502040204020203" pitchFamily="34" charset="-122"/>
                <a:ea typeface="微软雅黑 Light" panose="020B0502040204020203" pitchFamily="34" charset="-122"/>
              </a:rPr>
              <a:t>01</a:t>
            </a:r>
            <a:endParaRPr lang="en-US" altLang="zh-CN" sz="2800" dirty="0">
              <a:solidFill>
                <a:schemeClr val="bg1"/>
              </a:solidFill>
              <a:latin typeface="微软雅黑 Light" panose="020B0502040204020203" pitchFamily="34" charset="-122"/>
              <a:ea typeface="微软雅黑 Light" panose="020B0502040204020203" pitchFamily="34" charset="-122"/>
            </a:endParaRPr>
          </a:p>
        </p:txBody>
      </p:sp>
      <p:sp>
        <p:nvSpPr>
          <p:cNvPr id="34" name="矩形 33"/>
          <p:cNvSpPr/>
          <p:nvPr/>
        </p:nvSpPr>
        <p:spPr>
          <a:xfrm>
            <a:off x="6276975" y="1551940"/>
            <a:ext cx="3738880" cy="521970"/>
          </a:xfrm>
          <a:prstGeom prst="rect">
            <a:avLst/>
          </a:prstGeom>
        </p:spPr>
        <p:txBody>
          <a:bodyPr wrap="none">
            <a:spAutoFit/>
          </a:bodyPr>
          <a:p>
            <a:pPr algn="l"/>
            <a:r>
              <a:rPr lang="zh-CN" altLang="en-US" sz="2800" dirty="0">
                <a:solidFill>
                  <a:schemeClr val="bg1"/>
                </a:solidFill>
                <a:latin typeface="微软雅黑 Light" panose="020B0502040204020203" pitchFamily="34" charset="-122"/>
                <a:ea typeface="微软雅黑 Light" panose="020B0502040204020203" pitchFamily="34" charset="-122"/>
              </a:rPr>
              <a:t>个人信息安全</a:t>
            </a:r>
            <a:r>
              <a:rPr lang="zh-CN" altLang="en-US" sz="2800" dirty="0">
                <a:solidFill>
                  <a:schemeClr val="bg1"/>
                </a:solidFill>
                <a:latin typeface="微软雅黑 Light" panose="020B0502040204020203" pitchFamily="34" charset="-122"/>
                <a:ea typeface="微软雅黑 Light" panose="020B0502040204020203" pitchFamily="34" charset="-122"/>
              </a:rPr>
              <a:t>法律普及</a:t>
            </a:r>
            <a:endParaRPr lang="zh-CN" altLang="en-US" sz="2800" dirty="0">
              <a:solidFill>
                <a:schemeClr val="bg1"/>
              </a:solidFill>
              <a:latin typeface="微软雅黑 Light" panose="020B0502040204020203" pitchFamily="34" charset="-122"/>
              <a:ea typeface="微软雅黑 Light" panose="020B0502040204020203" pitchFamily="34" charset="-122"/>
            </a:endParaRPr>
          </a:p>
        </p:txBody>
      </p:sp>
      <p:sp>
        <p:nvSpPr>
          <p:cNvPr id="38" name="矩形 37"/>
          <p:cNvSpPr/>
          <p:nvPr/>
        </p:nvSpPr>
        <p:spPr>
          <a:xfrm>
            <a:off x="6228715" y="3246120"/>
            <a:ext cx="3738880" cy="521970"/>
          </a:xfrm>
          <a:prstGeom prst="rect">
            <a:avLst/>
          </a:prstGeom>
        </p:spPr>
        <p:txBody>
          <a:bodyPr wrap="none">
            <a:spAutoFit/>
          </a:bodyPr>
          <a:lstStyle/>
          <a:p>
            <a:pPr algn="l"/>
            <a:r>
              <a:rPr lang="zh-CN" altLang="en-US" sz="2800" dirty="0">
                <a:solidFill>
                  <a:schemeClr val="bg1"/>
                </a:solidFill>
                <a:latin typeface="微软雅黑 Light" panose="020B0502040204020203" pitchFamily="34" charset="-122"/>
                <a:ea typeface="微软雅黑 Light" panose="020B0502040204020203" pitchFamily="34" charset="-122"/>
              </a:rPr>
              <a:t>如何避免个人信息泄露</a:t>
            </a:r>
            <a:endParaRPr lang="zh-CN" altLang="en-US" sz="2800" dirty="0">
              <a:solidFill>
                <a:schemeClr val="bg1"/>
              </a:solidFill>
              <a:latin typeface="微软雅黑 Light" panose="020B0502040204020203" pitchFamily="34" charset="-122"/>
              <a:ea typeface="微软雅黑 Light" panose="020B0502040204020203" pitchFamily="34" charset="-122"/>
            </a:endParaRPr>
          </a:p>
        </p:txBody>
      </p:sp>
      <p:sp>
        <p:nvSpPr>
          <p:cNvPr id="41" name="文本框 40"/>
          <p:cNvSpPr txBox="1"/>
          <p:nvPr/>
        </p:nvSpPr>
        <p:spPr>
          <a:xfrm>
            <a:off x="5436235" y="3276600"/>
            <a:ext cx="584200" cy="521970"/>
          </a:xfrm>
          <a:prstGeom prst="rect">
            <a:avLst/>
          </a:prstGeom>
          <a:noFill/>
        </p:spPr>
        <p:txBody>
          <a:bodyPr wrap="none" rtlCol="0">
            <a:spAutoFit/>
          </a:bodyPr>
          <a:lstStyle/>
          <a:p>
            <a:pPr algn="ctr"/>
            <a:r>
              <a:rPr lang="en-US" altLang="zh-CN" sz="2800" dirty="0">
                <a:solidFill>
                  <a:schemeClr val="bg1"/>
                </a:solidFill>
                <a:latin typeface="微软雅黑 Light" panose="020B0502040204020203" pitchFamily="34" charset="-122"/>
                <a:ea typeface="微软雅黑 Light" panose="020B0502040204020203" pitchFamily="34" charset="-122"/>
              </a:rPr>
              <a:t>04</a:t>
            </a:r>
            <a:endParaRPr lang="en-US" altLang="zh-CN" sz="2800" dirty="0">
              <a:solidFill>
                <a:schemeClr val="bg1"/>
              </a:solidFill>
              <a:latin typeface="微软雅黑 Light" panose="020B0502040204020203" pitchFamily="34" charset="-122"/>
              <a:ea typeface="微软雅黑 Light" panose="020B0502040204020203" pitchFamily="34" charset="-122"/>
            </a:endParaRPr>
          </a:p>
        </p:txBody>
      </p:sp>
      <p:grpSp>
        <p:nvGrpSpPr>
          <p:cNvPr id="42" name="组合 41"/>
          <p:cNvGrpSpPr/>
          <p:nvPr/>
        </p:nvGrpSpPr>
        <p:grpSpPr>
          <a:xfrm rot="0">
            <a:off x="5472736" y="4969236"/>
            <a:ext cx="4172521" cy="569254"/>
            <a:chOff x="6831113" y="2238035"/>
            <a:chExt cx="4172856" cy="569281"/>
          </a:xfrm>
        </p:grpSpPr>
        <p:sp>
          <p:nvSpPr>
            <p:cNvPr id="43" name="矩形 42"/>
            <p:cNvSpPr/>
            <p:nvPr/>
          </p:nvSpPr>
          <p:spPr>
            <a:xfrm>
              <a:off x="7620417" y="2238035"/>
              <a:ext cx="3383552" cy="521995"/>
            </a:xfrm>
            <a:prstGeom prst="rect">
              <a:avLst/>
            </a:prstGeom>
          </p:spPr>
          <p:txBody>
            <a:bodyPr wrap="none">
              <a:spAutoFit/>
            </a:bodyPr>
            <a:lstStyle/>
            <a:p>
              <a:pPr algn="l"/>
              <a:r>
                <a:rPr lang="zh-CN" altLang="en-US" sz="2800" dirty="0">
                  <a:solidFill>
                    <a:schemeClr val="bg1"/>
                  </a:solidFill>
                  <a:latin typeface="微软雅黑 Light" panose="020B0502040204020203" pitchFamily="34" charset="-122"/>
                  <a:ea typeface="微软雅黑 Light" panose="020B0502040204020203" pitchFamily="34" charset="-122"/>
                  <a:sym typeface="+mn-ea"/>
                </a:rPr>
                <a:t>培养良好的上网习惯</a:t>
              </a:r>
              <a:endParaRPr lang="zh-CN" altLang="en-US" sz="2800" dirty="0">
                <a:solidFill>
                  <a:schemeClr val="bg1"/>
                </a:solidFill>
                <a:latin typeface="微软雅黑 Light" panose="020B0502040204020203" pitchFamily="34" charset="-122"/>
                <a:ea typeface="微软雅黑 Light" panose="020B0502040204020203" pitchFamily="34" charset="-122"/>
              </a:endParaRPr>
            </a:p>
          </p:txBody>
        </p:sp>
        <p:sp>
          <p:nvSpPr>
            <p:cNvPr id="46" name="文本框 45"/>
            <p:cNvSpPr txBox="1"/>
            <p:nvPr/>
          </p:nvSpPr>
          <p:spPr>
            <a:xfrm>
              <a:off x="6831113" y="2285321"/>
              <a:ext cx="577896" cy="521995"/>
            </a:xfrm>
            <a:prstGeom prst="rect">
              <a:avLst/>
            </a:prstGeom>
            <a:noFill/>
          </p:spPr>
          <p:txBody>
            <a:bodyPr wrap="none" rtlCol="0">
              <a:spAutoFit/>
            </a:bodyPr>
            <a:lstStyle/>
            <a:p>
              <a:pPr algn="ctr"/>
              <a:r>
                <a:rPr lang="en-US" altLang="zh-CN" sz="2800" dirty="0">
                  <a:solidFill>
                    <a:schemeClr val="bg1"/>
                  </a:solidFill>
                  <a:latin typeface="微软雅黑 Light" panose="020B0502040204020203" pitchFamily="34" charset="-122"/>
                  <a:ea typeface="微软雅黑 Light" panose="020B0502040204020203" pitchFamily="34" charset="-122"/>
                </a:rPr>
                <a:t>06</a:t>
              </a:r>
              <a:endParaRPr lang="en-US" altLang="zh-CN" sz="2800" dirty="0">
                <a:solidFill>
                  <a:schemeClr val="bg1"/>
                </a:solidFill>
                <a:latin typeface="微软雅黑 Light" panose="020B0502040204020203" pitchFamily="34" charset="-122"/>
                <a:ea typeface="微软雅黑 Light" panose="020B0502040204020203" pitchFamily="34" charset="-122"/>
              </a:endParaRPr>
            </a:p>
          </p:txBody>
        </p:sp>
      </p:grpSp>
      <p:sp>
        <p:nvSpPr>
          <p:cNvPr id="49" name="文本框 48"/>
          <p:cNvSpPr txBox="1"/>
          <p:nvPr/>
        </p:nvSpPr>
        <p:spPr>
          <a:xfrm>
            <a:off x="4609767" y="2417487"/>
            <a:ext cx="577850" cy="521970"/>
          </a:xfrm>
          <a:prstGeom prst="rect">
            <a:avLst/>
          </a:prstGeom>
          <a:noFill/>
        </p:spPr>
        <p:txBody>
          <a:bodyPr wrap="none" rtlCol="0">
            <a:spAutoFit/>
          </a:bodyPr>
          <a:p>
            <a:pPr algn="ctr"/>
            <a:r>
              <a:rPr lang="en-US" altLang="zh-CN" sz="2800" dirty="0">
                <a:solidFill>
                  <a:schemeClr val="bg1"/>
                </a:solidFill>
                <a:latin typeface="微软雅黑 Light" panose="020B0502040204020203" pitchFamily="34" charset="-122"/>
                <a:ea typeface="微软雅黑 Light" panose="020B0502040204020203" pitchFamily="34" charset="-122"/>
              </a:rPr>
              <a:t>03</a:t>
            </a:r>
            <a:endParaRPr lang="en-US" altLang="zh-CN" sz="2800" dirty="0">
              <a:solidFill>
                <a:schemeClr val="bg1"/>
              </a:solidFill>
              <a:latin typeface="微软雅黑 Light" panose="020B0502040204020203" pitchFamily="34" charset="-122"/>
              <a:ea typeface="微软雅黑 Light" panose="020B0502040204020203" pitchFamily="34" charset="-122"/>
            </a:endParaRPr>
          </a:p>
        </p:txBody>
      </p:sp>
      <p:sp>
        <p:nvSpPr>
          <p:cNvPr id="50" name="矩形 49"/>
          <p:cNvSpPr/>
          <p:nvPr/>
        </p:nvSpPr>
        <p:spPr>
          <a:xfrm>
            <a:off x="5353287" y="663958"/>
            <a:ext cx="2672080" cy="953135"/>
          </a:xfrm>
          <a:prstGeom prst="rect">
            <a:avLst/>
          </a:prstGeom>
        </p:spPr>
        <p:txBody>
          <a:bodyPr wrap="square">
            <a:spAutoFit/>
          </a:bodyPr>
          <a:p>
            <a:pPr algn="l"/>
            <a:r>
              <a:rPr lang="zh-CN" altLang="en-US" sz="2800" dirty="0">
                <a:solidFill>
                  <a:schemeClr val="bg1"/>
                </a:solidFill>
                <a:latin typeface="微软雅黑 Light" panose="020B0502040204020203" pitchFamily="34" charset="-122"/>
                <a:ea typeface="微软雅黑 Light" panose="020B0502040204020203" pitchFamily="34" charset="-122"/>
                <a:sym typeface="+mn-ea"/>
              </a:rPr>
              <a:t>什么是个人信息</a:t>
            </a:r>
            <a:endParaRPr lang="zh-CN" altLang="en-US" sz="2800" dirty="0">
              <a:solidFill>
                <a:schemeClr val="bg1"/>
              </a:solidFill>
              <a:latin typeface="微软雅黑 Light" panose="020B0502040204020203" pitchFamily="34" charset="-122"/>
              <a:ea typeface="微软雅黑 Light" panose="020B0502040204020203" pitchFamily="34" charset="-122"/>
            </a:endParaRPr>
          </a:p>
          <a:p>
            <a:pPr algn="l"/>
            <a:endParaRPr lang="zh-CN" altLang="en-US" sz="2800" dirty="0">
              <a:solidFill>
                <a:schemeClr val="bg1"/>
              </a:solidFill>
              <a:latin typeface="微软雅黑 Light" panose="020B0502040204020203" pitchFamily="34" charset="-122"/>
              <a:ea typeface="微软雅黑 Light" panose="020B0502040204020203" pitchFamily="34" charset="-122"/>
            </a:endParaRPr>
          </a:p>
        </p:txBody>
      </p:sp>
      <p:sp>
        <p:nvSpPr>
          <p:cNvPr id="52" name="文本框 51"/>
          <p:cNvSpPr txBox="1"/>
          <p:nvPr/>
        </p:nvSpPr>
        <p:spPr>
          <a:xfrm>
            <a:off x="4604686" y="4123732"/>
            <a:ext cx="577850" cy="521970"/>
          </a:xfrm>
          <a:prstGeom prst="rect">
            <a:avLst/>
          </a:prstGeom>
          <a:noFill/>
        </p:spPr>
        <p:txBody>
          <a:bodyPr wrap="none" rtlCol="0">
            <a:spAutoFit/>
          </a:bodyPr>
          <a:p>
            <a:pPr algn="ctr"/>
            <a:r>
              <a:rPr lang="en-US" altLang="zh-CN" sz="2800" dirty="0">
                <a:solidFill>
                  <a:schemeClr val="bg1"/>
                </a:solidFill>
                <a:latin typeface="微软雅黑 Light" panose="020B0502040204020203" pitchFamily="34" charset="-122"/>
                <a:ea typeface="微软雅黑 Light" panose="020B0502040204020203" pitchFamily="34" charset="-122"/>
              </a:rPr>
              <a:t>05</a:t>
            </a:r>
            <a:endParaRPr lang="en-US" altLang="zh-CN" sz="2800" dirty="0">
              <a:solidFill>
                <a:schemeClr val="bg1"/>
              </a:solidFill>
              <a:latin typeface="微软雅黑 Light" panose="020B0502040204020203" pitchFamily="34" charset="-122"/>
              <a:ea typeface="微软雅黑 Light" panose="020B0502040204020203" pitchFamily="34" charset="-122"/>
            </a:endParaRPr>
          </a:p>
        </p:txBody>
      </p:sp>
      <p:sp>
        <p:nvSpPr>
          <p:cNvPr id="53" name="矩形 52"/>
          <p:cNvSpPr/>
          <p:nvPr/>
        </p:nvSpPr>
        <p:spPr>
          <a:xfrm>
            <a:off x="5394562" y="4092958"/>
            <a:ext cx="4094480" cy="521970"/>
          </a:xfrm>
          <a:prstGeom prst="rect">
            <a:avLst/>
          </a:prstGeom>
        </p:spPr>
        <p:txBody>
          <a:bodyPr wrap="none">
            <a:spAutoFit/>
          </a:bodyPr>
          <a:p>
            <a:pPr algn="l"/>
            <a:r>
              <a:rPr lang="zh-CN" altLang="en-US" sz="2800" dirty="0">
                <a:solidFill>
                  <a:schemeClr val="bg1"/>
                </a:solidFill>
                <a:latin typeface="微软雅黑 Light" panose="020B0502040204020203" pitchFamily="34" charset="-122"/>
                <a:ea typeface="微软雅黑 Light" panose="020B0502040204020203" pitchFamily="34" charset="-122"/>
                <a:sym typeface="+mn-ea"/>
              </a:rPr>
              <a:t>个人信息泄露后该怎么办</a:t>
            </a:r>
            <a:endParaRPr lang="zh-CN" altLang="en-US" sz="2800" dirty="0">
              <a:solidFill>
                <a:schemeClr val="bg1"/>
              </a:solidFill>
              <a:latin typeface="微软雅黑 Light" panose="020B0502040204020203" pitchFamily="34" charset="-122"/>
              <a:ea typeface="微软雅黑 Light" panose="020B0502040204020203" pitchFamily="34" charset="-122"/>
            </a:endParaRPr>
          </a:p>
        </p:txBody>
      </p:sp>
      <p:pic>
        <p:nvPicPr>
          <p:cNvPr id="74" name="图片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345" y="1375410"/>
            <a:ext cx="798830" cy="798830"/>
          </a:xfrm>
          <a:prstGeom prst="rect">
            <a:avLst/>
          </a:prstGeom>
        </p:spPr>
      </p:pic>
      <p:pic>
        <p:nvPicPr>
          <p:cNvPr id="76" name="图片 7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3365" y="3134995"/>
            <a:ext cx="798830" cy="798830"/>
          </a:xfrm>
          <a:prstGeom prst="rect">
            <a:avLst/>
          </a:prstGeom>
        </p:spPr>
      </p:pic>
      <p:pic>
        <p:nvPicPr>
          <p:cNvPr id="77" name="图片 7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100" y="3985260"/>
            <a:ext cx="798830" cy="798830"/>
          </a:xfrm>
          <a:prstGeom prst="rect">
            <a:avLst/>
          </a:prstGeom>
        </p:spPr>
      </p:pic>
      <p:pic>
        <p:nvPicPr>
          <p:cNvPr id="78" name="图片 7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3050" y="4850130"/>
            <a:ext cx="798830" cy="798830"/>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100" y="2288540"/>
            <a:ext cx="798830" cy="79883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575310" y="3723640"/>
            <a:ext cx="6805930" cy="2861310"/>
          </a:xfrm>
          <a:prstGeom prst="rect">
            <a:avLst/>
          </a:prstGeom>
          <a:noFill/>
        </p:spPr>
        <p:txBody>
          <a:bodyPr wrap="square" rtlCol="0">
            <a:spAutoFit/>
          </a:bodyPr>
          <a:p>
            <a:pPr marL="457200" lvl="0" indent="-457200" algn="l">
              <a:lnSpc>
                <a:spcPct val="150000"/>
              </a:lnSpc>
              <a:buClrTx/>
              <a:buSzTx/>
              <a:buFont typeface="Wingdings" panose="05000000000000000000" charset="0"/>
              <a:buChar char="u"/>
            </a:pPr>
            <a:r>
              <a:rPr lang="en-US" altLang="zh-CN" sz="2400" b="1">
                <a:solidFill>
                  <a:schemeClr val="bg1"/>
                </a:solidFill>
                <a:latin typeface="微软雅黑 Light" panose="020B0502040204020203" pitchFamily="34" charset="-122"/>
                <a:ea typeface="微软雅黑 Light" panose="020B0502040204020203" pitchFamily="34" charset="-122"/>
                <a:sym typeface="+mn-ea"/>
              </a:rPr>
              <a:t>这种人肉就像是织网，通过一条线索去找下一条线索，这样很快就能找到你，比如有了你的照片，通过一些社会工程学的手段，有了你的邮件，知道了你的IP</a:t>
            </a:r>
            <a:r>
              <a:rPr lang="en-US" altLang="zh-CN" sz="2400" b="1">
                <a:solidFill>
                  <a:schemeClr val="bg1"/>
                </a:solidFill>
                <a:latin typeface="微软雅黑 Light" panose="020B0502040204020203" pitchFamily="34" charset="-122"/>
                <a:ea typeface="微软雅黑 Light" panose="020B0502040204020203" pitchFamily="34" charset="-122"/>
                <a:sym typeface="+mn-ea"/>
              </a:rPr>
              <a:t>，就能确定你的位置，然后。。。。。。</a:t>
            </a:r>
            <a:endParaRPr lang="en-US" altLang="zh-CN" sz="2400" b="1">
              <a:solidFill>
                <a:schemeClr val="bg1"/>
              </a:solidFill>
              <a:latin typeface="微软雅黑 Light" panose="020B0502040204020203" pitchFamily="34" charset="-122"/>
              <a:ea typeface="微软雅黑 Light" panose="020B0502040204020203" pitchFamily="34" charset="-122"/>
              <a:sym typeface="+mn-ea"/>
            </a:endParaRPr>
          </a:p>
        </p:txBody>
      </p:sp>
      <p:pic>
        <p:nvPicPr>
          <p:cNvPr id="5" name="图片 4"/>
          <p:cNvPicPr>
            <a:picLocks noChangeAspect="1"/>
          </p:cNvPicPr>
          <p:nvPr/>
        </p:nvPicPr>
        <p:blipFill>
          <a:blip r:embed="rId1"/>
          <a:stretch>
            <a:fillRect/>
          </a:stretch>
        </p:blipFill>
        <p:spPr>
          <a:xfrm>
            <a:off x="7555865" y="3993515"/>
            <a:ext cx="3810000" cy="2124075"/>
          </a:xfrm>
          <a:prstGeom prst="rect">
            <a:avLst/>
          </a:prstGeom>
        </p:spPr>
      </p:pic>
      <p:sp>
        <p:nvSpPr>
          <p:cNvPr id="3" name="文本框 2"/>
          <p:cNvSpPr txBox="1"/>
          <p:nvPr/>
        </p:nvSpPr>
        <p:spPr>
          <a:xfrm>
            <a:off x="575310" y="2015490"/>
            <a:ext cx="11042015" cy="1753235"/>
          </a:xfrm>
          <a:prstGeom prst="rect">
            <a:avLst/>
          </a:prstGeom>
          <a:noFill/>
        </p:spPr>
        <p:txBody>
          <a:bodyPr wrap="square" rtlCol="0">
            <a:spAutoFit/>
          </a:bodyPr>
          <a:p>
            <a:pPr marL="457200" lvl="0" indent="-457200" algn="l">
              <a:lnSpc>
                <a:spcPct val="150000"/>
              </a:lnSpc>
              <a:buClrTx/>
              <a:buSzTx/>
              <a:buFont typeface="Wingdings" panose="05000000000000000000" charset="0"/>
              <a:buChar char="u"/>
            </a:pPr>
            <a:r>
              <a:rPr lang="en-US" altLang="zh-CN" sz="2400" b="1">
                <a:solidFill>
                  <a:schemeClr val="bg1"/>
                </a:solidFill>
                <a:latin typeface="微软雅黑 Light" panose="020B0502040204020203" pitchFamily="34" charset="-122"/>
                <a:ea typeface="微软雅黑 Light" panose="020B0502040204020203" pitchFamily="34" charset="-122"/>
                <a:sym typeface="+mn-ea"/>
              </a:rPr>
              <a:t>尽量不要在网络上留下你的信息</a:t>
            </a:r>
            <a:r>
              <a:rPr lang="zh-CN" altLang="en-US" sz="2400" b="1">
                <a:solidFill>
                  <a:schemeClr val="bg1"/>
                </a:solidFill>
                <a:latin typeface="微软雅黑 Light" panose="020B0502040204020203" pitchFamily="34" charset="-122"/>
                <a:ea typeface="微软雅黑 Light" panose="020B0502040204020203" pitchFamily="34" charset="-122"/>
                <a:sym typeface="+mn-ea"/>
              </a:rPr>
              <a:t>，</a:t>
            </a:r>
            <a:r>
              <a:rPr lang="en-US" altLang="zh-CN" sz="2400" b="1">
                <a:solidFill>
                  <a:schemeClr val="bg1"/>
                </a:solidFill>
                <a:latin typeface="微软雅黑 Light" panose="020B0502040204020203" pitchFamily="34" charset="-122"/>
                <a:ea typeface="微软雅黑 Light" panose="020B0502040204020203" pitchFamily="34" charset="-122"/>
                <a:sym typeface="+mn-ea"/>
              </a:rPr>
              <a:t>你可以自己试一试，在百度搜索你的真实姓名，QQ号，</a:t>
            </a:r>
            <a:r>
              <a:rPr lang="zh-CN" altLang="en-US" sz="2400" b="1">
                <a:solidFill>
                  <a:schemeClr val="bg1"/>
                </a:solidFill>
                <a:latin typeface="微软雅黑 Light" panose="020B0502040204020203" pitchFamily="34" charset="-122"/>
                <a:ea typeface="微软雅黑 Light" panose="020B0502040204020203" pitchFamily="34" charset="-122"/>
                <a:sym typeface="+mn-ea"/>
              </a:rPr>
              <a:t>手机号</a:t>
            </a:r>
            <a:r>
              <a:rPr lang="en-US" altLang="zh-CN" sz="2400" b="1">
                <a:solidFill>
                  <a:schemeClr val="bg1"/>
                </a:solidFill>
                <a:latin typeface="微软雅黑 Light" panose="020B0502040204020203" pitchFamily="34" charset="-122"/>
                <a:ea typeface="微软雅黑 Light" panose="020B0502040204020203" pitchFamily="34" charset="-122"/>
                <a:sym typeface="+mn-ea"/>
              </a:rPr>
              <a:t>等一系列的能知道是你的信息，看能不能百度到你。如果不能，那还好。如果可以，那你这些资料该删的尽快删除，这些东西留着无益。</a:t>
            </a:r>
            <a:endParaRPr lang="en-US" altLang="zh-CN" sz="2400" b="1">
              <a:solidFill>
                <a:schemeClr val="bg1"/>
              </a:solidFill>
              <a:latin typeface="微软雅黑 Light" panose="020B0502040204020203" pitchFamily="34" charset="-122"/>
              <a:ea typeface="微软雅黑 Light" panose="020B0502040204020203" pitchFamily="34" charset="-122"/>
              <a:sym typeface="+mn-ea"/>
            </a:endParaRPr>
          </a:p>
        </p:txBody>
      </p:sp>
      <p:grpSp>
        <p:nvGrpSpPr>
          <p:cNvPr id="15" name="组合 14"/>
          <p:cNvGrpSpPr/>
          <p:nvPr/>
        </p:nvGrpSpPr>
        <p:grpSpPr>
          <a:xfrm>
            <a:off x="1308735" y="356870"/>
            <a:ext cx="1118870" cy="1258570"/>
            <a:chOff x="4582" y="1056"/>
            <a:chExt cx="1762" cy="1982"/>
          </a:xfrm>
        </p:grpSpPr>
        <p:sp>
          <p:nvSpPr>
            <p:cNvPr id="23" name="Freeform 16"/>
            <p:cNvSpPr/>
            <p:nvPr/>
          </p:nvSpPr>
          <p:spPr bwMode="auto">
            <a:xfrm rot="10800000" flipV="1">
              <a:off x="4582" y="1056"/>
              <a:ext cx="1762" cy="1983"/>
            </a:xfrm>
            <a:custGeom>
              <a:avLst/>
              <a:gdLst>
                <a:gd name="T0" fmla="*/ 0 w 266"/>
                <a:gd name="T1" fmla="*/ 90 h 300"/>
                <a:gd name="T2" fmla="*/ 0 w 266"/>
                <a:gd name="T3" fmla="*/ 209 h 300"/>
                <a:gd name="T4" fmla="*/ 15 w 266"/>
                <a:gd name="T5" fmla="*/ 235 h 300"/>
                <a:gd name="T6" fmla="*/ 118 w 266"/>
                <a:gd name="T7" fmla="*/ 295 h 300"/>
                <a:gd name="T8" fmla="*/ 148 w 266"/>
                <a:gd name="T9" fmla="*/ 295 h 300"/>
                <a:gd name="T10" fmla="*/ 251 w 266"/>
                <a:gd name="T11" fmla="*/ 235 h 300"/>
                <a:gd name="T12" fmla="*/ 266 w 266"/>
                <a:gd name="T13" fmla="*/ 209 h 300"/>
                <a:gd name="T14" fmla="*/ 266 w 266"/>
                <a:gd name="T15" fmla="*/ 90 h 300"/>
                <a:gd name="T16" fmla="*/ 251 w 266"/>
                <a:gd name="T17" fmla="*/ 65 h 300"/>
                <a:gd name="T18" fmla="*/ 148 w 266"/>
                <a:gd name="T19" fmla="*/ 5 h 300"/>
                <a:gd name="T20" fmla="*/ 118 w 266"/>
                <a:gd name="T21" fmla="*/ 5 h 300"/>
                <a:gd name="T22" fmla="*/ 15 w 266"/>
                <a:gd name="T23" fmla="*/ 65 h 300"/>
                <a:gd name="T24" fmla="*/ 0 w 266"/>
                <a:gd name="T25" fmla="*/ 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6" h="300">
                  <a:moveTo>
                    <a:pt x="0" y="90"/>
                  </a:moveTo>
                  <a:cubicBezTo>
                    <a:pt x="0" y="209"/>
                    <a:pt x="0" y="209"/>
                    <a:pt x="0" y="209"/>
                  </a:cubicBezTo>
                  <a:cubicBezTo>
                    <a:pt x="0" y="220"/>
                    <a:pt x="6" y="230"/>
                    <a:pt x="15" y="235"/>
                  </a:cubicBezTo>
                  <a:cubicBezTo>
                    <a:pt x="118" y="295"/>
                    <a:pt x="118" y="295"/>
                    <a:pt x="118" y="295"/>
                  </a:cubicBezTo>
                  <a:cubicBezTo>
                    <a:pt x="127" y="300"/>
                    <a:pt x="138" y="300"/>
                    <a:pt x="148" y="295"/>
                  </a:cubicBezTo>
                  <a:cubicBezTo>
                    <a:pt x="251" y="235"/>
                    <a:pt x="251" y="235"/>
                    <a:pt x="251" y="235"/>
                  </a:cubicBezTo>
                  <a:cubicBezTo>
                    <a:pt x="260" y="230"/>
                    <a:pt x="266" y="220"/>
                    <a:pt x="266" y="209"/>
                  </a:cubicBezTo>
                  <a:cubicBezTo>
                    <a:pt x="266" y="90"/>
                    <a:pt x="266" y="90"/>
                    <a:pt x="266" y="90"/>
                  </a:cubicBezTo>
                  <a:cubicBezTo>
                    <a:pt x="266" y="80"/>
                    <a:pt x="260" y="70"/>
                    <a:pt x="251" y="65"/>
                  </a:cubicBezTo>
                  <a:cubicBezTo>
                    <a:pt x="148" y="5"/>
                    <a:pt x="148" y="5"/>
                    <a:pt x="148" y="5"/>
                  </a:cubicBezTo>
                  <a:cubicBezTo>
                    <a:pt x="138" y="0"/>
                    <a:pt x="127" y="0"/>
                    <a:pt x="118" y="5"/>
                  </a:cubicBezTo>
                  <a:cubicBezTo>
                    <a:pt x="15" y="65"/>
                    <a:pt x="15" y="65"/>
                    <a:pt x="15" y="65"/>
                  </a:cubicBezTo>
                  <a:cubicBezTo>
                    <a:pt x="6" y="70"/>
                    <a:pt x="0" y="80"/>
                    <a:pt x="0" y="90"/>
                  </a:cubicBezTo>
                </a:path>
              </a:pathLst>
            </a:custGeom>
            <a:gradFill flip="none" rotWithShape="1">
              <a:gsLst>
                <a:gs pos="9000">
                  <a:srgbClr val="00A8FF">
                    <a:shade val="30000"/>
                    <a:satMod val="115000"/>
                  </a:srgbClr>
                </a:gs>
                <a:gs pos="100000">
                  <a:srgbClr val="00E6D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600">
                <a:solidFill>
                  <a:schemeClr val="lt1"/>
                </a:solidFill>
                <a:latin typeface="微软雅黑 Light" panose="020B0502040204020203" pitchFamily="34" charset="-122"/>
                <a:ea typeface="微软雅黑 Light" panose="020B0502040204020203" pitchFamily="34" charset="-122"/>
              </a:endParaRPr>
            </a:p>
          </p:txBody>
        </p:sp>
        <p:grpSp>
          <p:nvGrpSpPr>
            <p:cNvPr id="16" name="Group 758"/>
            <p:cNvGrpSpPr/>
            <p:nvPr/>
          </p:nvGrpSpPr>
          <p:grpSpPr>
            <a:xfrm>
              <a:off x="5129" y="1660"/>
              <a:ext cx="666" cy="658"/>
              <a:chOff x="819150" y="-1422400"/>
              <a:chExt cx="766763" cy="757237"/>
            </a:xfrm>
            <a:solidFill>
              <a:schemeClr val="bg1"/>
            </a:solidFill>
          </p:grpSpPr>
          <p:sp>
            <p:nvSpPr>
              <p:cNvPr id="17" name="Freeform 590"/>
              <p:cNvSpPr>
                <a:spLocks noEditPoints="1"/>
              </p:cNvSpPr>
              <p:nvPr/>
            </p:nvSpPr>
            <p:spPr bwMode="auto">
              <a:xfrm>
                <a:off x="1168400" y="-1077913"/>
                <a:ext cx="417513" cy="412750"/>
              </a:xfrm>
              <a:custGeom>
                <a:avLst/>
                <a:gdLst>
                  <a:gd name="T0" fmla="*/ 639 w 1839"/>
                  <a:gd name="T1" fmla="*/ 284 h 1819"/>
                  <a:gd name="T2" fmla="*/ 497 w 1839"/>
                  <a:gd name="T3" fmla="*/ 345 h 1819"/>
                  <a:gd name="T4" fmla="*/ 378 w 1839"/>
                  <a:gd name="T5" fmla="*/ 451 h 1819"/>
                  <a:gd name="T6" fmla="*/ 301 w 1839"/>
                  <a:gd name="T7" fmla="*/ 585 h 1819"/>
                  <a:gd name="T8" fmla="*/ 270 w 1839"/>
                  <a:gd name="T9" fmla="*/ 732 h 1819"/>
                  <a:gd name="T10" fmla="*/ 286 w 1839"/>
                  <a:gd name="T11" fmla="*/ 881 h 1819"/>
                  <a:gd name="T12" fmla="*/ 347 w 1839"/>
                  <a:gd name="T13" fmla="*/ 1022 h 1819"/>
                  <a:gd name="T14" fmla="*/ 455 w 1839"/>
                  <a:gd name="T15" fmla="*/ 1140 h 1819"/>
                  <a:gd name="T16" fmla="*/ 591 w 1839"/>
                  <a:gd name="T17" fmla="*/ 1216 h 1819"/>
                  <a:gd name="T18" fmla="*/ 740 w 1839"/>
                  <a:gd name="T19" fmla="*/ 1246 h 1819"/>
                  <a:gd name="T20" fmla="*/ 891 w 1839"/>
                  <a:gd name="T21" fmla="*/ 1231 h 1819"/>
                  <a:gd name="T22" fmla="*/ 1033 w 1839"/>
                  <a:gd name="T23" fmla="*/ 1170 h 1819"/>
                  <a:gd name="T24" fmla="*/ 1152 w 1839"/>
                  <a:gd name="T25" fmla="*/ 1064 h 1819"/>
                  <a:gd name="T26" fmla="*/ 1229 w 1839"/>
                  <a:gd name="T27" fmla="*/ 930 h 1819"/>
                  <a:gd name="T28" fmla="*/ 1260 w 1839"/>
                  <a:gd name="T29" fmla="*/ 782 h 1819"/>
                  <a:gd name="T30" fmla="*/ 1244 w 1839"/>
                  <a:gd name="T31" fmla="*/ 633 h 1819"/>
                  <a:gd name="T32" fmla="*/ 1183 w 1839"/>
                  <a:gd name="T33" fmla="*/ 493 h 1819"/>
                  <a:gd name="T34" fmla="*/ 1076 w 1839"/>
                  <a:gd name="T35" fmla="*/ 375 h 1819"/>
                  <a:gd name="T36" fmla="*/ 939 w 1839"/>
                  <a:gd name="T37" fmla="*/ 299 h 1819"/>
                  <a:gd name="T38" fmla="*/ 790 w 1839"/>
                  <a:gd name="T39" fmla="*/ 268 h 1819"/>
                  <a:gd name="T40" fmla="*/ 858 w 1839"/>
                  <a:gd name="T41" fmla="*/ 6 h 1819"/>
                  <a:gd name="T42" fmla="*/ 1038 w 1839"/>
                  <a:gd name="T43" fmla="*/ 49 h 1819"/>
                  <a:gd name="T44" fmla="*/ 1207 w 1839"/>
                  <a:gd name="T45" fmla="*/ 138 h 1819"/>
                  <a:gd name="T46" fmla="*/ 1350 w 1839"/>
                  <a:gd name="T47" fmla="*/ 268 h 1819"/>
                  <a:gd name="T48" fmla="*/ 1454 w 1839"/>
                  <a:gd name="T49" fmla="*/ 425 h 1819"/>
                  <a:gd name="T50" fmla="*/ 1513 w 1839"/>
                  <a:gd name="T51" fmla="*/ 598 h 1819"/>
                  <a:gd name="T52" fmla="*/ 1530 w 1839"/>
                  <a:gd name="T53" fmla="*/ 778 h 1819"/>
                  <a:gd name="T54" fmla="*/ 1502 w 1839"/>
                  <a:gd name="T55" fmla="*/ 956 h 1819"/>
                  <a:gd name="T56" fmla="*/ 1760 w 1839"/>
                  <a:gd name="T57" fmla="*/ 1368 h 1819"/>
                  <a:gd name="T58" fmla="*/ 1818 w 1839"/>
                  <a:gd name="T59" fmla="*/ 1454 h 1819"/>
                  <a:gd name="T60" fmla="*/ 1839 w 1839"/>
                  <a:gd name="T61" fmla="*/ 1555 h 1819"/>
                  <a:gd name="T62" fmla="*/ 1818 w 1839"/>
                  <a:gd name="T63" fmla="*/ 1656 h 1819"/>
                  <a:gd name="T64" fmla="*/ 1760 w 1839"/>
                  <a:gd name="T65" fmla="*/ 1743 h 1819"/>
                  <a:gd name="T66" fmla="*/ 1663 w 1839"/>
                  <a:gd name="T67" fmla="*/ 1804 h 1819"/>
                  <a:gd name="T68" fmla="*/ 1553 w 1839"/>
                  <a:gd name="T69" fmla="*/ 1819 h 1819"/>
                  <a:gd name="T70" fmla="*/ 1445 w 1839"/>
                  <a:gd name="T71" fmla="*/ 1788 h 1819"/>
                  <a:gd name="T72" fmla="*/ 1082 w 1839"/>
                  <a:gd name="T73" fmla="*/ 1446 h 1819"/>
                  <a:gd name="T74" fmla="*/ 907 w 1839"/>
                  <a:gd name="T75" fmla="*/ 1501 h 1819"/>
                  <a:gd name="T76" fmla="*/ 725 w 1839"/>
                  <a:gd name="T77" fmla="*/ 1513 h 1819"/>
                  <a:gd name="T78" fmla="*/ 545 w 1839"/>
                  <a:gd name="T79" fmla="*/ 1482 h 1819"/>
                  <a:gd name="T80" fmla="*/ 375 w 1839"/>
                  <a:gd name="T81" fmla="*/ 1409 h 1819"/>
                  <a:gd name="T82" fmla="*/ 224 w 1839"/>
                  <a:gd name="T83" fmla="*/ 1293 h 1819"/>
                  <a:gd name="T84" fmla="*/ 105 w 1839"/>
                  <a:gd name="T85" fmla="*/ 1141 h 1819"/>
                  <a:gd name="T86" fmla="*/ 30 w 1839"/>
                  <a:gd name="T87" fmla="*/ 970 h 1819"/>
                  <a:gd name="T88" fmla="*/ 0 w 1839"/>
                  <a:gd name="T89" fmla="*/ 787 h 1819"/>
                  <a:gd name="T90" fmla="*/ 15 w 1839"/>
                  <a:gd name="T91" fmla="*/ 604 h 1819"/>
                  <a:gd name="T92" fmla="*/ 74 w 1839"/>
                  <a:gd name="T93" fmla="*/ 429 h 1819"/>
                  <a:gd name="T94" fmla="*/ 179 w 1839"/>
                  <a:gd name="T95" fmla="*/ 270 h 1819"/>
                  <a:gd name="T96" fmla="*/ 323 w 1839"/>
                  <a:gd name="T97" fmla="*/ 138 h 1819"/>
                  <a:gd name="T98" fmla="*/ 491 w 1839"/>
                  <a:gd name="T99" fmla="*/ 49 h 1819"/>
                  <a:gd name="T100" fmla="*/ 672 w 1839"/>
                  <a:gd name="T101" fmla="*/ 6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39" h="1819">
                    <a:moveTo>
                      <a:pt x="740" y="268"/>
                    </a:moveTo>
                    <a:lnTo>
                      <a:pt x="689" y="273"/>
                    </a:lnTo>
                    <a:lnTo>
                      <a:pt x="639" y="284"/>
                    </a:lnTo>
                    <a:lnTo>
                      <a:pt x="591" y="299"/>
                    </a:lnTo>
                    <a:lnTo>
                      <a:pt x="544" y="319"/>
                    </a:lnTo>
                    <a:lnTo>
                      <a:pt x="497" y="345"/>
                    </a:lnTo>
                    <a:lnTo>
                      <a:pt x="455" y="375"/>
                    </a:lnTo>
                    <a:lnTo>
                      <a:pt x="415" y="410"/>
                    </a:lnTo>
                    <a:lnTo>
                      <a:pt x="378" y="451"/>
                    </a:lnTo>
                    <a:lnTo>
                      <a:pt x="347" y="493"/>
                    </a:lnTo>
                    <a:lnTo>
                      <a:pt x="322" y="538"/>
                    </a:lnTo>
                    <a:lnTo>
                      <a:pt x="301" y="585"/>
                    </a:lnTo>
                    <a:lnTo>
                      <a:pt x="286" y="633"/>
                    </a:lnTo>
                    <a:lnTo>
                      <a:pt x="276" y="682"/>
                    </a:lnTo>
                    <a:lnTo>
                      <a:pt x="270" y="732"/>
                    </a:lnTo>
                    <a:lnTo>
                      <a:pt x="270" y="782"/>
                    </a:lnTo>
                    <a:lnTo>
                      <a:pt x="276" y="832"/>
                    </a:lnTo>
                    <a:lnTo>
                      <a:pt x="286" y="881"/>
                    </a:lnTo>
                    <a:lnTo>
                      <a:pt x="301" y="930"/>
                    </a:lnTo>
                    <a:lnTo>
                      <a:pt x="322" y="977"/>
                    </a:lnTo>
                    <a:lnTo>
                      <a:pt x="347" y="1022"/>
                    </a:lnTo>
                    <a:lnTo>
                      <a:pt x="378" y="1064"/>
                    </a:lnTo>
                    <a:lnTo>
                      <a:pt x="415" y="1104"/>
                    </a:lnTo>
                    <a:lnTo>
                      <a:pt x="455" y="1140"/>
                    </a:lnTo>
                    <a:lnTo>
                      <a:pt x="497" y="1170"/>
                    </a:lnTo>
                    <a:lnTo>
                      <a:pt x="544" y="1195"/>
                    </a:lnTo>
                    <a:lnTo>
                      <a:pt x="591" y="1216"/>
                    </a:lnTo>
                    <a:lnTo>
                      <a:pt x="639" y="1231"/>
                    </a:lnTo>
                    <a:lnTo>
                      <a:pt x="689" y="1241"/>
                    </a:lnTo>
                    <a:lnTo>
                      <a:pt x="740" y="1246"/>
                    </a:lnTo>
                    <a:lnTo>
                      <a:pt x="790" y="1246"/>
                    </a:lnTo>
                    <a:lnTo>
                      <a:pt x="841" y="1241"/>
                    </a:lnTo>
                    <a:lnTo>
                      <a:pt x="891" y="1231"/>
                    </a:lnTo>
                    <a:lnTo>
                      <a:pt x="939" y="1216"/>
                    </a:lnTo>
                    <a:lnTo>
                      <a:pt x="986" y="1195"/>
                    </a:lnTo>
                    <a:lnTo>
                      <a:pt x="1033" y="1170"/>
                    </a:lnTo>
                    <a:lnTo>
                      <a:pt x="1076" y="1140"/>
                    </a:lnTo>
                    <a:lnTo>
                      <a:pt x="1115" y="1104"/>
                    </a:lnTo>
                    <a:lnTo>
                      <a:pt x="1152" y="1064"/>
                    </a:lnTo>
                    <a:lnTo>
                      <a:pt x="1183" y="1022"/>
                    </a:lnTo>
                    <a:lnTo>
                      <a:pt x="1208" y="977"/>
                    </a:lnTo>
                    <a:lnTo>
                      <a:pt x="1229" y="930"/>
                    </a:lnTo>
                    <a:lnTo>
                      <a:pt x="1244" y="881"/>
                    </a:lnTo>
                    <a:lnTo>
                      <a:pt x="1254" y="832"/>
                    </a:lnTo>
                    <a:lnTo>
                      <a:pt x="1260" y="782"/>
                    </a:lnTo>
                    <a:lnTo>
                      <a:pt x="1260" y="732"/>
                    </a:lnTo>
                    <a:lnTo>
                      <a:pt x="1254" y="682"/>
                    </a:lnTo>
                    <a:lnTo>
                      <a:pt x="1244" y="633"/>
                    </a:lnTo>
                    <a:lnTo>
                      <a:pt x="1229" y="585"/>
                    </a:lnTo>
                    <a:lnTo>
                      <a:pt x="1208" y="538"/>
                    </a:lnTo>
                    <a:lnTo>
                      <a:pt x="1183" y="493"/>
                    </a:lnTo>
                    <a:lnTo>
                      <a:pt x="1152" y="451"/>
                    </a:lnTo>
                    <a:lnTo>
                      <a:pt x="1115" y="410"/>
                    </a:lnTo>
                    <a:lnTo>
                      <a:pt x="1076" y="375"/>
                    </a:lnTo>
                    <a:lnTo>
                      <a:pt x="1033" y="345"/>
                    </a:lnTo>
                    <a:lnTo>
                      <a:pt x="986" y="319"/>
                    </a:lnTo>
                    <a:lnTo>
                      <a:pt x="939" y="299"/>
                    </a:lnTo>
                    <a:lnTo>
                      <a:pt x="891" y="284"/>
                    </a:lnTo>
                    <a:lnTo>
                      <a:pt x="841" y="273"/>
                    </a:lnTo>
                    <a:lnTo>
                      <a:pt x="790" y="268"/>
                    </a:lnTo>
                    <a:lnTo>
                      <a:pt x="740" y="268"/>
                    </a:lnTo>
                    <a:close/>
                    <a:moveTo>
                      <a:pt x="796" y="0"/>
                    </a:moveTo>
                    <a:lnTo>
                      <a:pt x="858" y="6"/>
                    </a:lnTo>
                    <a:lnTo>
                      <a:pt x="919" y="16"/>
                    </a:lnTo>
                    <a:lnTo>
                      <a:pt x="980" y="30"/>
                    </a:lnTo>
                    <a:lnTo>
                      <a:pt x="1038" y="49"/>
                    </a:lnTo>
                    <a:lnTo>
                      <a:pt x="1097" y="74"/>
                    </a:lnTo>
                    <a:lnTo>
                      <a:pt x="1153" y="104"/>
                    </a:lnTo>
                    <a:lnTo>
                      <a:pt x="1207" y="138"/>
                    </a:lnTo>
                    <a:lnTo>
                      <a:pt x="1257" y="177"/>
                    </a:lnTo>
                    <a:lnTo>
                      <a:pt x="1306" y="221"/>
                    </a:lnTo>
                    <a:lnTo>
                      <a:pt x="1350" y="268"/>
                    </a:lnTo>
                    <a:lnTo>
                      <a:pt x="1390" y="319"/>
                    </a:lnTo>
                    <a:lnTo>
                      <a:pt x="1424" y="371"/>
                    </a:lnTo>
                    <a:lnTo>
                      <a:pt x="1454" y="425"/>
                    </a:lnTo>
                    <a:lnTo>
                      <a:pt x="1478" y="481"/>
                    </a:lnTo>
                    <a:lnTo>
                      <a:pt x="1498" y="539"/>
                    </a:lnTo>
                    <a:lnTo>
                      <a:pt x="1513" y="598"/>
                    </a:lnTo>
                    <a:lnTo>
                      <a:pt x="1523" y="658"/>
                    </a:lnTo>
                    <a:lnTo>
                      <a:pt x="1528" y="718"/>
                    </a:lnTo>
                    <a:lnTo>
                      <a:pt x="1530" y="778"/>
                    </a:lnTo>
                    <a:lnTo>
                      <a:pt x="1525" y="838"/>
                    </a:lnTo>
                    <a:lnTo>
                      <a:pt x="1516" y="898"/>
                    </a:lnTo>
                    <a:lnTo>
                      <a:pt x="1502" y="956"/>
                    </a:lnTo>
                    <a:lnTo>
                      <a:pt x="1483" y="1014"/>
                    </a:lnTo>
                    <a:lnTo>
                      <a:pt x="1460" y="1071"/>
                    </a:lnTo>
                    <a:lnTo>
                      <a:pt x="1760" y="1368"/>
                    </a:lnTo>
                    <a:lnTo>
                      <a:pt x="1784" y="1394"/>
                    </a:lnTo>
                    <a:lnTo>
                      <a:pt x="1803" y="1423"/>
                    </a:lnTo>
                    <a:lnTo>
                      <a:pt x="1818" y="1454"/>
                    </a:lnTo>
                    <a:lnTo>
                      <a:pt x="1830" y="1486"/>
                    </a:lnTo>
                    <a:lnTo>
                      <a:pt x="1837" y="1520"/>
                    </a:lnTo>
                    <a:lnTo>
                      <a:pt x="1839" y="1555"/>
                    </a:lnTo>
                    <a:lnTo>
                      <a:pt x="1837" y="1590"/>
                    </a:lnTo>
                    <a:lnTo>
                      <a:pt x="1830" y="1624"/>
                    </a:lnTo>
                    <a:lnTo>
                      <a:pt x="1818" y="1656"/>
                    </a:lnTo>
                    <a:lnTo>
                      <a:pt x="1803" y="1687"/>
                    </a:lnTo>
                    <a:lnTo>
                      <a:pt x="1784" y="1716"/>
                    </a:lnTo>
                    <a:lnTo>
                      <a:pt x="1760" y="1743"/>
                    </a:lnTo>
                    <a:lnTo>
                      <a:pt x="1730" y="1768"/>
                    </a:lnTo>
                    <a:lnTo>
                      <a:pt x="1698" y="1788"/>
                    </a:lnTo>
                    <a:lnTo>
                      <a:pt x="1663" y="1804"/>
                    </a:lnTo>
                    <a:lnTo>
                      <a:pt x="1626" y="1815"/>
                    </a:lnTo>
                    <a:lnTo>
                      <a:pt x="1590" y="1819"/>
                    </a:lnTo>
                    <a:lnTo>
                      <a:pt x="1553" y="1819"/>
                    </a:lnTo>
                    <a:lnTo>
                      <a:pt x="1515" y="1815"/>
                    </a:lnTo>
                    <a:lnTo>
                      <a:pt x="1479" y="1804"/>
                    </a:lnTo>
                    <a:lnTo>
                      <a:pt x="1445" y="1788"/>
                    </a:lnTo>
                    <a:lnTo>
                      <a:pt x="1412" y="1768"/>
                    </a:lnTo>
                    <a:lnTo>
                      <a:pt x="1382" y="1743"/>
                    </a:lnTo>
                    <a:lnTo>
                      <a:pt x="1082" y="1446"/>
                    </a:lnTo>
                    <a:lnTo>
                      <a:pt x="1025" y="1469"/>
                    </a:lnTo>
                    <a:lnTo>
                      <a:pt x="967" y="1487"/>
                    </a:lnTo>
                    <a:lnTo>
                      <a:pt x="907" y="1501"/>
                    </a:lnTo>
                    <a:lnTo>
                      <a:pt x="847" y="1509"/>
                    </a:lnTo>
                    <a:lnTo>
                      <a:pt x="786" y="1514"/>
                    </a:lnTo>
                    <a:lnTo>
                      <a:pt x="725" y="1513"/>
                    </a:lnTo>
                    <a:lnTo>
                      <a:pt x="665" y="1508"/>
                    </a:lnTo>
                    <a:lnTo>
                      <a:pt x="604" y="1497"/>
                    </a:lnTo>
                    <a:lnTo>
                      <a:pt x="545" y="1482"/>
                    </a:lnTo>
                    <a:lnTo>
                      <a:pt x="486" y="1462"/>
                    </a:lnTo>
                    <a:lnTo>
                      <a:pt x="430" y="1438"/>
                    </a:lnTo>
                    <a:lnTo>
                      <a:pt x="375" y="1409"/>
                    </a:lnTo>
                    <a:lnTo>
                      <a:pt x="322" y="1375"/>
                    </a:lnTo>
                    <a:lnTo>
                      <a:pt x="271" y="1336"/>
                    </a:lnTo>
                    <a:lnTo>
                      <a:pt x="224" y="1293"/>
                    </a:lnTo>
                    <a:lnTo>
                      <a:pt x="179" y="1244"/>
                    </a:lnTo>
                    <a:lnTo>
                      <a:pt x="139" y="1194"/>
                    </a:lnTo>
                    <a:lnTo>
                      <a:pt x="105" y="1141"/>
                    </a:lnTo>
                    <a:lnTo>
                      <a:pt x="75" y="1085"/>
                    </a:lnTo>
                    <a:lnTo>
                      <a:pt x="50" y="1027"/>
                    </a:lnTo>
                    <a:lnTo>
                      <a:pt x="30" y="970"/>
                    </a:lnTo>
                    <a:lnTo>
                      <a:pt x="15" y="910"/>
                    </a:lnTo>
                    <a:lnTo>
                      <a:pt x="5" y="849"/>
                    </a:lnTo>
                    <a:lnTo>
                      <a:pt x="0" y="787"/>
                    </a:lnTo>
                    <a:lnTo>
                      <a:pt x="0" y="726"/>
                    </a:lnTo>
                    <a:lnTo>
                      <a:pt x="5" y="665"/>
                    </a:lnTo>
                    <a:lnTo>
                      <a:pt x="15" y="604"/>
                    </a:lnTo>
                    <a:lnTo>
                      <a:pt x="30" y="545"/>
                    </a:lnTo>
                    <a:lnTo>
                      <a:pt x="50" y="487"/>
                    </a:lnTo>
                    <a:lnTo>
                      <a:pt x="74" y="429"/>
                    </a:lnTo>
                    <a:lnTo>
                      <a:pt x="104" y="374"/>
                    </a:lnTo>
                    <a:lnTo>
                      <a:pt x="139" y="321"/>
                    </a:lnTo>
                    <a:lnTo>
                      <a:pt x="179" y="270"/>
                    </a:lnTo>
                    <a:lnTo>
                      <a:pt x="223" y="222"/>
                    </a:lnTo>
                    <a:lnTo>
                      <a:pt x="271" y="177"/>
                    </a:lnTo>
                    <a:lnTo>
                      <a:pt x="323" y="138"/>
                    </a:lnTo>
                    <a:lnTo>
                      <a:pt x="377" y="104"/>
                    </a:lnTo>
                    <a:lnTo>
                      <a:pt x="433" y="74"/>
                    </a:lnTo>
                    <a:lnTo>
                      <a:pt x="491" y="49"/>
                    </a:lnTo>
                    <a:lnTo>
                      <a:pt x="550" y="30"/>
                    </a:lnTo>
                    <a:lnTo>
                      <a:pt x="611" y="16"/>
                    </a:lnTo>
                    <a:lnTo>
                      <a:pt x="672" y="6"/>
                    </a:lnTo>
                    <a:lnTo>
                      <a:pt x="734" y="0"/>
                    </a:lnTo>
                    <a:lnTo>
                      <a:pt x="796" y="0"/>
                    </a:lnTo>
                    <a:close/>
                  </a:path>
                </a:pathLst>
              </a:custGeom>
              <a:grpFill/>
              <a:ln w="0">
                <a:noFill/>
                <a:prstDash val="solid"/>
                <a:round/>
              </a:ln>
            </p:spPr>
            <p:txBody>
              <a:bodyPr vert="horz" wrap="square" lIns="91440" tIns="45720" rIns="91440" bIns="45720" numCol="1" anchor="t" anchorCtr="0" compatLnSpc="1"/>
              <a:p>
                <a:endParaRPr lang="en-US"/>
              </a:p>
            </p:txBody>
          </p:sp>
          <p:sp>
            <p:nvSpPr>
              <p:cNvPr id="18" name="Freeform 591"/>
              <p:cNvSpPr/>
              <p:nvPr/>
            </p:nvSpPr>
            <p:spPr bwMode="auto">
              <a:xfrm>
                <a:off x="1204913" y="-1346200"/>
                <a:ext cx="374650" cy="474663"/>
              </a:xfrm>
              <a:custGeom>
                <a:avLst/>
                <a:gdLst>
                  <a:gd name="T0" fmla="*/ 503 w 1655"/>
                  <a:gd name="T1" fmla="*/ 30 h 2089"/>
                  <a:gd name="T2" fmla="*/ 679 w 1655"/>
                  <a:gd name="T3" fmla="*/ 255 h 2089"/>
                  <a:gd name="T4" fmla="*/ 922 w 1655"/>
                  <a:gd name="T5" fmla="*/ 543 h 2089"/>
                  <a:gd name="T6" fmla="*/ 1053 w 1655"/>
                  <a:gd name="T7" fmla="*/ 442 h 2089"/>
                  <a:gd name="T8" fmla="*/ 1370 w 1655"/>
                  <a:gd name="T9" fmla="*/ 402 h 2089"/>
                  <a:gd name="T10" fmla="*/ 1470 w 1655"/>
                  <a:gd name="T11" fmla="*/ 566 h 2089"/>
                  <a:gd name="T12" fmla="*/ 1548 w 1655"/>
                  <a:gd name="T13" fmla="*/ 743 h 2089"/>
                  <a:gd name="T14" fmla="*/ 1606 w 1655"/>
                  <a:gd name="T15" fmla="*/ 929 h 2089"/>
                  <a:gd name="T16" fmla="*/ 1643 w 1655"/>
                  <a:gd name="T17" fmla="*/ 1125 h 2089"/>
                  <a:gd name="T18" fmla="*/ 1655 w 1655"/>
                  <a:gd name="T19" fmla="*/ 1326 h 2089"/>
                  <a:gd name="T20" fmla="*/ 1643 w 1655"/>
                  <a:gd name="T21" fmla="*/ 1530 h 2089"/>
                  <a:gd name="T22" fmla="*/ 1605 w 1655"/>
                  <a:gd name="T23" fmla="*/ 1725 h 2089"/>
                  <a:gd name="T24" fmla="*/ 1546 w 1655"/>
                  <a:gd name="T25" fmla="*/ 1913 h 2089"/>
                  <a:gd name="T26" fmla="*/ 1466 w 1655"/>
                  <a:gd name="T27" fmla="*/ 2089 h 2089"/>
                  <a:gd name="T28" fmla="*/ 1480 w 1655"/>
                  <a:gd name="T29" fmla="*/ 1951 h 2089"/>
                  <a:gd name="T30" fmla="*/ 1471 w 1655"/>
                  <a:gd name="T31" fmla="*/ 1814 h 2089"/>
                  <a:gd name="T32" fmla="*/ 1440 w 1655"/>
                  <a:gd name="T33" fmla="*/ 1680 h 2089"/>
                  <a:gd name="T34" fmla="*/ 1389 w 1655"/>
                  <a:gd name="T35" fmla="*/ 1552 h 2089"/>
                  <a:gd name="T36" fmla="*/ 1318 w 1655"/>
                  <a:gd name="T37" fmla="*/ 1433 h 2089"/>
                  <a:gd name="T38" fmla="*/ 1225 w 1655"/>
                  <a:gd name="T39" fmla="*/ 1325 h 2089"/>
                  <a:gd name="T40" fmla="*/ 1120 w 1655"/>
                  <a:gd name="T41" fmla="*/ 1237 h 2089"/>
                  <a:gd name="T42" fmla="*/ 1004 w 1655"/>
                  <a:gd name="T43" fmla="*/ 1166 h 2089"/>
                  <a:gd name="T44" fmla="*/ 878 w 1655"/>
                  <a:gd name="T45" fmla="*/ 1115 h 2089"/>
                  <a:gd name="T46" fmla="*/ 746 w 1655"/>
                  <a:gd name="T47" fmla="*/ 1083 h 2089"/>
                  <a:gd name="T48" fmla="*/ 607 w 1655"/>
                  <a:gd name="T49" fmla="*/ 1072 h 2089"/>
                  <a:gd name="T50" fmla="*/ 456 w 1655"/>
                  <a:gd name="T51" fmla="*/ 1085 h 2089"/>
                  <a:gd name="T52" fmla="*/ 311 w 1655"/>
                  <a:gd name="T53" fmla="*/ 1123 h 2089"/>
                  <a:gd name="T54" fmla="*/ 175 w 1655"/>
                  <a:gd name="T55" fmla="*/ 1186 h 2089"/>
                  <a:gd name="T56" fmla="*/ 648 w 1655"/>
                  <a:gd name="T57" fmla="*/ 815 h 2089"/>
                  <a:gd name="T58" fmla="*/ 824 w 1655"/>
                  <a:gd name="T59" fmla="*/ 757 h 2089"/>
                  <a:gd name="T60" fmla="*/ 549 w 1655"/>
                  <a:gd name="T61" fmla="*/ 408 h 2089"/>
                  <a:gd name="T62" fmla="*/ 370 w 1655"/>
                  <a:gd name="T63" fmla="*/ 368 h 2089"/>
                  <a:gd name="T64" fmla="*/ 192 w 1655"/>
                  <a:gd name="T65" fmla="*/ 521 h 2089"/>
                  <a:gd name="T66" fmla="*/ 0 w 1655"/>
                  <a:gd name="T67" fmla="*/ 377 h 2089"/>
                  <a:gd name="T68" fmla="*/ 182 w 1655"/>
                  <a:gd name="T69" fmla="*/ 152 h 2089"/>
                  <a:gd name="T70" fmla="*/ 315 w 1655"/>
                  <a:gd name="T71" fmla="*/ 290 h 2089"/>
                  <a:gd name="T72" fmla="*/ 488 w 1655"/>
                  <a:gd name="T73" fmla="*/ 353 h 2089"/>
                  <a:gd name="T74" fmla="*/ 497 w 1655"/>
                  <a:gd name="T75" fmla="*/ 221 h 2089"/>
                  <a:gd name="T76" fmla="*/ 346 w 1655"/>
                  <a:gd name="T77" fmla="*/ 0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5" h="2089">
                    <a:moveTo>
                      <a:pt x="346" y="0"/>
                    </a:moveTo>
                    <a:lnTo>
                      <a:pt x="503" y="30"/>
                    </a:lnTo>
                    <a:lnTo>
                      <a:pt x="638" y="150"/>
                    </a:lnTo>
                    <a:lnTo>
                      <a:pt x="679" y="255"/>
                    </a:lnTo>
                    <a:lnTo>
                      <a:pt x="709" y="354"/>
                    </a:lnTo>
                    <a:lnTo>
                      <a:pt x="922" y="543"/>
                    </a:lnTo>
                    <a:lnTo>
                      <a:pt x="977" y="561"/>
                    </a:lnTo>
                    <a:lnTo>
                      <a:pt x="1053" y="442"/>
                    </a:lnTo>
                    <a:lnTo>
                      <a:pt x="1321" y="418"/>
                    </a:lnTo>
                    <a:lnTo>
                      <a:pt x="1370" y="402"/>
                    </a:lnTo>
                    <a:lnTo>
                      <a:pt x="1422" y="482"/>
                    </a:lnTo>
                    <a:lnTo>
                      <a:pt x="1470" y="566"/>
                    </a:lnTo>
                    <a:lnTo>
                      <a:pt x="1511" y="654"/>
                    </a:lnTo>
                    <a:lnTo>
                      <a:pt x="1548" y="743"/>
                    </a:lnTo>
                    <a:lnTo>
                      <a:pt x="1580" y="835"/>
                    </a:lnTo>
                    <a:lnTo>
                      <a:pt x="1606" y="929"/>
                    </a:lnTo>
                    <a:lnTo>
                      <a:pt x="1627" y="1025"/>
                    </a:lnTo>
                    <a:lnTo>
                      <a:pt x="1643" y="1125"/>
                    </a:lnTo>
                    <a:lnTo>
                      <a:pt x="1651" y="1225"/>
                    </a:lnTo>
                    <a:lnTo>
                      <a:pt x="1655" y="1326"/>
                    </a:lnTo>
                    <a:lnTo>
                      <a:pt x="1651" y="1429"/>
                    </a:lnTo>
                    <a:lnTo>
                      <a:pt x="1643" y="1530"/>
                    </a:lnTo>
                    <a:lnTo>
                      <a:pt x="1627" y="1628"/>
                    </a:lnTo>
                    <a:lnTo>
                      <a:pt x="1605" y="1725"/>
                    </a:lnTo>
                    <a:lnTo>
                      <a:pt x="1579" y="1820"/>
                    </a:lnTo>
                    <a:lnTo>
                      <a:pt x="1546" y="1913"/>
                    </a:lnTo>
                    <a:lnTo>
                      <a:pt x="1508" y="2002"/>
                    </a:lnTo>
                    <a:lnTo>
                      <a:pt x="1466" y="2089"/>
                    </a:lnTo>
                    <a:lnTo>
                      <a:pt x="1475" y="2021"/>
                    </a:lnTo>
                    <a:lnTo>
                      <a:pt x="1480" y="1951"/>
                    </a:lnTo>
                    <a:lnTo>
                      <a:pt x="1477" y="1882"/>
                    </a:lnTo>
                    <a:lnTo>
                      <a:pt x="1471" y="1814"/>
                    </a:lnTo>
                    <a:lnTo>
                      <a:pt x="1457" y="1746"/>
                    </a:lnTo>
                    <a:lnTo>
                      <a:pt x="1440" y="1680"/>
                    </a:lnTo>
                    <a:lnTo>
                      <a:pt x="1418" y="1615"/>
                    </a:lnTo>
                    <a:lnTo>
                      <a:pt x="1389" y="1552"/>
                    </a:lnTo>
                    <a:lnTo>
                      <a:pt x="1356" y="1491"/>
                    </a:lnTo>
                    <a:lnTo>
                      <a:pt x="1318" y="1433"/>
                    </a:lnTo>
                    <a:lnTo>
                      <a:pt x="1274" y="1378"/>
                    </a:lnTo>
                    <a:lnTo>
                      <a:pt x="1225" y="1325"/>
                    </a:lnTo>
                    <a:lnTo>
                      <a:pt x="1174" y="1279"/>
                    </a:lnTo>
                    <a:lnTo>
                      <a:pt x="1120" y="1237"/>
                    </a:lnTo>
                    <a:lnTo>
                      <a:pt x="1063" y="1199"/>
                    </a:lnTo>
                    <a:lnTo>
                      <a:pt x="1004" y="1166"/>
                    </a:lnTo>
                    <a:lnTo>
                      <a:pt x="942" y="1138"/>
                    </a:lnTo>
                    <a:lnTo>
                      <a:pt x="878" y="1115"/>
                    </a:lnTo>
                    <a:lnTo>
                      <a:pt x="813" y="1096"/>
                    </a:lnTo>
                    <a:lnTo>
                      <a:pt x="746" y="1083"/>
                    </a:lnTo>
                    <a:lnTo>
                      <a:pt x="676" y="1076"/>
                    </a:lnTo>
                    <a:lnTo>
                      <a:pt x="607" y="1072"/>
                    </a:lnTo>
                    <a:lnTo>
                      <a:pt x="531" y="1076"/>
                    </a:lnTo>
                    <a:lnTo>
                      <a:pt x="456" y="1085"/>
                    </a:lnTo>
                    <a:lnTo>
                      <a:pt x="382" y="1102"/>
                    </a:lnTo>
                    <a:lnTo>
                      <a:pt x="311" y="1123"/>
                    </a:lnTo>
                    <a:lnTo>
                      <a:pt x="241" y="1152"/>
                    </a:lnTo>
                    <a:lnTo>
                      <a:pt x="175" y="1186"/>
                    </a:lnTo>
                    <a:lnTo>
                      <a:pt x="370" y="954"/>
                    </a:lnTo>
                    <a:lnTo>
                      <a:pt x="648" y="815"/>
                    </a:lnTo>
                    <a:lnTo>
                      <a:pt x="810" y="836"/>
                    </a:lnTo>
                    <a:lnTo>
                      <a:pt x="824" y="757"/>
                    </a:lnTo>
                    <a:lnTo>
                      <a:pt x="625" y="558"/>
                    </a:lnTo>
                    <a:lnTo>
                      <a:pt x="549" y="408"/>
                    </a:lnTo>
                    <a:lnTo>
                      <a:pt x="438" y="408"/>
                    </a:lnTo>
                    <a:lnTo>
                      <a:pt x="370" y="368"/>
                    </a:lnTo>
                    <a:lnTo>
                      <a:pt x="223" y="346"/>
                    </a:lnTo>
                    <a:lnTo>
                      <a:pt x="192" y="521"/>
                    </a:lnTo>
                    <a:lnTo>
                      <a:pt x="13" y="486"/>
                    </a:lnTo>
                    <a:lnTo>
                      <a:pt x="0" y="377"/>
                    </a:lnTo>
                    <a:lnTo>
                      <a:pt x="137" y="346"/>
                    </a:lnTo>
                    <a:lnTo>
                      <a:pt x="182" y="152"/>
                    </a:lnTo>
                    <a:lnTo>
                      <a:pt x="318" y="208"/>
                    </a:lnTo>
                    <a:lnTo>
                      <a:pt x="315" y="290"/>
                    </a:lnTo>
                    <a:lnTo>
                      <a:pt x="419" y="333"/>
                    </a:lnTo>
                    <a:lnTo>
                      <a:pt x="488" y="353"/>
                    </a:lnTo>
                    <a:lnTo>
                      <a:pt x="573" y="309"/>
                    </a:lnTo>
                    <a:lnTo>
                      <a:pt x="497" y="221"/>
                    </a:lnTo>
                    <a:lnTo>
                      <a:pt x="343" y="71"/>
                    </a:lnTo>
                    <a:lnTo>
                      <a:pt x="346" y="0"/>
                    </a:lnTo>
                    <a:close/>
                  </a:path>
                </a:pathLst>
              </a:custGeom>
              <a:grpFill/>
              <a:ln w="0">
                <a:noFill/>
                <a:prstDash val="solid"/>
                <a:round/>
              </a:ln>
            </p:spPr>
            <p:txBody>
              <a:bodyPr vert="horz" wrap="square" lIns="91440" tIns="45720" rIns="91440" bIns="45720" numCol="1" anchor="t" anchorCtr="0" compatLnSpc="1"/>
              <a:p>
                <a:endParaRPr lang="en-US"/>
              </a:p>
            </p:txBody>
          </p:sp>
          <p:sp>
            <p:nvSpPr>
              <p:cNvPr id="19" name="Freeform 592"/>
              <p:cNvSpPr/>
              <p:nvPr/>
            </p:nvSpPr>
            <p:spPr bwMode="auto">
              <a:xfrm>
                <a:off x="1160463" y="-1065213"/>
                <a:ext cx="52388" cy="44450"/>
              </a:xfrm>
              <a:custGeom>
                <a:avLst/>
                <a:gdLst>
                  <a:gd name="T0" fmla="*/ 130 w 229"/>
                  <a:gd name="T1" fmla="*/ 0 h 197"/>
                  <a:gd name="T2" fmla="*/ 229 w 229"/>
                  <a:gd name="T3" fmla="*/ 45 h 197"/>
                  <a:gd name="T4" fmla="*/ 205 w 229"/>
                  <a:gd name="T5" fmla="*/ 66 h 197"/>
                  <a:gd name="T6" fmla="*/ 182 w 229"/>
                  <a:gd name="T7" fmla="*/ 89 h 197"/>
                  <a:gd name="T8" fmla="*/ 162 w 229"/>
                  <a:gd name="T9" fmla="*/ 109 h 197"/>
                  <a:gd name="T10" fmla="*/ 143 w 229"/>
                  <a:gd name="T11" fmla="*/ 131 h 197"/>
                  <a:gd name="T12" fmla="*/ 89 w 229"/>
                  <a:gd name="T13" fmla="*/ 132 h 197"/>
                  <a:gd name="T14" fmla="*/ 32 w 229"/>
                  <a:gd name="T15" fmla="*/ 197 h 197"/>
                  <a:gd name="T16" fmla="*/ 0 w 229"/>
                  <a:gd name="T17" fmla="*/ 61 h 197"/>
                  <a:gd name="T18" fmla="*/ 130 w 229"/>
                  <a:gd name="T1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97">
                    <a:moveTo>
                      <a:pt x="130" y="0"/>
                    </a:moveTo>
                    <a:lnTo>
                      <a:pt x="229" y="45"/>
                    </a:lnTo>
                    <a:lnTo>
                      <a:pt x="205" y="66"/>
                    </a:lnTo>
                    <a:lnTo>
                      <a:pt x="182" y="89"/>
                    </a:lnTo>
                    <a:lnTo>
                      <a:pt x="162" y="109"/>
                    </a:lnTo>
                    <a:lnTo>
                      <a:pt x="143" y="131"/>
                    </a:lnTo>
                    <a:lnTo>
                      <a:pt x="89" y="132"/>
                    </a:lnTo>
                    <a:lnTo>
                      <a:pt x="32" y="197"/>
                    </a:lnTo>
                    <a:lnTo>
                      <a:pt x="0" y="61"/>
                    </a:lnTo>
                    <a:lnTo>
                      <a:pt x="130" y="0"/>
                    </a:lnTo>
                    <a:close/>
                  </a:path>
                </a:pathLst>
              </a:custGeom>
              <a:grpFill/>
              <a:ln w="0">
                <a:noFill/>
                <a:prstDash val="solid"/>
                <a:round/>
              </a:ln>
            </p:spPr>
            <p:txBody>
              <a:bodyPr vert="horz" wrap="square" lIns="91440" tIns="45720" rIns="91440" bIns="45720" numCol="1" anchor="t" anchorCtr="0" compatLnSpc="1"/>
              <a:p>
                <a:endParaRPr lang="en-US"/>
              </a:p>
            </p:txBody>
          </p:sp>
          <p:sp>
            <p:nvSpPr>
              <p:cNvPr id="20" name="Freeform 593"/>
              <p:cNvSpPr/>
              <p:nvPr/>
            </p:nvSpPr>
            <p:spPr bwMode="auto">
              <a:xfrm>
                <a:off x="1289050" y="-714375"/>
                <a:ext cx="92075" cy="34925"/>
              </a:xfrm>
              <a:custGeom>
                <a:avLst/>
                <a:gdLst>
                  <a:gd name="T0" fmla="*/ 404 w 404"/>
                  <a:gd name="T1" fmla="*/ 0 h 154"/>
                  <a:gd name="T2" fmla="*/ 327 w 404"/>
                  <a:gd name="T3" fmla="*/ 38 h 154"/>
                  <a:gd name="T4" fmla="*/ 249 w 404"/>
                  <a:gd name="T5" fmla="*/ 73 h 154"/>
                  <a:gd name="T6" fmla="*/ 168 w 404"/>
                  <a:gd name="T7" fmla="*/ 105 h 154"/>
                  <a:gd name="T8" fmla="*/ 85 w 404"/>
                  <a:gd name="T9" fmla="*/ 131 h 154"/>
                  <a:gd name="T10" fmla="*/ 0 w 404"/>
                  <a:gd name="T11" fmla="*/ 154 h 154"/>
                  <a:gd name="T12" fmla="*/ 31 w 404"/>
                  <a:gd name="T13" fmla="*/ 44 h 154"/>
                  <a:gd name="T14" fmla="*/ 92 w 404"/>
                  <a:gd name="T15" fmla="*/ 5 h 154"/>
                  <a:gd name="T16" fmla="*/ 163 w 404"/>
                  <a:gd name="T17" fmla="*/ 13 h 154"/>
                  <a:gd name="T18" fmla="*/ 236 w 404"/>
                  <a:gd name="T19" fmla="*/ 17 h 154"/>
                  <a:gd name="T20" fmla="*/ 292 w 404"/>
                  <a:gd name="T21" fmla="*/ 14 h 154"/>
                  <a:gd name="T22" fmla="*/ 348 w 404"/>
                  <a:gd name="T23" fmla="*/ 9 h 154"/>
                  <a:gd name="T24" fmla="*/ 404 w 404"/>
                  <a:gd name="T25"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154">
                    <a:moveTo>
                      <a:pt x="404" y="0"/>
                    </a:moveTo>
                    <a:lnTo>
                      <a:pt x="327" y="38"/>
                    </a:lnTo>
                    <a:lnTo>
                      <a:pt x="249" y="73"/>
                    </a:lnTo>
                    <a:lnTo>
                      <a:pt x="168" y="105"/>
                    </a:lnTo>
                    <a:lnTo>
                      <a:pt x="85" y="131"/>
                    </a:lnTo>
                    <a:lnTo>
                      <a:pt x="0" y="154"/>
                    </a:lnTo>
                    <a:lnTo>
                      <a:pt x="31" y="44"/>
                    </a:lnTo>
                    <a:lnTo>
                      <a:pt x="92" y="5"/>
                    </a:lnTo>
                    <a:lnTo>
                      <a:pt x="163" y="13"/>
                    </a:lnTo>
                    <a:lnTo>
                      <a:pt x="236" y="17"/>
                    </a:lnTo>
                    <a:lnTo>
                      <a:pt x="292" y="14"/>
                    </a:lnTo>
                    <a:lnTo>
                      <a:pt x="348" y="9"/>
                    </a:lnTo>
                    <a:lnTo>
                      <a:pt x="404" y="0"/>
                    </a:lnTo>
                    <a:close/>
                  </a:path>
                </a:pathLst>
              </a:custGeom>
              <a:grpFill/>
              <a:ln w="0">
                <a:noFill/>
                <a:prstDash val="solid"/>
                <a:round/>
              </a:ln>
            </p:spPr>
            <p:txBody>
              <a:bodyPr vert="horz" wrap="square" lIns="91440" tIns="45720" rIns="91440" bIns="45720" numCol="1" anchor="t" anchorCtr="0" compatLnSpc="1"/>
              <a:p>
                <a:endParaRPr lang="en-US"/>
              </a:p>
            </p:txBody>
          </p:sp>
          <p:sp>
            <p:nvSpPr>
              <p:cNvPr id="21" name="Freeform 594"/>
              <p:cNvSpPr/>
              <p:nvPr/>
            </p:nvSpPr>
            <p:spPr bwMode="auto">
              <a:xfrm>
                <a:off x="819150" y="-1241425"/>
                <a:ext cx="428625" cy="573088"/>
              </a:xfrm>
              <a:custGeom>
                <a:avLst/>
                <a:gdLst>
                  <a:gd name="T0" fmla="*/ 230 w 1890"/>
                  <a:gd name="T1" fmla="*/ 95 h 2526"/>
                  <a:gd name="T2" fmla="*/ 513 w 1890"/>
                  <a:gd name="T3" fmla="*/ 157 h 2526"/>
                  <a:gd name="T4" fmla="*/ 969 w 1890"/>
                  <a:gd name="T5" fmla="*/ 390 h 2526"/>
                  <a:gd name="T6" fmla="*/ 1211 w 1890"/>
                  <a:gd name="T7" fmla="*/ 979 h 2526"/>
                  <a:gd name="T8" fmla="*/ 1251 w 1890"/>
                  <a:gd name="T9" fmla="*/ 864 h 2526"/>
                  <a:gd name="T10" fmla="*/ 1524 w 1890"/>
                  <a:gd name="T11" fmla="*/ 1097 h 2526"/>
                  <a:gd name="T12" fmla="*/ 1475 w 1890"/>
                  <a:gd name="T13" fmla="*/ 1216 h 2526"/>
                  <a:gd name="T14" fmla="*/ 1444 w 1890"/>
                  <a:gd name="T15" fmla="*/ 1344 h 2526"/>
                  <a:gd name="T16" fmla="*/ 1434 w 1890"/>
                  <a:gd name="T17" fmla="*/ 1476 h 2526"/>
                  <a:gd name="T18" fmla="*/ 1445 w 1890"/>
                  <a:gd name="T19" fmla="*/ 1613 h 2526"/>
                  <a:gd name="T20" fmla="*/ 1477 w 1890"/>
                  <a:gd name="T21" fmla="*/ 1745 h 2526"/>
                  <a:gd name="T22" fmla="*/ 1529 w 1890"/>
                  <a:gd name="T23" fmla="*/ 1870 h 2526"/>
                  <a:gd name="T24" fmla="*/ 1601 w 1890"/>
                  <a:gd name="T25" fmla="*/ 1984 h 2526"/>
                  <a:gd name="T26" fmla="*/ 1691 w 1890"/>
                  <a:gd name="T27" fmla="*/ 2089 h 2526"/>
                  <a:gd name="T28" fmla="*/ 1786 w 1890"/>
                  <a:gd name="T29" fmla="*/ 2170 h 2526"/>
                  <a:gd name="T30" fmla="*/ 1890 w 1890"/>
                  <a:gd name="T31" fmla="*/ 2236 h 2526"/>
                  <a:gd name="T32" fmla="*/ 1880 w 1890"/>
                  <a:gd name="T33" fmla="*/ 2274 h 2526"/>
                  <a:gd name="T34" fmla="*/ 1874 w 1890"/>
                  <a:gd name="T35" fmla="*/ 2300 h 2526"/>
                  <a:gd name="T36" fmla="*/ 1872 w 1890"/>
                  <a:gd name="T37" fmla="*/ 2310 h 2526"/>
                  <a:gd name="T38" fmla="*/ 1820 w 1890"/>
                  <a:gd name="T39" fmla="*/ 2519 h 2526"/>
                  <a:gd name="T40" fmla="*/ 1679 w 1890"/>
                  <a:gd name="T41" fmla="*/ 2526 h 2526"/>
                  <a:gd name="T42" fmla="*/ 1468 w 1890"/>
                  <a:gd name="T43" fmla="*/ 2513 h 2526"/>
                  <a:gd name="T44" fmla="*/ 1266 w 1890"/>
                  <a:gd name="T45" fmla="*/ 2475 h 2526"/>
                  <a:gd name="T46" fmla="*/ 1072 w 1890"/>
                  <a:gd name="T47" fmla="*/ 2414 h 2526"/>
                  <a:gd name="T48" fmla="*/ 889 w 1890"/>
                  <a:gd name="T49" fmla="*/ 2331 h 2526"/>
                  <a:gd name="T50" fmla="*/ 719 w 1890"/>
                  <a:gd name="T51" fmla="*/ 2228 h 2526"/>
                  <a:gd name="T52" fmla="*/ 564 w 1890"/>
                  <a:gd name="T53" fmla="*/ 2106 h 2526"/>
                  <a:gd name="T54" fmla="*/ 424 w 1890"/>
                  <a:gd name="T55" fmla="*/ 1968 h 2526"/>
                  <a:gd name="T56" fmla="*/ 301 w 1890"/>
                  <a:gd name="T57" fmla="*/ 1814 h 2526"/>
                  <a:gd name="T58" fmla="*/ 197 w 1890"/>
                  <a:gd name="T59" fmla="*/ 1645 h 2526"/>
                  <a:gd name="T60" fmla="*/ 113 w 1890"/>
                  <a:gd name="T61" fmla="*/ 1465 h 2526"/>
                  <a:gd name="T62" fmla="*/ 52 w 1890"/>
                  <a:gd name="T63" fmla="*/ 1273 h 2526"/>
                  <a:gd name="T64" fmla="*/ 13 w 1890"/>
                  <a:gd name="T65" fmla="*/ 1073 h 2526"/>
                  <a:gd name="T66" fmla="*/ 0 w 1890"/>
                  <a:gd name="T67" fmla="*/ 864 h 2526"/>
                  <a:gd name="T68" fmla="*/ 12 w 1890"/>
                  <a:gd name="T69" fmla="*/ 664 h 2526"/>
                  <a:gd name="T70" fmla="*/ 48 w 1890"/>
                  <a:gd name="T71" fmla="*/ 471 h 2526"/>
                  <a:gd name="T72" fmla="*/ 106 w 1890"/>
                  <a:gd name="T73" fmla="*/ 285 h 2526"/>
                  <a:gd name="T74" fmla="*/ 184 w 1890"/>
                  <a:gd name="T75" fmla="*/ 111 h 2526"/>
                  <a:gd name="T76" fmla="*/ 351 w 1890"/>
                  <a:gd name="T77" fmla="*/ 0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90" h="2526">
                    <a:moveTo>
                      <a:pt x="351" y="0"/>
                    </a:moveTo>
                    <a:lnTo>
                      <a:pt x="230" y="95"/>
                    </a:lnTo>
                    <a:lnTo>
                      <a:pt x="325" y="157"/>
                    </a:lnTo>
                    <a:lnTo>
                      <a:pt x="513" y="157"/>
                    </a:lnTo>
                    <a:lnTo>
                      <a:pt x="794" y="107"/>
                    </a:lnTo>
                    <a:lnTo>
                      <a:pt x="969" y="390"/>
                    </a:lnTo>
                    <a:lnTo>
                      <a:pt x="969" y="656"/>
                    </a:lnTo>
                    <a:lnTo>
                      <a:pt x="1211" y="979"/>
                    </a:lnTo>
                    <a:lnTo>
                      <a:pt x="1251" y="979"/>
                    </a:lnTo>
                    <a:lnTo>
                      <a:pt x="1251" y="864"/>
                    </a:lnTo>
                    <a:lnTo>
                      <a:pt x="1344" y="1056"/>
                    </a:lnTo>
                    <a:lnTo>
                      <a:pt x="1524" y="1097"/>
                    </a:lnTo>
                    <a:lnTo>
                      <a:pt x="1497" y="1155"/>
                    </a:lnTo>
                    <a:lnTo>
                      <a:pt x="1475" y="1216"/>
                    </a:lnTo>
                    <a:lnTo>
                      <a:pt x="1457" y="1280"/>
                    </a:lnTo>
                    <a:lnTo>
                      <a:pt x="1444" y="1344"/>
                    </a:lnTo>
                    <a:lnTo>
                      <a:pt x="1436" y="1409"/>
                    </a:lnTo>
                    <a:lnTo>
                      <a:pt x="1434" y="1476"/>
                    </a:lnTo>
                    <a:lnTo>
                      <a:pt x="1436" y="1546"/>
                    </a:lnTo>
                    <a:lnTo>
                      <a:pt x="1445" y="1613"/>
                    </a:lnTo>
                    <a:lnTo>
                      <a:pt x="1459" y="1680"/>
                    </a:lnTo>
                    <a:lnTo>
                      <a:pt x="1477" y="1745"/>
                    </a:lnTo>
                    <a:lnTo>
                      <a:pt x="1500" y="1807"/>
                    </a:lnTo>
                    <a:lnTo>
                      <a:pt x="1529" y="1870"/>
                    </a:lnTo>
                    <a:lnTo>
                      <a:pt x="1562" y="1928"/>
                    </a:lnTo>
                    <a:lnTo>
                      <a:pt x="1601" y="1984"/>
                    </a:lnTo>
                    <a:lnTo>
                      <a:pt x="1644" y="2037"/>
                    </a:lnTo>
                    <a:lnTo>
                      <a:pt x="1691" y="2089"/>
                    </a:lnTo>
                    <a:lnTo>
                      <a:pt x="1737" y="2131"/>
                    </a:lnTo>
                    <a:lnTo>
                      <a:pt x="1786" y="2170"/>
                    </a:lnTo>
                    <a:lnTo>
                      <a:pt x="1837" y="2205"/>
                    </a:lnTo>
                    <a:lnTo>
                      <a:pt x="1890" y="2236"/>
                    </a:lnTo>
                    <a:lnTo>
                      <a:pt x="1885" y="2257"/>
                    </a:lnTo>
                    <a:lnTo>
                      <a:pt x="1880" y="2274"/>
                    </a:lnTo>
                    <a:lnTo>
                      <a:pt x="1877" y="2289"/>
                    </a:lnTo>
                    <a:lnTo>
                      <a:pt x="1874" y="2300"/>
                    </a:lnTo>
                    <a:lnTo>
                      <a:pt x="1872" y="2308"/>
                    </a:lnTo>
                    <a:lnTo>
                      <a:pt x="1872" y="2310"/>
                    </a:lnTo>
                    <a:lnTo>
                      <a:pt x="1889" y="2512"/>
                    </a:lnTo>
                    <a:lnTo>
                      <a:pt x="1820" y="2519"/>
                    </a:lnTo>
                    <a:lnTo>
                      <a:pt x="1749" y="2524"/>
                    </a:lnTo>
                    <a:lnTo>
                      <a:pt x="1679" y="2526"/>
                    </a:lnTo>
                    <a:lnTo>
                      <a:pt x="1572" y="2523"/>
                    </a:lnTo>
                    <a:lnTo>
                      <a:pt x="1468" y="2513"/>
                    </a:lnTo>
                    <a:lnTo>
                      <a:pt x="1366" y="2496"/>
                    </a:lnTo>
                    <a:lnTo>
                      <a:pt x="1266" y="2475"/>
                    </a:lnTo>
                    <a:lnTo>
                      <a:pt x="1168" y="2447"/>
                    </a:lnTo>
                    <a:lnTo>
                      <a:pt x="1072" y="2414"/>
                    </a:lnTo>
                    <a:lnTo>
                      <a:pt x="979" y="2375"/>
                    </a:lnTo>
                    <a:lnTo>
                      <a:pt x="889" y="2331"/>
                    </a:lnTo>
                    <a:lnTo>
                      <a:pt x="803" y="2282"/>
                    </a:lnTo>
                    <a:lnTo>
                      <a:pt x="719" y="2228"/>
                    </a:lnTo>
                    <a:lnTo>
                      <a:pt x="640" y="2169"/>
                    </a:lnTo>
                    <a:lnTo>
                      <a:pt x="564" y="2106"/>
                    </a:lnTo>
                    <a:lnTo>
                      <a:pt x="491" y="2040"/>
                    </a:lnTo>
                    <a:lnTo>
                      <a:pt x="424" y="1968"/>
                    </a:lnTo>
                    <a:lnTo>
                      <a:pt x="360" y="1892"/>
                    </a:lnTo>
                    <a:lnTo>
                      <a:pt x="301" y="1814"/>
                    </a:lnTo>
                    <a:lnTo>
                      <a:pt x="247" y="1731"/>
                    </a:lnTo>
                    <a:lnTo>
                      <a:pt x="197" y="1645"/>
                    </a:lnTo>
                    <a:lnTo>
                      <a:pt x="152" y="1557"/>
                    </a:lnTo>
                    <a:lnTo>
                      <a:pt x="113" y="1465"/>
                    </a:lnTo>
                    <a:lnTo>
                      <a:pt x="79" y="1370"/>
                    </a:lnTo>
                    <a:lnTo>
                      <a:pt x="52" y="1273"/>
                    </a:lnTo>
                    <a:lnTo>
                      <a:pt x="30" y="1174"/>
                    </a:lnTo>
                    <a:lnTo>
                      <a:pt x="13" y="1073"/>
                    </a:lnTo>
                    <a:lnTo>
                      <a:pt x="3" y="970"/>
                    </a:lnTo>
                    <a:lnTo>
                      <a:pt x="0" y="864"/>
                    </a:lnTo>
                    <a:lnTo>
                      <a:pt x="3" y="763"/>
                    </a:lnTo>
                    <a:lnTo>
                      <a:pt x="12" y="664"/>
                    </a:lnTo>
                    <a:lnTo>
                      <a:pt x="27" y="567"/>
                    </a:lnTo>
                    <a:lnTo>
                      <a:pt x="48" y="471"/>
                    </a:lnTo>
                    <a:lnTo>
                      <a:pt x="75" y="377"/>
                    </a:lnTo>
                    <a:lnTo>
                      <a:pt x="106" y="285"/>
                    </a:lnTo>
                    <a:lnTo>
                      <a:pt x="143" y="197"/>
                    </a:lnTo>
                    <a:lnTo>
                      <a:pt x="184" y="111"/>
                    </a:lnTo>
                    <a:lnTo>
                      <a:pt x="230" y="27"/>
                    </a:lnTo>
                    <a:lnTo>
                      <a:pt x="351" y="0"/>
                    </a:lnTo>
                    <a:close/>
                  </a:path>
                </a:pathLst>
              </a:custGeom>
              <a:grpFill/>
              <a:ln w="0">
                <a:noFill/>
                <a:prstDash val="solid"/>
                <a:round/>
              </a:ln>
            </p:spPr>
            <p:txBody>
              <a:bodyPr vert="horz" wrap="square" lIns="91440" tIns="45720" rIns="91440" bIns="45720" numCol="1" anchor="t" anchorCtr="0" compatLnSpc="1"/>
              <a:p>
                <a:endParaRPr lang="en-US"/>
              </a:p>
            </p:txBody>
          </p:sp>
          <p:sp>
            <p:nvSpPr>
              <p:cNvPr id="22" name="Freeform 595"/>
              <p:cNvSpPr>
                <a:spLocks noEditPoints="1"/>
              </p:cNvSpPr>
              <p:nvPr/>
            </p:nvSpPr>
            <p:spPr bwMode="auto">
              <a:xfrm>
                <a:off x="906463" y="-1422400"/>
                <a:ext cx="455613" cy="138113"/>
              </a:xfrm>
              <a:custGeom>
                <a:avLst/>
                <a:gdLst>
                  <a:gd name="T0" fmla="*/ 857 w 2009"/>
                  <a:gd name="T1" fmla="*/ 178 h 604"/>
                  <a:gd name="T2" fmla="*/ 854 w 2009"/>
                  <a:gd name="T3" fmla="*/ 185 h 604"/>
                  <a:gd name="T4" fmla="*/ 848 w 2009"/>
                  <a:gd name="T5" fmla="*/ 194 h 604"/>
                  <a:gd name="T6" fmla="*/ 837 w 2009"/>
                  <a:gd name="T7" fmla="*/ 204 h 604"/>
                  <a:gd name="T8" fmla="*/ 823 w 2009"/>
                  <a:gd name="T9" fmla="*/ 214 h 604"/>
                  <a:gd name="T10" fmla="*/ 809 w 2009"/>
                  <a:gd name="T11" fmla="*/ 225 h 604"/>
                  <a:gd name="T12" fmla="*/ 795 w 2009"/>
                  <a:gd name="T13" fmla="*/ 235 h 604"/>
                  <a:gd name="T14" fmla="*/ 780 w 2009"/>
                  <a:gd name="T15" fmla="*/ 246 h 604"/>
                  <a:gd name="T16" fmla="*/ 767 w 2009"/>
                  <a:gd name="T17" fmla="*/ 254 h 604"/>
                  <a:gd name="T18" fmla="*/ 757 w 2009"/>
                  <a:gd name="T19" fmla="*/ 261 h 604"/>
                  <a:gd name="T20" fmla="*/ 750 w 2009"/>
                  <a:gd name="T21" fmla="*/ 266 h 604"/>
                  <a:gd name="T22" fmla="*/ 747 w 2009"/>
                  <a:gd name="T23" fmla="*/ 267 h 604"/>
                  <a:gd name="T24" fmla="*/ 857 w 2009"/>
                  <a:gd name="T25" fmla="*/ 331 h 604"/>
                  <a:gd name="T26" fmla="*/ 1087 w 2009"/>
                  <a:gd name="T27" fmla="*/ 271 h 604"/>
                  <a:gd name="T28" fmla="*/ 1033 w 2009"/>
                  <a:gd name="T29" fmla="*/ 178 h 604"/>
                  <a:gd name="T30" fmla="*/ 933 w 2009"/>
                  <a:gd name="T31" fmla="*/ 210 h 604"/>
                  <a:gd name="T32" fmla="*/ 857 w 2009"/>
                  <a:gd name="T33" fmla="*/ 178 h 604"/>
                  <a:gd name="T34" fmla="*/ 1537 w 2009"/>
                  <a:gd name="T35" fmla="*/ 72 h 604"/>
                  <a:gd name="T36" fmla="*/ 1365 w 2009"/>
                  <a:gd name="T37" fmla="*/ 165 h 604"/>
                  <a:gd name="T38" fmla="*/ 1267 w 2009"/>
                  <a:gd name="T39" fmla="*/ 226 h 604"/>
                  <a:gd name="T40" fmla="*/ 1336 w 2009"/>
                  <a:gd name="T41" fmla="*/ 270 h 604"/>
                  <a:gd name="T42" fmla="*/ 1488 w 2009"/>
                  <a:gd name="T43" fmla="*/ 255 h 604"/>
                  <a:gd name="T44" fmla="*/ 1647 w 2009"/>
                  <a:gd name="T45" fmla="*/ 135 h 604"/>
                  <a:gd name="T46" fmla="*/ 1537 w 2009"/>
                  <a:gd name="T47" fmla="*/ 72 h 604"/>
                  <a:gd name="T48" fmla="*/ 1295 w 2009"/>
                  <a:gd name="T49" fmla="*/ 0 h 604"/>
                  <a:gd name="T50" fmla="*/ 1295 w 2009"/>
                  <a:gd name="T51" fmla="*/ 0 h 604"/>
                  <a:gd name="T52" fmla="*/ 1390 w 2009"/>
                  <a:gd name="T53" fmla="*/ 3 h 604"/>
                  <a:gd name="T54" fmla="*/ 1483 w 2009"/>
                  <a:gd name="T55" fmla="*/ 11 h 604"/>
                  <a:gd name="T56" fmla="*/ 1576 w 2009"/>
                  <a:gd name="T57" fmla="*/ 24 h 604"/>
                  <a:gd name="T58" fmla="*/ 1666 w 2009"/>
                  <a:gd name="T59" fmla="*/ 42 h 604"/>
                  <a:gd name="T60" fmla="*/ 1755 w 2009"/>
                  <a:gd name="T61" fmla="*/ 65 h 604"/>
                  <a:gd name="T62" fmla="*/ 1842 w 2009"/>
                  <a:gd name="T63" fmla="*/ 92 h 604"/>
                  <a:gd name="T64" fmla="*/ 1926 w 2009"/>
                  <a:gd name="T65" fmla="*/ 124 h 604"/>
                  <a:gd name="T66" fmla="*/ 2009 w 2009"/>
                  <a:gd name="T67" fmla="*/ 160 h 604"/>
                  <a:gd name="T68" fmla="*/ 1948 w 2009"/>
                  <a:gd name="T69" fmla="*/ 169 h 604"/>
                  <a:gd name="T70" fmla="*/ 1784 w 2009"/>
                  <a:gd name="T71" fmla="*/ 145 h 604"/>
                  <a:gd name="T72" fmla="*/ 1668 w 2009"/>
                  <a:gd name="T73" fmla="*/ 221 h 604"/>
                  <a:gd name="T74" fmla="*/ 1586 w 2009"/>
                  <a:gd name="T75" fmla="*/ 311 h 604"/>
                  <a:gd name="T76" fmla="*/ 1285 w 2009"/>
                  <a:gd name="T77" fmla="*/ 339 h 604"/>
                  <a:gd name="T78" fmla="*/ 1162 w 2009"/>
                  <a:gd name="T79" fmla="*/ 319 h 604"/>
                  <a:gd name="T80" fmla="*/ 1077 w 2009"/>
                  <a:gd name="T81" fmla="*/ 450 h 604"/>
                  <a:gd name="T82" fmla="*/ 830 w 2009"/>
                  <a:gd name="T83" fmla="*/ 464 h 604"/>
                  <a:gd name="T84" fmla="*/ 676 w 2009"/>
                  <a:gd name="T85" fmla="*/ 421 h 604"/>
                  <a:gd name="T86" fmla="*/ 538 w 2009"/>
                  <a:gd name="T87" fmla="*/ 495 h 604"/>
                  <a:gd name="T88" fmla="*/ 239 w 2009"/>
                  <a:gd name="T89" fmla="*/ 536 h 604"/>
                  <a:gd name="T90" fmla="*/ 0 w 2009"/>
                  <a:gd name="T91" fmla="*/ 604 h 604"/>
                  <a:gd name="T92" fmla="*/ 0 w 2009"/>
                  <a:gd name="T93" fmla="*/ 604 h 604"/>
                  <a:gd name="T94" fmla="*/ 63 w 2009"/>
                  <a:gd name="T95" fmla="*/ 532 h 604"/>
                  <a:gd name="T96" fmla="*/ 131 w 2009"/>
                  <a:gd name="T97" fmla="*/ 464 h 604"/>
                  <a:gd name="T98" fmla="*/ 203 w 2009"/>
                  <a:gd name="T99" fmla="*/ 400 h 604"/>
                  <a:gd name="T100" fmla="*/ 278 w 2009"/>
                  <a:gd name="T101" fmla="*/ 339 h 604"/>
                  <a:gd name="T102" fmla="*/ 356 w 2009"/>
                  <a:gd name="T103" fmla="*/ 283 h 604"/>
                  <a:gd name="T104" fmla="*/ 439 w 2009"/>
                  <a:gd name="T105" fmla="*/ 232 h 604"/>
                  <a:gd name="T106" fmla="*/ 524 w 2009"/>
                  <a:gd name="T107" fmla="*/ 185 h 604"/>
                  <a:gd name="T108" fmla="*/ 612 w 2009"/>
                  <a:gd name="T109" fmla="*/ 144 h 604"/>
                  <a:gd name="T110" fmla="*/ 702 w 2009"/>
                  <a:gd name="T111" fmla="*/ 107 h 604"/>
                  <a:gd name="T112" fmla="*/ 796 w 2009"/>
                  <a:gd name="T113" fmla="*/ 75 h 604"/>
                  <a:gd name="T114" fmla="*/ 892 w 2009"/>
                  <a:gd name="T115" fmla="*/ 49 h 604"/>
                  <a:gd name="T116" fmla="*/ 990 w 2009"/>
                  <a:gd name="T117" fmla="*/ 27 h 604"/>
                  <a:gd name="T118" fmla="*/ 1089 w 2009"/>
                  <a:gd name="T119" fmla="*/ 13 h 604"/>
                  <a:gd name="T120" fmla="*/ 1191 w 2009"/>
                  <a:gd name="T121" fmla="*/ 3 h 604"/>
                  <a:gd name="T122" fmla="*/ 1295 w 2009"/>
                  <a:gd name="T12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09" h="604">
                    <a:moveTo>
                      <a:pt x="857" y="178"/>
                    </a:moveTo>
                    <a:lnTo>
                      <a:pt x="854" y="185"/>
                    </a:lnTo>
                    <a:lnTo>
                      <a:pt x="848" y="194"/>
                    </a:lnTo>
                    <a:lnTo>
                      <a:pt x="837" y="204"/>
                    </a:lnTo>
                    <a:lnTo>
                      <a:pt x="823" y="214"/>
                    </a:lnTo>
                    <a:lnTo>
                      <a:pt x="809" y="225"/>
                    </a:lnTo>
                    <a:lnTo>
                      <a:pt x="795" y="235"/>
                    </a:lnTo>
                    <a:lnTo>
                      <a:pt x="780" y="246"/>
                    </a:lnTo>
                    <a:lnTo>
                      <a:pt x="767" y="254"/>
                    </a:lnTo>
                    <a:lnTo>
                      <a:pt x="757" y="261"/>
                    </a:lnTo>
                    <a:lnTo>
                      <a:pt x="750" y="266"/>
                    </a:lnTo>
                    <a:lnTo>
                      <a:pt x="747" y="267"/>
                    </a:lnTo>
                    <a:lnTo>
                      <a:pt x="857" y="331"/>
                    </a:lnTo>
                    <a:lnTo>
                      <a:pt x="1087" y="271"/>
                    </a:lnTo>
                    <a:lnTo>
                      <a:pt x="1033" y="178"/>
                    </a:lnTo>
                    <a:lnTo>
                      <a:pt x="933" y="210"/>
                    </a:lnTo>
                    <a:lnTo>
                      <a:pt x="857" y="178"/>
                    </a:lnTo>
                    <a:close/>
                    <a:moveTo>
                      <a:pt x="1537" y="72"/>
                    </a:moveTo>
                    <a:lnTo>
                      <a:pt x="1365" y="165"/>
                    </a:lnTo>
                    <a:lnTo>
                      <a:pt x="1267" y="226"/>
                    </a:lnTo>
                    <a:lnTo>
                      <a:pt x="1336" y="270"/>
                    </a:lnTo>
                    <a:lnTo>
                      <a:pt x="1488" y="255"/>
                    </a:lnTo>
                    <a:lnTo>
                      <a:pt x="1647" y="135"/>
                    </a:lnTo>
                    <a:lnTo>
                      <a:pt x="1537" y="72"/>
                    </a:lnTo>
                    <a:close/>
                    <a:moveTo>
                      <a:pt x="1295" y="0"/>
                    </a:moveTo>
                    <a:lnTo>
                      <a:pt x="1295" y="0"/>
                    </a:lnTo>
                    <a:lnTo>
                      <a:pt x="1390" y="3"/>
                    </a:lnTo>
                    <a:lnTo>
                      <a:pt x="1483" y="11"/>
                    </a:lnTo>
                    <a:lnTo>
                      <a:pt x="1576" y="24"/>
                    </a:lnTo>
                    <a:lnTo>
                      <a:pt x="1666" y="42"/>
                    </a:lnTo>
                    <a:lnTo>
                      <a:pt x="1755" y="65"/>
                    </a:lnTo>
                    <a:lnTo>
                      <a:pt x="1842" y="92"/>
                    </a:lnTo>
                    <a:lnTo>
                      <a:pt x="1926" y="124"/>
                    </a:lnTo>
                    <a:lnTo>
                      <a:pt x="2009" y="160"/>
                    </a:lnTo>
                    <a:lnTo>
                      <a:pt x="1948" y="169"/>
                    </a:lnTo>
                    <a:lnTo>
                      <a:pt x="1784" y="145"/>
                    </a:lnTo>
                    <a:lnTo>
                      <a:pt x="1668" y="221"/>
                    </a:lnTo>
                    <a:lnTo>
                      <a:pt x="1586" y="311"/>
                    </a:lnTo>
                    <a:lnTo>
                      <a:pt x="1285" y="339"/>
                    </a:lnTo>
                    <a:lnTo>
                      <a:pt x="1162" y="319"/>
                    </a:lnTo>
                    <a:lnTo>
                      <a:pt x="1077" y="450"/>
                    </a:lnTo>
                    <a:lnTo>
                      <a:pt x="830" y="464"/>
                    </a:lnTo>
                    <a:lnTo>
                      <a:pt x="676" y="421"/>
                    </a:lnTo>
                    <a:lnTo>
                      <a:pt x="538" y="495"/>
                    </a:lnTo>
                    <a:lnTo>
                      <a:pt x="239" y="536"/>
                    </a:lnTo>
                    <a:lnTo>
                      <a:pt x="0" y="604"/>
                    </a:lnTo>
                    <a:lnTo>
                      <a:pt x="0" y="604"/>
                    </a:lnTo>
                    <a:lnTo>
                      <a:pt x="63" y="532"/>
                    </a:lnTo>
                    <a:lnTo>
                      <a:pt x="131" y="464"/>
                    </a:lnTo>
                    <a:lnTo>
                      <a:pt x="203" y="400"/>
                    </a:lnTo>
                    <a:lnTo>
                      <a:pt x="278" y="339"/>
                    </a:lnTo>
                    <a:lnTo>
                      <a:pt x="356" y="283"/>
                    </a:lnTo>
                    <a:lnTo>
                      <a:pt x="439" y="232"/>
                    </a:lnTo>
                    <a:lnTo>
                      <a:pt x="524" y="185"/>
                    </a:lnTo>
                    <a:lnTo>
                      <a:pt x="612" y="144"/>
                    </a:lnTo>
                    <a:lnTo>
                      <a:pt x="702" y="107"/>
                    </a:lnTo>
                    <a:lnTo>
                      <a:pt x="796" y="75"/>
                    </a:lnTo>
                    <a:lnTo>
                      <a:pt x="892" y="49"/>
                    </a:lnTo>
                    <a:lnTo>
                      <a:pt x="990" y="27"/>
                    </a:lnTo>
                    <a:lnTo>
                      <a:pt x="1089" y="13"/>
                    </a:lnTo>
                    <a:lnTo>
                      <a:pt x="1191" y="3"/>
                    </a:lnTo>
                    <a:lnTo>
                      <a:pt x="1295" y="0"/>
                    </a:lnTo>
                    <a:close/>
                  </a:path>
                </a:pathLst>
              </a:custGeom>
              <a:grpFill/>
              <a:ln w="0">
                <a:noFill/>
                <a:prstDash val="solid"/>
                <a:round/>
              </a:ln>
            </p:spPr>
            <p:txBody>
              <a:bodyPr vert="horz" wrap="square" lIns="91440" tIns="45720" rIns="91440" bIns="45720" numCol="1" anchor="t" anchorCtr="0" compatLnSpc="1"/>
              <a:p>
                <a:endParaRPr lang="en-US"/>
              </a:p>
            </p:txBody>
          </p:sp>
        </p:grpSp>
      </p:grpSp>
      <p:sp>
        <p:nvSpPr>
          <p:cNvPr id="14" name="矩形 13"/>
          <p:cNvSpPr/>
          <p:nvPr/>
        </p:nvSpPr>
        <p:spPr>
          <a:xfrm flipV="1">
            <a:off x="558800" y="1759585"/>
            <a:ext cx="11049000" cy="76200"/>
          </a:xfrm>
          <a:prstGeom prst="rect">
            <a:avLst/>
          </a:prstGeom>
          <a:gradFill>
            <a:gsLst>
              <a:gs pos="100000">
                <a:srgbClr val="F9F8CA"/>
              </a:gs>
              <a:gs pos="6000">
                <a:srgbClr val="4EAADD"/>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矩形 1"/>
          <p:cNvSpPr/>
          <p:nvPr/>
        </p:nvSpPr>
        <p:spPr>
          <a:xfrm>
            <a:off x="2778760" y="644338"/>
            <a:ext cx="6609080" cy="798830"/>
          </a:xfrm>
          <a:prstGeom prst="rect">
            <a:avLst/>
          </a:prstGeom>
        </p:spPr>
        <p:txBody>
          <a:bodyPr wrap="none">
            <a:spAutoFit/>
          </a:bodyPr>
          <a:p>
            <a:pPr algn="ctr"/>
            <a:r>
              <a:rPr lang="zh-CN" altLang="en-US" sz="4600" dirty="0">
                <a:solidFill>
                  <a:schemeClr val="bg1"/>
                </a:solidFill>
                <a:latin typeface="微软雅黑 Light" panose="020B0502040204020203" pitchFamily="34" charset="-122"/>
                <a:ea typeface="微软雅黑 Light" panose="020B0502040204020203" pitchFamily="34" charset="-122"/>
              </a:rPr>
              <a:t>个人信息泄露</a:t>
            </a:r>
            <a:r>
              <a:rPr lang="zh-CN" altLang="en-US" sz="4600" dirty="0">
                <a:solidFill>
                  <a:schemeClr val="bg1"/>
                </a:solidFill>
                <a:latin typeface="微软雅黑 Light" panose="020B0502040204020203" pitchFamily="34" charset="-122"/>
                <a:ea typeface="微软雅黑 Light" panose="020B0502040204020203" pitchFamily="34" charset="-122"/>
              </a:rPr>
              <a:t>后该怎么办</a:t>
            </a:r>
            <a:endParaRPr lang="zh-CN" altLang="en-US" sz="4600" dirty="0">
              <a:solidFill>
                <a:schemeClr val="bg1"/>
              </a:solidFill>
              <a:latin typeface="微软雅黑 Light" panose="020B0502040204020203" pitchFamily="34" charset="-122"/>
              <a:ea typeface="微软雅黑 Light" panose="020B0502040204020203" pitchFamily="3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528320"/>
            <a:ext cx="12192000" cy="7749540"/>
            <a:chOff x="0" y="-832"/>
            <a:chExt cx="19200" cy="12204"/>
          </a:xfrm>
        </p:grpSpPr>
        <p:sp>
          <p:nvSpPr>
            <p:cNvPr id="24" name="矩形 23"/>
            <p:cNvSpPr/>
            <p:nvPr/>
          </p:nvSpPr>
          <p:spPr>
            <a:xfrm>
              <a:off x="0" y="0"/>
              <a:ext cx="19200" cy="10800"/>
            </a:xfrm>
            <a:prstGeom prst="rect">
              <a:avLst/>
            </a:prstGeom>
            <a:solidFill>
              <a:srgbClr val="00264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l="81706" r="379" b="25096"/>
            <a:stretch>
              <a:fillRect/>
            </a:stretch>
          </p:blipFill>
          <p:spPr>
            <a:xfrm flipH="1">
              <a:off x="0" y="314"/>
              <a:ext cx="4267" cy="7191"/>
            </a:xfrm>
            <a:prstGeom prst="rect">
              <a:avLst/>
            </a:prstGeom>
          </p:spPr>
        </p:pic>
        <p:pic>
          <p:nvPicPr>
            <p:cNvPr id="27" name="图片 26"/>
            <p:cNvPicPr>
              <a:picLocks noChangeAspect="1"/>
            </p:cNvPicPr>
            <p:nvPr/>
          </p:nvPicPr>
          <p:blipFill rotWithShape="1">
            <a:blip r:embed="rId1">
              <a:extLst>
                <a:ext uri="{28A0092B-C50C-407E-A947-70E740481C1C}">
                  <a14:useLocalDpi xmlns:a14="http://schemas.microsoft.com/office/drawing/2010/main" val="0"/>
                </a:ext>
              </a:extLst>
            </a:blip>
            <a:srcRect l="29372" t="69709" r="19380"/>
            <a:stretch>
              <a:fillRect/>
            </a:stretch>
          </p:blipFill>
          <p:spPr>
            <a:xfrm rot="4235071" flipH="1">
              <a:off x="10769" y="3512"/>
              <a:ext cx="12205" cy="3517"/>
            </a:xfrm>
            <a:prstGeom prst="rect">
              <a:avLst/>
            </a:prstGeom>
          </p:spPr>
        </p:pic>
      </p:grpSp>
      <p:pic>
        <p:nvPicPr>
          <p:cNvPr id="7" name="图片 6"/>
          <p:cNvPicPr>
            <a:picLocks noChangeAspect="1"/>
          </p:cNvPicPr>
          <p:nvPr/>
        </p:nvPicPr>
        <p:blipFill rotWithShape="1">
          <a:blip r:embed="rId1">
            <a:alphaModFix amt="50000"/>
            <a:extLst>
              <a:ext uri="{28A0092B-C50C-407E-A947-70E740481C1C}">
                <a14:useLocalDpi xmlns:a14="http://schemas.microsoft.com/office/drawing/2010/main" val="0"/>
              </a:ext>
            </a:extLst>
          </a:blip>
          <a:srcRect r="19380"/>
          <a:stretch>
            <a:fillRect/>
          </a:stretch>
        </p:blipFill>
        <p:spPr>
          <a:xfrm flipH="1">
            <a:off x="77" y="932841"/>
            <a:ext cx="12192001" cy="6096000"/>
          </a:xfrm>
          <a:prstGeom prst="rect">
            <a:avLst/>
          </a:prstGeom>
        </p:spPr>
      </p:pic>
      <p:grpSp>
        <p:nvGrpSpPr>
          <p:cNvPr id="15" name="组合 14"/>
          <p:cNvGrpSpPr/>
          <p:nvPr/>
        </p:nvGrpSpPr>
        <p:grpSpPr>
          <a:xfrm>
            <a:off x="1289050" y="326390"/>
            <a:ext cx="1118870" cy="1258570"/>
            <a:chOff x="4582" y="1056"/>
            <a:chExt cx="1762" cy="1982"/>
          </a:xfrm>
        </p:grpSpPr>
        <p:sp>
          <p:nvSpPr>
            <p:cNvPr id="23" name="Freeform 16"/>
            <p:cNvSpPr/>
            <p:nvPr/>
          </p:nvSpPr>
          <p:spPr bwMode="auto">
            <a:xfrm rot="10800000" flipV="1">
              <a:off x="4582" y="1056"/>
              <a:ext cx="1762" cy="1983"/>
            </a:xfrm>
            <a:custGeom>
              <a:avLst/>
              <a:gdLst>
                <a:gd name="T0" fmla="*/ 0 w 266"/>
                <a:gd name="T1" fmla="*/ 90 h 300"/>
                <a:gd name="T2" fmla="*/ 0 w 266"/>
                <a:gd name="T3" fmla="*/ 209 h 300"/>
                <a:gd name="T4" fmla="*/ 15 w 266"/>
                <a:gd name="T5" fmla="*/ 235 h 300"/>
                <a:gd name="T6" fmla="*/ 118 w 266"/>
                <a:gd name="T7" fmla="*/ 295 h 300"/>
                <a:gd name="T8" fmla="*/ 148 w 266"/>
                <a:gd name="T9" fmla="*/ 295 h 300"/>
                <a:gd name="T10" fmla="*/ 251 w 266"/>
                <a:gd name="T11" fmla="*/ 235 h 300"/>
                <a:gd name="T12" fmla="*/ 266 w 266"/>
                <a:gd name="T13" fmla="*/ 209 h 300"/>
                <a:gd name="T14" fmla="*/ 266 w 266"/>
                <a:gd name="T15" fmla="*/ 90 h 300"/>
                <a:gd name="T16" fmla="*/ 251 w 266"/>
                <a:gd name="T17" fmla="*/ 65 h 300"/>
                <a:gd name="T18" fmla="*/ 148 w 266"/>
                <a:gd name="T19" fmla="*/ 5 h 300"/>
                <a:gd name="T20" fmla="*/ 118 w 266"/>
                <a:gd name="T21" fmla="*/ 5 h 300"/>
                <a:gd name="T22" fmla="*/ 15 w 266"/>
                <a:gd name="T23" fmla="*/ 65 h 300"/>
                <a:gd name="T24" fmla="*/ 0 w 266"/>
                <a:gd name="T25" fmla="*/ 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6" h="300">
                  <a:moveTo>
                    <a:pt x="0" y="90"/>
                  </a:moveTo>
                  <a:cubicBezTo>
                    <a:pt x="0" y="209"/>
                    <a:pt x="0" y="209"/>
                    <a:pt x="0" y="209"/>
                  </a:cubicBezTo>
                  <a:cubicBezTo>
                    <a:pt x="0" y="220"/>
                    <a:pt x="6" y="230"/>
                    <a:pt x="15" y="235"/>
                  </a:cubicBezTo>
                  <a:cubicBezTo>
                    <a:pt x="118" y="295"/>
                    <a:pt x="118" y="295"/>
                    <a:pt x="118" y="295"/>
                  </a:cubicBezTo>
                  <a:cubicBezTo>
                    <a:pt x="127" y="300"/>
                    <a:pt x="138" y="300"/>
                    <a:pt x="148" y="295"/>
                  </a:cubicBezTo>
                  <a:cubicBezTo>
                    <a:pt x="251" y="235"/>
                    <a:pt x="251" y="235"/>
                    <a:pt x="251" y="235"/>
                  </a:cubicBezTo>
                  <a:cubicBezTo>
                    <a:pt x="260" y="230"/>
                    <a:pt x="266" y="220"/>
                    <a:pt x="266" y="209"/>
                  </a:cubicBezTo>
                  <a:cubicBezTo>
                    <a:pt x="266" y="90"/>
                    <a:pt x="266" y="90"/>
                    <a:pt x="266" y="90"/>
                  </a:cubicBezTo>
                  <a:cubicBezTo>
                    <a:pt x="266" y="80"/>
                    <a:pt x="260" y="70"/>
                    <a:pt x="251" y="65"/>
                  </a:cubicBezTo>
                  <a:cubicBezTo>
                    <a:pt x="148" y="5"/>
                    <a:pt x="148" y="5"/>
                    <a:pt x="148" y="5"/>
                  </a:cubicBezTo>
                  <a:cubicBezTo>
                    <a:pt x="138" y="0"/>
                    <a:pt x="127" y="0"/>
                    <a:pt x="118" y="5"/>
                  </a:cubicBezTo>
                  <a:cubicBezTo>
                    <a:pt x="15" y="65"/>
                    <a:pt x="15" y="65"/>
                    <a:pt x="15" y="65"/>
                  </a:cubicBezTo>
                  <a:cubicBezTo>
                    <a:pt x="6" y="70"/>
                    <a:pt x="0" y="80"/>
                    <a:pt x="0" y="90"/>
                  </a:cubicBezTo>
                </a:path>
              </a:pathLst>
            </a:custGeom>
            <a:gradFill flip="none" rotWithShape="1">
              <a:gsLst>
                <a:gs pos="9000">
                  <a:srgbClr val="00A8FF">
                    <a:shade val="30000"/>
                    <a:satMod val="115000"/>
                  </a:srgbClr>
                </a:gs>
                <a:gs pos="100000">
                  <a:srgbClr val="00E6D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chemeClr val="lt1"/>
                </a:solidFill>
                <a:latin typeface="微软雅黑 Light" panose="020B0502040204020203" pitchFamily="34" charset="-122"/>
                <a:ea typeface="微软雅黑 Light" panose="020B0502040204020203" pitchFamily="34" charset="-122"/>
              </a:endParaRPr>
            </a:p>
          </p:txBody>
        </p:sp>
        <p:grpSp>
          <p:nvGrpSpPr>
            <p:cNvPr id="16" name="Group 758"/>
            <p:cNvGrpSpPr/>
            <p:nvPr/>
          </p:nvGrpSpPr>
          <p:grpSpPr>
            <a:xfrm>
              <a:off x="5129" y="1660"/>
              <a:ext cx="666" cy="658"/>
              <a:chOff x="819150" y="-1422400"/>
              <a:chExt cx="766763" cy="757237"/>
            </a:xfrm>
            <a:solidFill>
              <a:schemeClr val="bg1"/>
            </a:solidFill>
          </p:grpSpPr>
          <p:sp>
            <p:nvSpPr>
              <p:cNvPr id="17" name="Freeform 590"/>
              <p:cNvSpPr>
                <a:spLocks noEditPoints="1"/>
              </p:cNvSpPr>
              <p:nvPr/>
            </p:nvSpPr>
            <p:spPr bwMode="auto">
              <a:xfrm>
                <a:off x="1168400" y="-1077913"/>
                <a:ext cx="417513" cy="412750"/>
              </a:xfrm>
              <a:custGeom>
                <a:avLst/>
                <a:gdLst>
                  <a:gd name="T0" fmla="*/ 639 w 1839"/>
                  <a:gd name="T1" fmla="*/ 284 h 1819"/>
                  <a:gd name="T2" fmla="*/ 497 w 1839"/>
                  <a:gd name="T3" fmla="*/ 345 h 1819"/>
                  <a:gd name="T4" fmla="*/ 378 w 1839"/>
                  <a:gd name="T5" fmla="*/ 451 h 1819"/>
                  <a:gd name="T6" fmla="*/ 301 w 1839"/>
                  <a:gd name="T7" fmla="*/ 585 h 1819"/>
                  <a:gd name="T8" fmla="*/ 270 w 1839"/>
                  <a:gd name="T9" fmla="*/ 732 h 1819"/>
                  <a:gd name="T10" fmla="*/ 286 w 1839"/>
                  <a:gd name="T11" fmla="*/ 881 h 1819"/>
                  <a:gd name="T12" fmla="*/ 347 w 1839"/>
                  <a:gd name="T13" fmla="*/ 1022 h 1819"/>
                  <a:gd name="T14" fmla="*/ 455 w 1839"/>
                  <a:gd name="T15" fmla="*/ 1140 h 1819"/>
                  <a:gd name="T16" fmla="*/ 591 w 1839"/>
                  <a:gd name="T17" fmla="*/ 1216 h 1819"/>
                  <a:gd name="T18" fmla="*/ 740 w 1839"/>
                  <a:gd name="T19" fmla="*/ 1246 h 1819"/>
                  <a:gd name="T20" fmla="*/ 891 w 1839"/>
                  <a:gd name="T21" fmla="*/ 1231 h 1819"/>
                  <a:gd name="T22" fmla="*/ 1033 w 1839"/>
                  <a:gd name="T23" fmla="*/ 1170 h 1819"/>
                  <a:gd name="T24" fmla="*/ 1152 w 1839"/>
                  <a:gd name="T25" fmla="*/ 1064 h 1819"/>
                  <a:gd name="T26" fmla="*/ 1229 w 1839"/>
                  <a:gd name="T27" fmla="*/ 930 h 1819"/>
                  <a:gd name="T28" fmla="*/ 1260 w 1839"/>
                  <a:gd name="T29" fmla="*/ 782 h 1819"/>
                  <a:gd name="T30" fmla="*/ 1244 w 1839"/>
                  <a:gd name="T31" fmla="*/ 633 h 1819"/>
                  <a:gd name="T32" fmla="*/ 1183 w 1839"/>
                  <a:gd name="T33" fmla="*/ 493 h 1819"/>
                  <a:gd name="T34" fmla="*/ 1076 w 1839"/>
                  <a:gd name="T35" fmla="*/ 375 h 1819"/>
                  <a:gd name="T36" fmla="*/ 939 w 1839"/>
                  <a:gd name="T37" fmla="*/ 299 h 1819"/>
                  <a:gd name="T38" fmla="*/ 790 w 1839"/>
                  <a:gd name="T39" fmla="*/ 268 h 1819"/>
                  <a:gd name="T40" fmla="*/ 858 w 1839"/>
                  <a:gd name="T41" fmla="*/ 6 h 1819"/>
                  <a:gd name="T42" fmla="*/ 1038 w 1839"/>
                  <a:gd name="T43" fmla="*/ 49 h 1819"/>
                  <a:gd name="T44" fmla="*/ 1207 w 1839"/>
                  <a:gd name="T45" fmla="*/ 138 h 1819"/>
                  <a:gd name="T46" fmla="*/ 1350 w 1839"/>
                  <a:gd name="T47" fmla="*/ 268 h 1819"/>
                  <a:gd name="T48" fmla="*/ 1454 w 1839"/>
                  <a:gd name="T49" fmla="*/ 425 h 1819"/>
                  <a:gd name="T50" fmla="*/ 1513 w 1839"/>
                  <a:gd name="T51" fmla="*/ 598 h 1819"/>
                  <a:gd name="T52" fmla="*/ 1530 w 1839"/>
                  <a:gd name="T53" fmla="*/ 778 h 1819"/>
                  <a:gd name="T54" fmla="*/ 1502 w 1839"/>
                  <a:gd name="T55" fmla="*/ 956 h 1819"/>
                  <a:gd name="T56" fmla="*/ 1760 w 1839"/>
                  <a:gd name="T57" fmla="*/ 1368 h 1819"/>
                  <a:gd name="T58" fmla="*/ 1818 w 1839"/>
                  <a:gd name="T59" fmla="*/ 1454 h 1819"/>
                  <a:gd name="T60" fmla="*/ 1839 w 1839"/>
                  <a:gd name="T61" fmla="*/ 1555 h 1819"/>
                  <a:gd name="T62" fmla="*/ 1818 w 1839"/>
                  <a:gd name="T63" fmla="*/ 1656 h 1819"/>
                  <a:gd name="T64" fmla="*/ 1760 w 1839"/>
                  <a:gd name="T65" fmla="*/ 1743 h 1819"/>
                  <a:gd name="T66" fmla="*/ 1663 w 1839"/>
                  <a:gd name="T67" fmla="*/ 1804 h 1819"/>
                  <a:gd name="T68" fmla="*/ 1553 w 1839"/>
                  <a:gd name="T69" fmla="*/ 1819 h 1819"/>
                  <a:gd name="T70" fmla="*/ 1445 w 1839"/>
                  <a:gd name="T71" fmla="*/ 1788 h 1819"/>
                  <a:gd name="T72" fmla="*/ 1082 w 1839"/>
                  <a:gd name="T73" fmla="*/ 1446 h 1819"/>
                  <a:gd name="T74" fmla="*/ 907 w 1839"/>
                  <a:gd name="T75" fmla="*/ 1501 h 1819"/>
                  <a:gd name="T76" fmla="*/ 725 w 1839"/>
                  <a:gd name="T77" fmla="*/ 1513 h 1819"/>
                  <a:gd name="T78" fmla="*/ 545 w 1839"/>
                  <a:gd name="T79" fmla="*/ 1482 h 1819"/>
                  <a:gd name="T80" fmla="*/ 375 w 1839"/>
                  <a:gd name="T81" fmla="*/ 1409 h 1819"/>
                  <a:gd name="T82" fmla="*/ 224 w 1839"/>
                  <a:gd name="T83" fmla="*/ 1293 h 1819"/>
                  <a:gd name="T84" fmla="*/ 105 w 1839"/>
                  <a:gd name="T85" fmla="*/ 1141 h 1819"/>
                  <a:gd name="T86" fmla="*/ 30 w 1839"/>
                  <a:gd name="T87" fmla="*/ 970 h 1819"/>
                  <a:gd name="T88" fmla="*/ 0 w 1839"/>
                  <a:gd name="T89" fmla="*/ 787 h 1819"/>
                  <a:gd name="T90" fmla="*/ 15 w 1839"/>
                  <a:gd name="T91" fmla="*/ 604 h 1819"/>
                  <a:gd name="T92" fmla="*/ 74 w 1839"/>
                  <a:gd name="T93" fmla="*/ 429 h 1819"/>
                  <a:gd name="T94" fmla="*/ 179 w 1839"/>
                  <a:gd name="T95" fmla="*/ 270 h 1819"/>
                  <a:gd name="T96" fmla="*/ 323 w 1839"/>
                  <a:gd name="T97" fmla="*/ 138 h 1819"/>
                  <a:gd name="T98" fmla="*/ 491 w 1839"/>
                  <a:gd name="T99" fmla="*/ 49 h 1819"/>
                  <a:gd name="T100" fmla="*/ 672 w 1839"/>
                  <a:gd name="T101" fmla="*/ 6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39" h="1819">
                    <a:moveTo>
                      <a:pt x="740" y="268"/>
                    </a:moveTo>
                    <a:lnTo>
                      <a:pt x="689" y="273"/>
                    </a:lnTo>
                    <a:lnTo>
                      <a:pt x="639" y="284"/>
                    </a:lnTo>
                    <a:lnTo>
                      <a:pt x="591" y="299"/>
                    </a:lnTo>
                    <a:lnTo>
                      <a:pt x="544" y="319"/>
                    </a:lnTo>
                    <a:lnTo>
                      <a:pt x="497" y="345"/>
                    </a:lnTo>
                    <a:lnTo>
                      <a:pt x="455" y="375"/>
                    </a:lnTo>
                    <a:lnTo>
                      <a:pt x="415" y="410"/>
                    </a:lnTo>
                    <a:lnTo>
                      <a:pt x="378" y="451"/>
                    </a:lnTo>
                    <a:lnTo>
                      <a:pt x="347" y="493"/>
                    </a:lnTo>
                    <a:lnTo>
                      <a:pt x="322" y="538"/>
                    </a:lnTo>
                    <a:lnTo>
                      <a:pt x="301" y="585"/>
                    </a:lnTo>
                    <a:lnTo>
                      <a:pt x="286" y="633"/>
                    </a:lnTo>
                    <a:lnTo>
                      <a:pt x="276" y="682"/>
                    </a:lnTo>
                    <a:lnTo>
                      <a:pt x="270" y="732"/>
                    </a:lnTo>
                    <a:lnTo>
                      <a:pt x="270" y="782"/>
                    </a:lnTo>
                    <a:lnTo>
                      <a:pt x="276" y="832"/>
                    </a:lnTo>
                    <a:lnTo>
                      <a:pt x="286" y="881"/>
                    </a:lnTo>
                    <a:lnTo>
                      <a:pt x="301" y="930"/>
                    </a:lnTo>
                    <a:lnTo>
                      <a:pt x="322" y="977"/>
                    </a:lnTo>
                    <a:lnTo>
                      <a:pt x="347" y="1022"/>
                    </a:lnTo>
                    <a:lnTo>
                      <a:pt x="378" y="1064"/>
                    </a:lnTo>
                    <a:lnTo>
                      <a:pt x="415" y="1104"/>
                    </a:lnTo>
                    <a:lnTo>
                      <a:pt x="455" y="1140"/>
                    </a:lnTo>
                    <a:lnTo>
                      <a:pt x="497" y="1170"/>
                    </a:lnTo>
                    <a:lnTo>
                      <a:pt x="544" y="1195"/>
                    </a:lnTo>
                    <a:lnTo>
                      <a:pt x="591" y="1216"/>
                    </a:lnTo>
                    <a:lnTo>
                      <a:pt x="639" y="1231"/>
                    </a:lnTo>
                    <a:lnTo>
                      <a:pt x="689" y="1241"/>
                    </a:lnTo>
                    <a:lnTo>
                      <a:pt x="740" y="1246"/>
                    </a:lnTo>
                    <a:lnTo>
                      <a:pt x="790" y="1246"/>
                    </a:lnTo>
                    <a:lnTo>
                      <a:pt x="841" y="1241"/>
                    </a:lnTo>
                    <a:lnTo>
                      <a:pt x="891" y="1231"/>
                    </a:lnTo>
                    <a:lnTo>
                      <a:pt x="939" y="1216"/>
                    </a:lnTo>
                    <a:lnTo>
                      <a:pt x="986" y="1195"/>
                    </a:lnTo>
                    <a:lnTo>
                      <a:pt x="1033" y="1170"/>
                    </a:lnTo>
                    <a:lnTo>
                      <a:pt x="1076" y="1140"/>
                    </a:lnTo>
                    <a:lnTo>
                      <a:pt x="1115" y="1104"/>
                    </a:lnTo>
                    <a:lnTo>
                      <a:pt x="1152" y="1064"/>
                    </a:lnTo>
                    <a:lnTo>
                      <a:pt x="1183" y="1022"/>
                    </a:lnTo>
                    <a:lnTo>
                      <a:pt x="1208" y="977"/>
                    </a:lnTo>
                    <a:lnTo>
                      <a:pt x="1229" y="930"/>
                    </a:lnTo>
                    <a:lnTo>
                      <a:pt x="1244" y="881"/>
                    </a:lnTo>
                    <a:lnTo>
                      <a:pt x="1254" y="832"/>
                    </a:lnTo>
                    <a:lnTo>
                      <a:pt x="1260" y="782"/>
                    </a:lnTo>
                    <a:lnTo>
                      <a:pt x="1260" y="732"/>
                    </a:lnTo>
                    <a:lnTo>
                      <a:pt x="1254" y="682"/>
                    </a:lnTo>
                    <a:lnTo>
                      <a:pt x="1244" y="633"/>
                    </a:lnTo>
                    <a:lnTo>
                      <a:pt x="1229" y="585"/>
                    </a:lnTo>
                    <a:lnTo>
                      <a:pt x="1208" y="538"/>
                    </a:lnTo>
                    <a:lnTo>
                      <a:pt x="1183" y="493"/>
                    </a:lnTo>
                    <a:lnTo>
                      <a:pt x="1152" y="451"/>
                    </a:lnTo>
                    <a:lnTo>
                      <a:pt x="1115" y="410"/>
                    </a:lnTo>
                    <a:lnTo>
                      <a:pt x="1076" y="375"/>
                    </a:lnTo>
                    <a:lnTo>
                      <a:pt x="1033" y="345"/>
                    </a:lnTo>
                    <a:lnTo>
                      <a:pt x="986" y="319"/>
                    </a:lnTo>
                    <a:lnTo>
                      <a:pt x="939" y="299"/>
                    </a:lnTo>
                    <a:lnTo>
                      <a:pt x="891" y="284"/>
                    </a:lnTo>
                    <a:lnTo>
                      <a:pt x="841" y="273"/>
                    </a:lnTo>
                    <a:lnTo>
                      <a:pt x="790" y="268"/>
                    </a:lnTo>
                    <a:lnTo>
                      <a:pt x="740" y="268"/>
                    </a:lnTo>
                    <a:close/>
                    <a:moveTo>
                      <a:pt x="796" y="0"/>
                    </a:moveTo>
                    <a:lnTo>
                      <a:pt x="858" y="6"/>
                    </a:lnTo>
                    <a:lnTo>
                      <a:pt x="919" y="16"/>
                    </a:lnTo>
                    <a:lnTo>
                      <a:pt x="980" y="30"/>
                    </a:lnTo>
                    <a:lnTo>
                      <a:pt x="1038" y="49"/>
                    </a:lnTo>
                    <a:lnTo>
                      <a:pt x="1097" y="74"/>
                    </a:lnTo>
                    <a:lnTo>
                      <a:pt x="1153" y="104"/>
                    </a:lnTo>
                    <a:lnTo>
                      <a:pt x="1207" y="138"/>
                    </a:lnTo>
                    <a:lnTo>
                      <a:pt x="1257" y="177"/>
                    </a:lnTo>
                    <a:lnTo>
                      <a:pt x="1306" y="221"/>
                    </a:lnTo>
                    <a:lnTo>
                      <a:pt x="1350" y="268"/>
                    </a:lnTo>
                    <a:lnTo>
                      <a:pt x="1390" y="319"/>
                    </a:lnTo>
                    <a:lnTo>
                      <a:pt x="1424" y="371"/>
                    </a:lnTo>
                    <a:lnTo>
                      <a:pt x="1454" y="425"/>
                    </a:lnTo>
                    <a:lnTo>
                      <a:pt x="1478" y="481"/>
                    </a:lnTo>
                    <a:lnTo>
                      <a:pt x="1498" y="539"/>
                    </a:lnTo>
                    <a:lnTo>
                      <a:pt x="1513" y="598"/>
                    </a:lnTo>
                    <a:lnTo>
                      <a:pt x="1523" y="658"/>
                    </a:lnTo>
                    <a:lnTo>
                      <a:pt x="1528" y="718"/>
                    </a:lnTo>
                    <a:lnTo>
                      <a:pt x="1530" y="778"/>
                    </a:lnTo>
                    <a:lnTo>
                      <a:pt x="1525" y="838"/>
                    </a:lnTo>
                    <a:lnTo>
                      <a:pt x="1516" y="898"/>
                    </a:lnTo>
                    <a:lnTo>
                      <a:pt x="1502" y="956"/>
                    </a:lnTo>
                    <a:lnTo>
                      <a:pt x="1483" y="1014"/>
                    </a:lnTo>
                    <a:lnTo>
                      <a:pt x="1460" y="1071"/>
                    </a:lnTo>
                    <a:lnTo>
                      <a:pt x="1760" y="1368"/>
                    </a:lnTo>
                    <a:lnTo>
                      <a:pt x="1784" y="1394"/>
                    </a:lnTo>
                    <a:lnTo>
                      <a:pt x="1803" y="1423"/>
                    </a:lnTo>
                    <a:lnTo>
                      <a:pt x="1818" y="1454"/>
                    </a:lnTo>
                    <a:lnTo>
                      <a:pt x="1830" y="1486"/>
                    </a:lnTo>
                    <a:lnTo>
                      <a:pt x="1837" y="1520"/>
                    </a:lnTo>
                    <a:lnTo>
                      <a:pt x="1839" y="1555"/>
                    </a:lnTo>
                    <a:lnTo>
                      <a:pt x="1837" y="1590"/>
                    </a:lnTo>
                    <a:lnTo>
                      <a:pt x="1830" y="1624"/>
                    </a:lnTo>
                    <a:lnTo>
                      <a:pt x="1818" y="1656"/>
                    </a:lnTo>
                    <a:lnTo>
                      <a:pt x="1803" y="1687"/>
                    </a:lnTo>
                    <a:lnTo>
                      <a:pt x="1784" y="1716"/>
                    </a:lnTo>
                    <a:lnTo>
                      <a:pt x="1760" y="1743"/>
                    </a:lnTo>
                    <a:lnTo>
                      <a:pt x="1730" y="1768"/>
                    </a:lnTo>
                    <a:lnTo>
                      <a:pt x="1698" y="1788"/>
                    </a:lnTo>
                    <a:lnTo>
                      <a:pt x="1663" y="1804"/>
                    </a:lnTo>
                    <a:lnTo>
                      <a:pt x="1626" y="1815"/>
                    </a:lnTo>
                    <a:lnTo>
                      <a:pt x="1590" y="1819"/>
                    </a:lnTo>
                    <a:lnTo>
                      <a:pt x="1553" y="1819"/>
                    </a:lnTo>
                    <a:lnTo>
                      <a:pt x="1515" y="1815"/>
                    </a:lnTo>
                    <a:lnTo>
                      <a:pt x="1479" y="1804"/>
                    </a:lnTo>
                    <a:lnTo>
                      <a:pt x="1445" y="1788"/>
                    </a:lnTo>
                    <a:lnTo>
                      <a:pt x="1412" y="1768"/>
                    </a:lnTo>
                    <a:lnTo>
                      <a:pt x="1382" y="1743"/>
                    </a:lnTo>
                    <a:lnTo>
                      <a:pt x="1082" y="1446"/>
                    </a:lnTo>
                    <a:lnTo>
                      <a:pt x="1025" y="1469"/>
                    </a:lnTo>
                    <a:lnTo>
                      <a:pt x="967" y="1487"/>
                    </a:lnTo>
                    <a:lnTo>
                      <a:pt x="907" y="1501"/>
                    </a:lnTo>
                    <a:lnTo>
                      <a:pt x="847" y="1509"/>
                    </a:lnTo>
                    <a:lnTo>
                      <a:pt x="786" y="1514"/>
                    </a:lnTo>
                    <a:lnTo>
                      <a:pt x="725" y="1513"/>
                    </a:lnTo>
                    <a:lnTo>
                      <a:pt x="665" y="1508"/>
                    </a:lnTo>
                    <a:lnTo>
                      <a:pt x="604" y="1497"/>
                    </a:lnTo>
                    <a:lnTo>
                      <a:pt x="545" y="1482"/>
                    </a:lnTo>
                    <a:lnTo>
                      <a:pt x="486" y="1462"/>
                    </a:lnTo>
                    <a:lnTo>
                      <a:pt x="430" y="1438"/>
                    </a:lnTo>
                    <a:lnTo>
                      <a:pt x="375" y="1409"/>
                    </a:lnTo>
                    <a:lnTo>
                      <a:pt x="322" y="1375"/>
                    </a:lnTo>
                    <a:lnTo>
                      <a:pt x="271" y="1336"/>
                    </a:lnTo>
                    <a:lnTo>
                      <a:pt x="224" y="1293"/>
                    </a:lnTo>
                    <a:lnTo>
                      <a:pt x="179" y="1244"/>
                    </a:lnTo>
                    <a:lnTo>
                      <a:pt x="139" y="1194"/>
                    </a:lnTo>
                    <a:lnTo>
                      <a:pt x="105" y="1141"/>
                    </a:lnTo>
                    <a:lnTo>
                      <a:pt x="75" y="1085"/>
                    </a:lnTo>
                    <a:lnTo>
                      <a:pt x="50" y="1027"/>
                    </a:lnTo>
                    <a:lnTo>
                      <a:pt x="30" y="970"/>
                    </a:lnTo>
                    <a:lnTo>
                      <a:pt x="15" y="910"/>
                    </a:lnTo>
                    <a:lnTo>
                      <a:pt x="5" y="849"/>
                    </a:lnTo>
                    <a:lnTo>
                      <a:pt x="0" y="787"/>
                    </a:lnTo>
                    <a:lnTo>
                      <a:pt x="0" y="726"/>
                    </a:lnTo>
                    <a:lnTo>
                      <a:pt x="5" y="665"/>
                    </a:lnTo>
                    <a:lnTo>
                      <a:pt x="15" y="604"/>
                    </a:lnTo>
                    <a:lnTo>
                      <a:pt x="30" y="545"/>
                    </a:lnTo>
                    <a:lnTo>
                      <a:pt x="50" y="487"/>
                    </a:lnTo>
                    <a:lnTo>
                      <a:pt x="74" y="429"/>
                    </a:lnTo>
                    <a:lnTo>
                      <a:pt x="104" y="374"/>
                    </a:lnTo>
                    <a:lnTo>
                      <a:pt x="139" y="321"/>
                    </a:lnTo>
                    <a:lnTo>
                      <a:pt x="179" y="270"/>
                    </a:lnTo>
                    <a:lnTo>
                      <a:pt x="223" y="222"/>
                    </a:lnTo>
                    <a:lnTo>
                      <a:pt x="271" y="177"/>
                    </a:lnTo>
                    <a:lnTo>
                      <a:pt x="323" y="138"/>
                    </a:lnTo>
                    <a:lnTo>
                      <a:pt x="377" y="104"/>
                    </a:lnTo>
                    <a:lnTo>
                      <a:pt x="433" y="74"/>
                    </a:lnTo>
                    <a:lnTo>
                      <a:pt x="491" y="49"/>
                    </a:lnTo>
                    <a:lnTo>
                      <a:pt x="550" y="30"/>
                    </a:lnTo>
                    <a:lnTo>
                      <a:pt x="611" y="16"/>
                    </a:lnTo>
                    <a:lnTo>
                      <a:pt x="672" y="6"/>
                    </a:lnTo>
                    <a:lnTo>
                      <a:pt x="734" y="0"/>
                    </a:lnTo>
                    <a:lnTo>
                      <a:pt x="796"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8" name="Freeform 591"/>
              <p:cNvSpPr/>
              <p:nvPr/>
            </p:nvSpPr>
            <p:spPr bwMode="auto">
              <a:xfrm>
                <a:off x="1204913" y="-1346200"/>
                <a:ext cx="374650" cy="474663"/>
              </a:xfrm>
              <a:custGeom>
                <a:avLst/>
                <a:gdLst>
                  <a:gd name="T0" fmla="*/ 503 w 1655"/>
                  <a:gd name="T1" fmla="*/ 30 h 2089"/>
                  <a:gd name="T2" fmla="*/ 679 w 1655"/>
                  <a:gd name="T3" fmla="*/ 255 h 2089"/>
                  <a:gd name="T4" fmla="*/ 922 w 1655"/>
                  <a:gd name="T5" fmla="*/ 543 h 2089"/>
                  <a:gd name="T6" fmla="*/ 1053 w 1655"/>
                  <a:gd name="T7" fmla="*/ 442 h 2089"/>
                  <a:gd name="T8" fmla="*/ 1370 w 1655"/>
                  <a:gd name="T9" fmla="*/ 402 h 2089"/>
                  <a:gd name="T10" fmla="*/ 1470 w 1655"/>
                  <a:gd name="T11" fmla="*/ 566 h 2089"/>
                  <a:gd name="T12" fmla="*/ 1548 w 1655"/>
                  <a:gd name="T13" fmla="*/ 743 h 2089"/>
                  <a:gd name="T14" fmla="*/ 1606 w 1655"/>
                  <a:gd name="T15" fmla="*/ 929 h 2089"/>
                  <a:gd name="T16" fmla="*/ 1643 w 1655"/>
                  <a:gd name="T17" fmla="*/ 1125 h 2089"/>
                  <a:gd name="T18" fmla="*/ 1655 w 1655"/>
                  <a:gd name="T19" fmla="*/ 1326 h 2089"/>
                  <a:gd name="T20" fmla="*/ 1643 w 1655"/>
                  <a:gd name="T21" fmla="*/ 1530 h 2089"/>
                  <a:gd name="T22" fmla="*/ 1605 w 1655"/>
                  <a:gd name="T23" fmla="*/ 1725 h 2089"/>
                  <a:gd name="T24" fmla="*/ 1546 w 1655"/>
                  <a:gd name="T25" fmla="*/ 1913 h 2089"/>
                  <a:gd name="T26" fmla="*/ 1466 w 1655"/>
                  <a:gd name="T27" fmla="*/ 2089 h 2089"/>
                  <a:gd name="T28" fmla="*/ 1480 w 1655"/>
                  <a:gd name="T29" fmla="*/ 1951 h 2089"/>
                  <a:gd name="T30" fmla="*/ 1471 w 1655"/>
                  <a:gd name="T31" fmla="*/ 1814 h 2089"/>
                  <a:gd name="T32" fmla="*/ 1440 w 1655"/>
                  <a:gd name="T33" fmla="*/ 1680 h 2089"/>
                  <a:gd name="T34" fmla="*/ 1389 w 1655"/>
                  <a:gd name="T35" fmla="*/ 1552 h 2089"/>
                  <a:gd name="T36" fmla="*/ 1318 w 1655"/>
                  <a:gd name="T37" fmla="*/ 1433 h 2089"/>
                  <a:gd name="T38" fmla="*/ 1225 w 1655"/>
                  <a:gd name="T39" fmla="*/ 1325 h 2089"/>
                  <a:gd name="T40" fmla="*/ 1120 w 1655"/>
                  <a:gd name="T41" fmla="*/ 1237 h 2089"/>
                  <a:gd name="T42" fmla="*/ 1004 w 1655"/>
                  <a:gd name="T43" fmla="*/ 1166 h 2089"/>
                  <a:gd name="T44" fmla="*/ 878 w 1655"/>
                  <a:gd name="T45" fmla="*/ 1115 h 2089"/>
                  <a:gd name="T46" fmla="*/ 746 w 1655"/>
                  <a:gd name="T47" fmla="*/ 1083 h 2089"/>
                  <a:gd name="T48" fmla="*/ 607 w 1655"/>
                  <a:gd name="T49" fmla="*/ 1072 h 2089"/>
                  <a:gd name="T50" fmla="*/ 456 w 1655"/>
                  <a:gd name="T51" fmla="*/ 1085 h 2089"/>
                  <a:gd name="T52" fmla="*/ 311 w 1655"/>
                  <a:gd name="T53" fmla="*/ 1123 h 2089"/>
                  <a:gd name="T54" fmla="*/ 175 w 1655"/>
                  <a:gd name="T55" fmla="*/ 1186 h 2089"/>
                  <a:gd name="T56" fmla="*/ 648 w 1655"/>
                  <a:gd name="T57" fmla="*/ 815 h 2089"/>
                  <a:gd name="T58" fmla="*/ 824 w 1655"/>
                  <a:gd name="T59" fmla="*/ 757 h 2089"/>
                  <a:gd name="T60" fmla="*/ 549 w 1655"/>
                  <a:gd name="T61" fmla="*/ 408 h 2089"/>
                  <a:gd name="T62" fmla="*/ 370 w 1655"/>
                  <a:gd name="T63" fmla="*/ 368 h 2089"/>
                  <a:gd name="T64" fmla="*/ 192 w 1655"/>
                  <a:gd name="T65" fmla="*/ 521 h 2089"/>
                  <a:gd name="T66" fmla="*/ 0 w 1655"/>
                  <a:gd name="T67" fmla="*/ 377 h 2089"/>
                  <a:gd name="T68" fmla="*/ 182 w 1655"/>
                  <a:gd name="T69" fmla="*/ 152 h 2089"/>
                  <a:gd name="T70" fmla="*/ 315 w 1655"/>
                  <a:gd name="T71" fmla="*/ 290 h 2089"/>
                  <a:gd name="T72" fmla="*/ 488 w 1655"/>
                  <a:gd name="T73" fmla="*/ 353 h 2089"/>
                  <a:gd name="T74" fmla="*/ 497 w 1655"/>
                  <a:gd name="T75" fmla="*/ 221 h 2089"/>
                  <a:gd name="T76" fmla="*/ 346 w 1655"/>
                  <a:gd name="T77" fmla="*/ 0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5" h="2089">
                    <a:moveTo>
                      <a:pt x="346" y="0"/>
                    </a:moveTo>
                    <a:lnTo>
                      <a:pt x="503" y="30"/>
                    </a:lnTo>
                    <a:lnTo>
                      <a:pt x="638" y="150"/>
                    </a:lnTo>
                    <a:lnTo>
                      <a:pt x="679" y="255"/>
                    </a:lnTo>
                    <a:lnTo>
                      <a:pt x="709" y="354"/>
                    </a:lnTo>
                    <a:lnTo>
                      <a:pt x="922" y="543"/>
                    </a:lnTo>
                    <a:lnTo>
                      <a:pt x="977" y="561"/>
                    </a:lnTo>
                    <a:lnTo>
                      <a:pt x="1053" y="442"/>
                    </a:lnTo>
                    <a:lnTo>
                      <a:pt x="1321" y="418"/>
                    </a:lnTo>
                    <a:lnTo>
                      <a:pt x="1370" y="402"/>
                    </a:lnTo>
                    <a:lnTo>
                      <a:pt x="1422" y="482"/>
                    </a:lnTo>
                    <a:lnTo>
                      <a:pt x="1470" y="566"/>
                    </a:lnTo>
                    <a:lnTo>
                      <a:pt x="1511" y="654"/>
                    </a:lnTo>
                    <a:lnTo>
                      <a:pt x="1548" y="743"/>
                    </a:lnTo>
                    <a:lnTo>
                      <a:pt x="1580" y="835"/>
                    </a:lnTo>
                    <a:lnTo>
                      <a:pt x="1606" y="929"/>
                    </a:lnTo>
                    <a:lnTo>
                      <a:pt x="1627" y="1025"/>
                    </a:lnTo>
                    <a:lnTo>
                      <a:pt x="1643" y="1125"/>
                    </a:lnTo>
                    <a:lnTo>
                      <a:pt x="1651" y="1225"/>
                    </a:lnTo>
                    <a:lnTo>
                      <a:pt x="1655" y="1326"/>
                    </a:lnTo>
                    <a:lnTo>
                      <a:pt x="1651" y="1429"/>
                    </a:lnTo>
                    <a:lnTo>
                      <a:pt x="1643" y="1530"/>
                    </a:lnTo>
                    <a:lnTo>
                      <a:pt x="1627" y="1628"/>
                    </a:lnTo>
                    <a:lnTo>
                      <a:pt x="1605" y="1725"/>
                    </a:lnTo>
                    <a:lnTo>
                      <a:pt x="1579" y="1820"/>
                    </a:lnTo>
                    <a:lnTo>
                      <a:pt x="1546" y="1913"/>
                    </a:lnTo>
                    <a:lnTo>
                      <a:pt x="1508" y="2002"/>
                    </a:lnTo>
                    <a:lnTo>
                      <a:pt x="1466" y="2089"/>
                    </a:lnTo>
                    <a:lnTo>
                      <a:pt x="1475" y="2021"/>
                    </a:lnTo>
                    <a:lnTo>
                      <a:pt x="1480" y="1951"/>
                    </a:lnTo>
                    <a:lnTo>
                      <a:pt x="1477" y="1882"/>
                    </a:lnTo>
                    <a:lnTo>
                      <a:pt x="1471" y="1814"/>
                    </a:lnTo>
                    <a:lnTo>
                      <a:pt x="1457" y="1746"/>
                    </a:lnTo>
                    <a:lnTo>
                      <a:pt x="1440" y="1680"/>
                    </a:lnTo>
                    <a:lnTo>
                      <a:pt x="1418" y="1615"/>
                    </a:lnTo>
                    <a:lnTo>
                      <a:pt x="1389" y="1552"/>
                    </a:lnTo>
                    <a:lnTo>
                      <a:pt x="1356" y="1491"/>
                    </a:lnTo>
                    <a:lnTo>
                      <a:pt x="1318" y="1433"/>
                    </a:lnTo>
                    <a:lnTo>
                      <a:pt x="1274" y="1378"/>
                    </a:lnTo>
                    <a:lnTo>
                      <a:pt x="1225" y="1325"/>
                    </a:lnTo>
                    <a:lnTo>
                      <a:pt x="1174" y="1279"/>
                    </a:lnTo>
                    <a:lnTo>
                      <a:pt x="1120" y="1237"/>
                    </a:lnTo>
                    <a:lnTo>
                      <a:pt x="1063" y="1199"/>
                    </a:lnTo>
                    <a:lnTo>
                      <a:pt x="1004" y="1166"/>
                    </a:lnTo>
                    <a:lnTo>
                      <a:pt x="942" y="1138"/>
                    </a:lnTo>
                    <a:lnTo>
                      <a:pt x="878" y="1115"/>
                    </a:lnTo>
                    <a:lnTo>
                      <a:pt x="813" y="1096"/>
                    </a:lnTo>
                    <a:lnTo>
                      <a:pt x="746" y="1083"/>
                    </a:lnTo>
                    <a:lnTo>
                      <a:pt x="676" y="1076"/>
                    </a:lnTo>
                    <a:lnTo>
                      <a:pt x="607" y="1072"/>
                    </a:lnTo>
                    <a:lnTo>
                      <a:pt x="531" y="1076"/>
                    </a:lnTo>
                    <a:lnTo>
                      <a:pt x="456" y="1085"/>
                    </a:lnTo>
                    <a:lnTo>
                      <a:pt x="382" y="1102"/>
                    </a:lnTo>
                    <a:lnTo>
                      <a:pt x="311" y="1123"/>
                    </a:lnTo>
                    <a:lnTo>
                      <a:pt x="241" y="1152"/>
                    </a:lnTo>
                    <a:lnTo>
                      <a:pt x="175" y="1186"/>
                    </a:lnTo>
                    <a:lnTo>
                      <a:pt x="370" y="954"/>
                    </a:lnTo>
                    <a:lnTo>
                      <a:pt x="648" y="815"/>
                    </a:lnTo>
                    <a:lnTo>
                      <a:pt x="810" y="836"/>
                    </a:lnTo>
                    <a:lnTo>
                      <a:pt x="824" y="757"/>
                    </a:lnTo>
                    <a:lnTo>
                      <a:pt x="625" y="558"/>
                    </a:lnTo>
                    <a:lnTo>
                      <a:pt x="549" y="408"/>
                    </a:lnTo>
                    <a:lnTo>
                      <a:pt x="438" y="408"/>
                    </a:lnTo>
                    <a:lnTo>
                      <a:pt x="370" y="368"/>
                    </a:lnTo>
                    <a:lnTo>
                      <a:pt x="223" y="346"/>
                    </a:lnTo>
                    <a:lnTo>
                      <a:pt x="192" y="521"/>
                    </a:lnTo>
                    <a:lnTo>
                      <a:pt x="13" y="486"/>
                    </a:lnTo>
                    <a:lnTo>
                      <a:pt x="0" y="377"/>
                    </a:lnTo>
                    <a:lnTo>
                      <a:pt x="137" y="346"/>
                    </a:lnTo>
                    <a:lnTo>
                      <a:pt x="182" y="152"/>
                    </a:lnTo>
                    <a:lnTo>
                      <a:pt x="318" y="208"/>
                    </a:lnTo>
                    <a:lnTo>
                      <a:pt x="315" y="290"/>
                    </a:lnTo>
                    <a:lnTo>
                      <a:pt x="419" y="333"/>
                    </a:lnTo>
                    <a:lnTo>
                      <a:pt x="488" y="353"/>
                    </a:lnTo>
                    <a:lnTo>
                      <a:pt x="573" y="309"/>
                    </a:lnTo>
                    <a:lnTo>
                      <a:pt x="497" y="221"/>
                    </a:lnTo>
                    <a:lnTo>
                      <a:pt x="343" y="71"/>
                    </a:lnTo>
                    <a:lnTo>
                      <a:pt x="346"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9" name="Freeform 592"/>
              <p:cNvSpPr/>
              <p:nvPr/>
            </p:nvSpPr>
            <p:spPr bwMode="auto">
              <a:xfrm>
                <a:off x="1160463" y="-1065213"/>
                <a:ext cx="52388" cy="44450"/>
              </a:xfrm>
              <a:custGeom>
                <a:avLst/>
                <a:gdLst>
                  <a:gd name="T0" fmla="*/ 130 w 229"/>
                  <a:gd name="T1" fmla="*/ 0 h 197"/>
                  <a:gd name="T2" fmla="*/ 229 w 229"/>
                  <a:gd name="T3" fmla="*/ 45 h 197"/>
                  <a:gd name="T4" fmla="*/ 205 w 229"/>
                  <a:gd name="T5" fmla="*/ 66 h 197"/>
                  <a:gd name="T6" fmla="*/ 182 w 229"/>
                  <a:gd name="T7" fmla="*/ 89 h 197"/>
                  <a:gd name="T8" fmla="*/ 162 w 229"/>
                  <a:gd name="T9" fmla="*/ 109 h 197"/>
                  <a:gd name="T10" fmla="*/ 143 w 229"/>
                  <a:gd name="T11" fmla="*/ 131 h 197"/>
                  <a:gd name="T12" fmla="*/ 89 w 229"/>
                  <a:gd name="T13" fmla="*/ 132 h 197"/>
                  <a:gd name="T14" fmla="*/ 32 w 229"/>
                  <a:gd name="T15" fmla="*/ 197 h 197"/>
                  <a:gd name="T16" fmla="*/ 0 w 229"/>
                  <a:gd name="T17" fmla="*/ 61 h 197"/>
                  <a:gd name="T18" fmla="*/ 130 w 229"/>
                  <a:gd name="T1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97">
                    <a:moveTo>
                      <a:pt x="130" y="0"/>
                    </a:moveTo>
                    <a:lnTo>
                      <a:pt x="229" y="45"/>
                    </a:lnTo>
                    <a:lnTo>
                      <a:pt x="205" y="66"/>
                    </a:lnTo>
                    <a:lnTo>
                      <a:pt x="182" y="89"/>
                    </a:lnTo>
                    <a:lnTo>
                      <a:pt x="162" y="109"/>
                    </a:lnTo>
                    <a:lnTo>
                      <a:pt x="143" y="131"/>
                    </a:lnTo>
                    <a:lnTo>
                      <a:pt x="89" y="132"/>
                    </a:lnTo>
                    <a:lnTo>
                      <a:pt x="32" y="197"/>
                    </a:lnTo>
                    <a:lnTo>
                      <a:pt x="0" y="61"/>
                    </a:lnTo>
                    <a:lnTo>
                      <a:pt x="130"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0" name="Freeform 593"/>
              <p:cNvSpPr/>
              <p:nvPr/>
            </p:nvSpPr>
            <p:spPr bwMode="auto">
              <a:xfrm>
                <a:off x="1289050" y="-714375"/>
                <a:ext cx="92075" cy="34925"/>
              </a:xfrm>
              <a:custGeom>
                <a:avLst/>
                <a:gdLst>
                  <a:gd name="T0" fmla="*/ 404 w 404"/>
                  <a:gd name="T1" fmla="*/ 0 h 154"/>
                  <a:gd name="T2" fmla="*/ 327 w 404"/>
                  <a:gd name="T3" fmla="*/ 38 h 154"/>
                  <a:gd name="T4" fmla="*/ 249 w 404"/>
                  <a:gd name="T5" fmla="*/ 73 h 154"/>
                  <a:gd name="T6" fmla="*/ 168 w 404"/>
                  <a:gd name="T7" fmla="*/ 105 h 154"/>
                  <a:gd name="T8" fmla="*/ 85 w 404"/>
                  <a:gd name="T9" fmla="*/ 131 h 154"/>
                  <a:gd name="T10" fmla="*/ 0 w 404"/>
                  <a:gd name="T11" fmla="*/ 154 h 154"/>
                  <a:gd name="T12" fmla="*/ 31 w 404"/>
                  <a:gd name="T13" fmla="*/ 44 h 154"/>
                  <a:gd name="T14" fmla="*/ 92 w 404"/>
                  <a:gd name="T15" fmla="*/ 5 h 154"/>
                  <a:gd name="T16" fmla="*/ 163 w 404"/>
                  <a:gd name="T17" fmla="*/ 13 h 154"/>
                  <a:gd name="T18" fmla="*/ 236 w 404"/>
                  <a:gd name="T19" fmla="*/ 17 h 154"/>
                  <a:gd name="T20" fmla="*/ 292 w 404"/>
                  <a:gd name="T21" fmla="*/ 14 h 154"/>
                  <a:gd name="T22" fmla="*/ 348 w 404"/>
                  <a:gd name="T23" fmla="*/ 9 h 154"/>
                  <a:gd name="T24" fmla="*/ 404 w 404"/>
                  <a:gd name="T25"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154">
                    <a:moveTo>
                      <a:pt x="404" y="0"/>
                    </a:moveTo>
                    <a:lnTo>
                      <a:pt x="327" y="38"/>
                    </a:lnTo>
                    <a:lnTo>
                      <a:pt x="249" y="73"/>
                    </a:lnTo>
                    <a:lnTo>
                      <a:pt x="168" y="105"/>
                    </a:lnTo>
                    <a:lnTo>
                      <a:pt x="85" y="131"/>
                    </a:lnTo>
                    <a:lnTo>
                      <a:pt x="0" y="154"/>
                    </a:lnTo>
                    <a:lnTo>
                      <a:pt x="31" y="44"/>
                    </a:lnTo>
                    <a:lnTo>
                      <a:pt x="92" y="5"/>
                    </a:lnTo>
                    <a:lnTo>
                      <a:pt x="163" y="13"/>
                    </a:lnTo>
                    <a:lnTo>
                      <a:pt x="236" y="17"/>
                    </a:lnTo>
                    <a:lnTo>
                      <a:pt x="292" y="14"/>
                    </a:lnTo>
                    <a:lnTo>
                      <a:pt x="348" y="9"/>
                    </a:lnTo>
                    <a:lnTo>
                      <a:pt x="404"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1" name="Freeform 594"/>
              <p:cNvSpPr/>
              <p:nvPr/>
            </p:nvSpPr>
            <p:spPr bwMode="auto">
              <a:xfrm>
                <a:off x="819150" y="-1241425"/>
                <a:ext cx="428625" cy="573088"/>
              </a:xfrm>
              <a:custGeom>
                <a:avLst/>
                <a:gdLst>
                  <a:gd name="T0" fmla="*/ 230 w 1890"/>
                  <a:gd name="T1" fmla="*/ 95 h 2526"/>
                  <a:gd name="T2" fmla="*/ 513 w 1890"/>
                  <a:gd name="T3" fmla="*/ 157 h 2526"/>
                  <a:gd name="T4" fmla="*/ 969 w 1890"/>
                  <a:gd name="T5" fmla="*/ 390 h 2526"/>
                  <a:gd name="T6" fmla="*/ 1211 w 1890"/>
                  <a:gd name="T7" fmla="*/ 979 h 2526"/>
                  <a:gd name="T8" fmla="*/ 1251 w 1890"/>
                  <a:gd name="T9" fmla="*/ 864 h 2526"/>
                  <a:gd name="T10" fmla="*/ 1524 w 1890"/>
                  <a:gd name="T11" fmla="*/ 1097 h 2526"/>
                  <a:gd name="T12" fmla="*/ 1475 w 1890"/>
                  <a:gd name="T13" fmla="*/ 1216 h 2526"/>
                  <a:gd name="T14" fmla="*/ 1444 w 1890"/>
                  <a:gd name="T15" fmla="*/ 1344 h 2526"/>
                  <a:gd name="T16" fmla="*/ 1434 w 1890"/>
                  <a:gd name="T17" fmla="*/ 1476 h 2526"/>
                  <a:gd name="T18" fmla="*/ 1445 w 1890"/>
                  <a:gd name="T19" fmla="*/ 1613 h 2526"/>
                  <a:gd name="T20" fmla="*/ 1477 w 1890"/>
                  <a:gd name="T21" fmla="*/ 1745 h 2526"/>
                  <a:gd name="T22" fmla="*/ 1529 w 1890"/>
                  <a:gd name="T23" fmla="*/ 1870 h 2526"/>
                  <a:gd name="T24" fmla="*/ 1601 w 1890"/>
                  <a:gd name="T25" fmla="*/ 1984 h 2526"/>
                  <a:gd name="T26" fmla="*/ 1691 w 1890"/>
                  <a:gd name="T27" fmla="*/ 2089 h 2526"/>
                  <a:gd name="T28" fmla="*/ 1786 w 1890"/>
                  <a:gd name="T29" fmla="*/ 2170 h 2526"/>
                  <a:gd name="T30" fmla="*/ 1890 w 1890"/>
                  <a:gd name="T31" fmla="*/ 2236 h 2526"/>
                  <a:gd name="T32" fmla="*/ 1880 w 1890"/>
                  <a:gd name="T33" fmla="*/ 2274 h 2526"/>
                  <a:gd name="T34" fmla="*/ 1874 w 1890"/>
                  <a:gd name="T35" fmla="*/ 2300 h 2526"/>
                  <a:gd name="T36" fmla="*/ 1872 w 1890"/>
                  <a:gd name="T37" fmla="*/ 2310 h 2526"/>
                  <a:gd name="T38" fmla="*/ 1820 w 1890"/>
                  <a:gd name="T39" fmla="*/ 2519 h 2526"/>
                  <a:gd name="T40" fmla="*/ 1679 w 1890"/>
                  <a:gd name="T41" fmla="*/ 2526 h 2526"/>
                  <a:gd name="T42" fmla="*/ 1468 w 1890"/>
                  <a:gd name="T43" fmla="*/ 2513 h 2526"/>
                  <a:gd name="T44" fmla="*/ 1266 w 1890"/>
                  <a:gd name="T45" fmla="*/ 2475 h 2526"/>
                  <a:gd name="T46" fmla="*/ 1072 w 1890"/>
                  <a:gd name="T47" fmla="*/ 2414 h 2526"/>
                  <a:gd name="T48" fmla="*/ 889 w 1890"/>
                  <a:gd name="T49" fmla="*/ 2331 h 2526"/>
                  <a:gd name="T50" fmla="*/ 719 w 1890"/>
                  <a:gd name="T51" fmla="*/ 2228 h 2526"/>
                  <a:gd name="T52" fmla="*/ 564 w 1890"/>
                  <a:gd name="T53" fmla="*/ 2106 h 2526"/>
                  <a:gd name="T54" fmla="*/ 424 w 1890"/>
                  <a:gd name="T55" fmla="*/ 1968 h 2526"/>
                  <a:gd name="T56" fmla="*/ 301 w 1890"/>
                  <a:gd name="T57" fmla="*/ 1814 h 2526"/>
                  <a:gd name="T58" fmla="*/ 197 w 1890"/>
                  <a:gd name="T59" fmla="*/ 1645 h 2526"/>
                  <a:gd name="T60" fmla="*/ 113 w 1890"/>
                  <a:gd name="T61" fmla="*/ 1465 h 2526"/>
                  <a:gd name="T62" fmla="*/ 52 w 1890"/>
                  <a:gd name="T63" fmla="*/ 1273 h 2526"/>
                  <a:gd name="T64" fmla="*/ 13 w 1890"/>
                  <a:gd name="T65" fmla="*/ 1073 h 2526"/>
                  <a:gd name="T66" fmla="*/ 0 w 1890"/>
                  <a:gd name="T67" fmla="*/ 864 h 2526"/>
                  <a:gd name="T68" fmla="*/ 12 w 1890"/>
                  <a:gd name="T69" fmla="*/ 664 h 2526"/>
                  <a:gd name="T70" fmla="*/ 48 w 1890"/>
                  <a:gd name="T71" fmla="*/ 471 h 2526"/>
                  <a:gd name="T72" fmla="*/ 106 w 1890"/>
                  <a:gd name="T73" fmla="*/ 285 h 2526"/>
                  <a:gd name="T74" fmla="*/ 184 w 1890"/>
                  <a:gd name="T75" fmla="*/ 111 h 2526"/>
                  <a:gd name="T76" fmla="*/ 351 w 1890"/>
                  <a:gd name="T77" fmla="*/ 0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90" h="2526">
                    <a:moveTo>
                      <a:pt x="351" y="0"/>
                    </a:moveTo>
                    <a:lnTo>
                      <a:pt x="230" y="95"/>
                    </a:lnTo>
                    <a:lnTo>
                      <a:pt x="325" y="157"/>
                    </a:lnTo>
                    <a:lnTo>
                      <a:pt x="513" y="157"/>
                    </a:lnTo>
                    <a:lnTo>
                      <a:pt x="794" y="107"/>
                    </a:lnTo>
                    <a:lnTo>
                      <a:pt x="969" y="390"/>
                    </a:lnTo>
                    <a:lnTo>
                      <a:pt x="969" y="656"/>
                    </a:lnTo>
                    <a:lnTo>
                      <a:pt x="1211" y="979"/>
                    </a:lnTo>
                    <a:lnTo>
                      <a:pt x="1251" y="979"/>
                    </a:lnTo>
                    <a:lnTo>
                      <a:pt x="1251" y="864"/>
                    </a:lnTo>
                    <a:lnTo>
                      <a:pt x="1344" y="1056"/>
                    </a:lnTo>
                    <a:lnTo>
                      <a:pt x="1524" y="1097"/>
                    </a:lnTo>
                    <a:lnTo>
                      <a:pt x="1497" y="1155"/>
                    </a:lnTo>
                    <a:lnTo>
                      <a:pt x="1475" y="1216"/>
                    </a:lnTo>
                    <a:lnTo>
                      <a:pt x="1457" y="1280"/>
                    </a:lnTo>
                    <a:lnTo>
                      <a:pt x="1444" y="1344"/>
                    </a:lnTo>
                    <a:lnTo>
                      <a:pt x="1436" y="1409"/>
                    </a:lnTo>
                    <a:lnTo>
                      <a:pt x="1434" y="1476"/>
                    </a:lnTo>
                    <a:lnTo>
                      <a:pt x="1436" y="1546"/>
                    </a:lnTo>
                    <a:lnTo>
                      <a:pt x="1445" y="1613"/>
                    </a:lnTo>
                    <a:lnTo>
                      <a:pt x="1459" y="1680"/>
                    </a:lnTo>
                    <a:lnTo>
                      <a:pt x="1477" y="1745"/>
                    </a:lnTo>
                    <a:lnTo>
                      <a:pt x="1500" y="1807"/>
                    </a:lnTo>
                    <a:lnTo>
                      <a:pt x="1529" y="1870"/>
                    </a:lnTo>
                    <a:lnTo>
                      <a:pt x="1562" y="1928"/>
                    </a:lnTo>
                    <a:lnTo>
                      <a:pt x="1601" y="1984"/>
                    </a:lnTo>
                    <a:lnTo>
                      <a:pt x="1644" y="2037"/>
                    </a:lnTo>
                    <a:lnTo>
                      <a:pt x="1691" y="2089"/>
                    </a:lnTo>
                    <a:lnTo>
                      <a:pt x="1737" y="2131"/>
                    </a:lnTo>
                    <a:lnTo>
                      <a:pt x="1786" y="2170"/>
                    </a:lnTo>
                    <a:lnTo>
                      <a:pt x="1837" y="2205"/>
                    </a:lnTo>
                    <a:lnTo>
                      <a:pt x="1890" y="2236"/>
                    </a:lnTo>
                    <a:lnTo>
                      <a:pt x="1885" y="2257"/>
                    </a:lnTo>
                    <a:lnTo>
                      <a:pt x="1880" y="2274"/>
                    </a:lnTo>
                    <a:lnTo>
                      <a:pt x="1877" y="2289"/>
                    </a:lnTo>
                    <a:lnTo>
                      <a:pt x="1874" y="2300"/>
                    </a:lnTo>
                    <a:lnTo>
                      <a:pt x="1872" y="2308"/>
                    </a:lnTo>
                    <a:lnTo>
                      <a:pt x="1872" y="2310"/>
                    </a:lnTo>
                    <a:lnTo>
                      <a:pt x="1889" y="2512"/>
                    </a:lnTo>
                    <a:lnTo>
                      <a:pt x="1820" y="2519"/>
                    </a:lnTo>
                    <a:lnTo>
                      <a:pt x="1749" y="2524"/>
                    </a:lnTo>
                    <a:lnTo>
                      <a:pt x="1679" y="2526"/>
                    </a:lnTo>
                    <a:lnTo>
                      <a:pt x="1572" y="2523"/>
                    </a:lnTo>
                    <a:lnTo>
                      <a:pt x="1468" y="2513"/>
                    </a:lnTo>
                    <a:lnTo>
                      <a:pt x="1366" y="2496"/>
                    </a:lnTo>
                    <a:lnTo>
                      <a:pt x="1266" y="2475"/>
                    </a:lnTo>
                    <a:lnTo>
                      <a:pt x="1168" y="2447"/>
                    </a:lnTo>
                    <a:lnTo>
                      <a:pt x="1072" y="2414"/>
                    </a:lnTo>
                    <a:lnTo>
                      <a:pt x="979" y="2375"/>
                    </a:lnTo>
                    <a:lnTo>
                      <a:pt x="889" y="2331"/>
                    </a:lnTo>
                    <a:lnTo>
                      <a:pt x="803" y="2282"/>
                    </a:lnTo>
                    <a:lnTo>
                      <a:pt x="719" y="2228"/>
                    </a:lnTo>
                    <a:lnTo>
                      <a:pt x="640" y="2169"/>
                    </a:lnTo>
                    <a:lnTo>
                      <a:pt x="564" y="2106"/>
                    </a:lnTo>
                    <a:lnTo>
                      <a:pt x="491" y="2040"/>
                    </a:lnTo>
                    <a:lnTo>
                      <a:pt x="424" y="1968"/>
                    </a:lnTo>
                    <a:lnTo>
                      <a:pt x="360" y="1892"/>
                    </a:lnTo>
                    <a:lnTo>
                      <a:pt x="301" y="1814"/>
                    </a:lnTo>
                    <a:lnTo>
                      <a:pt x="247" y="1731"/>
                    </a:lnTo>
                    <a:lnTo>
                      <a:pt x="197" y="1645"/>
                    </a:lnTo>
                    <a:lnTo>
                      <a:pt x="152" y="1557"/>
                    </a:lnTo>
                    <a:lnTo>
                      <a:pt x="113" y="1465"/>
                    </a:lnTo>
                    <a:lnTo>
                      <a:pt x="79" y="1370"/>
                    </a:lnTo>
                    <a:lnTo>
                      <a:pt x="52" y="1273"/>
                    </a:lnTo>
                    <a:lnTo>
                      <a:pt x="30" y="1174"/>
                    </a:lnTo>
                    <a:lnTo>
                      <a:pt x="13" y="1073"/>
                    </a:lnTo>
                    <a:lnTo>
                      <a:pt x="3" y="970"/>
                    </a:lnTo>
                    <a:lnTo>
                      <a:pt x="0" y="864"/>
                    </a:lnTo>
                    <a:lnTo>
                      <a:pt x="3" y="763"/>
                    </a:lnTo>
                    <a:lnTo>
                      <a:pt x="12" y="664"/>
                    </a:lnTo>
                    <a:lnTo>
                      <a:pt x="27" y="567"/>
                    </a:lnTo>
                    <a:lnTo>
                      <a:pt x="48" y="471"/>
                    </a:lnTo>
                    <a:lnTo>
                      <a:pt x="75" y="377"/>
                    </a:lnTo>
                    <a:lnTo>
                      <a:pt x="106" y="285"/>
                    </a:lnTo>
                    <a:lnTo>
                      <a:pt x="143" y="197"/>
                    </a:lnTo>
                    <a:lnTo>
                      <a:pt x="184" y="111"/>
                    </a:lnTo>
                    <a:lnTo>
                      <a:pt x="230" y="27"/>
                    </a:lnTo>
                    <a:lnTo>
                      <a:pt x="351"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2" name="Freeform 595"/>
              <p:cNvSpPr>
                <a:spLocks noEditPoints="1"/>
              </p:cNvSpPr>
              <p:nvPr/>
            </p:nvSpPr>
            <p:spPr bwMode="auto">
              <a:xfrm>
                <a:off x="906463" y="-1422400"/>
                <a:ext cx="455613" cy="138113"/>
              </a:xfrm>
              <a:custGeom>
                <a:avLst/>
                <a:gdLst>
                  <a:gd name="T0" fmla="*/ 857 w 2009"/>
                  <a:gd name="T1" fmla="*/ 178 h 604"/>
                  <a:gd name="T2" fmla="*/ 854 w 2009"/>
                  <a:gd name="T3" fmla="*/ 185 h 604"/>
                  <a:gd name="T4" fmla="*/ 848 w 2009"/>
                  <a:gd name="T5" fmla="*/ 194 h 604"/>
                  <a:gd name="T6" fmla="*/ 837 w 2009"/>
                  <a:gd name="T7" fmla="*/ 204 h 604"/>
                  <a:gd name="T8" fmla="*/ 823 w 2009"/>
                  <a:gd name="T9" fmla="*/ 214 h 604"/>
                  <a:gd name="T10" fmla="*/ 809 w 2009"/>
                  <a:gd name="T11" fmla="*/ 225 h 604"/>
                  <a:gd name="T12" fmla="*/ 795 w 2009"/>
                  <a:gd name="T13" fmla="*/ 235 h 604"/>
                  <a:gd name="T14" fmla="*/ 780 w 2009"/>
                  <a:gd name="T15" fmla="*/ 246 h 604"/>
                  <a:gd name="T16" fmla="*/ 767 w 2009"/>
                  <a:gd name="T17" fmla="*/ 254 h 604"/>
                  <a:gd name="T18" fmla="*/ 757 w 2009"/>
                  <a:gd name="T19" fmla="*/ 261 h 604"/>
                  <a:gd name="T20" fmla="*/ 750 w 2009"/>
                  <a:gd name="T21" fmla="*/ 266 h 604"/>
                  <a:gd name="T22" fmla="*/ 747 w 2009"/>
                  <a:gd name="T23" fmla="*/ 267 h 604"/>
                  <a:gd name="T24" fmla="*/ 857 w 2009"/>
                  <a:gd name="T25" fmla="*/ 331 h 604"/>
                  <a:gd name="T26" fmla="*/ 1087 w 2009"/>
                  <a:gd name="T27" fmla="*/ 271 h 604"/>
                  <a:gd name="T28" fmla="*/ 1033 w 2009"/>
                  <a:gd name="T29" fmla="*/ 178 h 604"/>
                  <a:gd name="T30" fmla="*/ 933 w 2009"/>
                  <a:gd name="T31" fmla="*/ 210 h 604"/>
                  <a:gd name="T32" fmla="*/ 857 w 2009"/>
                  <a:gd name="T33" fmla="*/ 178 h 604"/>
                  <a:gd name="T34" fmla="*/ 1537 w 2009"/>
                  <a:gd name="T35" fmla="*/ 72 h 604"/>
                  <a:gd name="T36" fmla="*/ 1365 w 2009"/>
                  <a:gd name="T37" fmla="*/ 165 h 604"/>
                  <a:gd name="T38" fmla="*/ 1267 w 2009"/>
                  <a:gd name="T39" fmla="*/ 226 h 604"/>
                  <a:gd name="T40" fmla="*/ 1336 w 2009"/>
                  <a:gd name="T41" fmla="*/ 270 h 604"/>
                  <a:gd name="T42" fmla="*/ 1488 w 2009"/>
                  <a:gd name="T43" fmla="*/ 255 h 604"/>
                  <a:gd name="T44" fmla="*/ 1647 w 2009"/>
                  <a:gd name="T45" fmla="*/ 135 h 604"/>
                  <a:gd name="T46" fmla="*/ 1537 w 2009"/>
                  <a:gd name="T47" fmla="*/ 72 h 604"/>
                  <a:gd name="T48" fmla="*/ 1295 w 2009"/>
                  <a:gd name="T49" fmla="*/ 0 h 604"/>
                  <a:gd name="T50" fmla="*/ 1295 w 2009"/>
                  <a:gd name="T51" fmla="*/ 0 h 604"/>
                  <a:gd name="T52" fmla="*/ 1390 w 2009"/>
                  <a:gd name="T53" fmla="*/ 3 h 604"/>
                  <a:gd name="T54" fmla="*/ 1483 w 2009"/>
                  <a:gd name="T55" fmla="*/ 11 h 604"/>
                  <a:gd name="T56" fmla="*/ 1576 w 2009"/>
                  <a:gd name="T57" fmla="*/ 24 h 604"/>
                  <a:gd name="T58" fmla="*/ 1666 w 2009"/>
                  <a:gd name="T59" fmla="*/ 42 h 604"/>
                  <a:gd name="T60" fmla="*/ 1755 w 2009"/>
                  <a:gd name="T61" fmla="*/ 65 h 604"/>
                  <a:gd name="T62" fmla="*/ 1842 w 2009"/>
                  <a:gd name="T63" fmla="*/ 92 h 604"/>
                  <a:gd name="T64" fmla="*/ 1926 w 2009"/>
                  <a:gd name="T65" fmla="*/ 124 h 604"/>
                  <a:gd name="T66" fmla="*/ 2009 w 2009"/>
                  <a:gd name="T67" fmla="*/ 160 h 604"/>
                  <a:gd name="T68" fmla="*/ 1948 w 2009"/>
                  <a:gd name="T69" fmla="*/ 169 h 604"/>
                  <a:gd name="T70" fmla="*/ 1784 w 2009"/>
                  <a:gd name="T71" fmla="*/ 145 h 604"/>
                  <a:gd name="T72" fmla="*/ 1668 w 2009"/>
                  <a:gd name="T73" fmla="*/ 221 h 604"/>
                  <a:gd name="T74" fmla="*/ 1586 w 2009"/>
                  <a:gd name="T75" fmla="*/ 311 h 604"/>
                  <a:gd name="T76" fmla="*/ 1285 w 2009"/>
                  <a:gd name="T77" fmla="*/ 339 h 604"/>
                  <a:gd name="T78" fmla="*/ 1162 w 2009"/>
                  <a:gd name="T79" fmla="*/ 319 h 604"/>
                  <a:gd name="T80" fmla="*/ 1077 w 2009"/>
                  <a:gd name="T81" fmla="*/ 450 h 604"/>
                  <a:gd name="T82" fmla="*/ 830 w 2009"/>
                  <a:gd name="T83" fmla="*/ 464 h 604"/>
                  <a:gd name="T84" fmla="*/ 676 w 2009"/>
                  <a:gd name="T85" fmla="*/ 421 h 604"/>
                  <a:gd name="T86" fmla="*/ 538 w 2009"/>
                  <a:gd name="T87" fmla="*/ 495 h 604"/>
                  <a:gd name="T88" fmla="*/ 239 w 2009"/>
                  <a:gd name="T89" fmla="*/ 536 h 604"/>
                  <a:gd name="T90" fmla="*/ 0 w 2009"/>
                  <a:gd name="T91" fmla="*/ 604 h 604"/>
                  <a:gd name="T92" fmla="*/ 0 w 2009"/>
                  <a:gd name="T93" fmla="*/ 604 h 604"/>
                  <a:gd name="T94" fmla="*/ 63 w 2009"/>
                  <a:gd name="T95" fmla="*/ 532 h 604"/>
                  <a:gd name="T96" fmla="*/ 131 w 2009"/>
                  <a:gd name="T97" fmla="*/ 464 h 604"/>
                  <a:gd name="T98" fmla="*/ 203 w 2009"/>
                  <a:gd name="T99" fmla="*/ 400 h 604"/>
                  <a:gd name="T100" fmla="*/ 278 w 2009"/>
                  <a:gd name="T101" fmla="*/ 339 h 604"/>
                  <a:gd name="T102" fmla="*/ 356 w 2009"/>
                  <a:gd name="T103" fmla="*/ 283 h 604"/>
                  <a:gd name="T104" fmla="*/ 439 w 2009"/>
                  <a:gd name="T105" fmla="*/ 232 h 604"/>
                  <a:gd name="T106" fmla="*/ 524 w 2009"/>
                  <a:gd name="T107" fmla="*/ 185 h 604"/>
                  <a:gd name="T108" fmla="*/ 612 w 2009"/>
                  <a:gd name="T109" fmla="*/ 144 h 604"/>
                  <a:gd name="T110" fmla="*/ 702 w 2009"/>
                  <a:gd name="T111" fmla="*/ 107 h 604"/>
                  <a:gd name="T112" fmla="*/ 796 w 2009"/>
                  <a:gd name="T113" fmla="*/ 75 h 604"/>
                  <a:gd name="T114" fmla="*/ 892 w 2009"/>
                  <a:gd name="T115" fmla="*/ 49 h 604"/>
                  <a:gd name="T116" fmla="*/ 990 w 2009"/>
                  <a:gd name="T117" fmla="*/ 27 h 604"/>
                  <a:gd name="T118" fmla="*/ 1089 w 2009"/>
                  <a:gd name="T119" fmla="*/ 13 h 604"/>
                  <a:gd name="T120" fmla="*/ 1191 w 2009"/>
                  <a:gd name="T121" fmla="*/ 3 h 604"/>
                  <a:gd name="T122" fmla="*/ 1295 w 2009"/>
                  <a:gd name="T12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09" h="604">
                    <a:moveTo>
                      <a:pt x="857" y="178"/>
                    </a:moveTo>
                    <a:lnTo>
                      <a:pt x="854" y="185"/>
                    </a:lnTo>
                    <a:lnTo>
                      <a:pt x="848" y="194"/>
                    </a:lnTo>
                    <a:lnTo>
                      <a:pt x="837" y="204"/>
                    </a:lnTo>
                    <a:lnTo>
                      <a:pt x="823" y="214"/>
                    </a:lnTo>
                    <a:lnTo>
                      <a:pt x="809" y="225"/>
                    </a:lnTo>
                    <a:lnTo>
                      <a:pt x="795" y="235"/>
                    </a:lnTo>
                    <a:lnTo>
                      <a:pt x="780" y="246"/>
                    </a:lnTo>
                    <a:lnTo>
                      <a:pt x="767" y="254"/>
                    </a:lnTo>
                    <a:lnTo>
                      <a:pt x="757" y="261"/>
                    </a:lnTo>
                    <a:lnTo>
                      <a:pt x="750" y="266"/>
                    </a:lnTo>
                    <a:lnTo>
                      <a:pt x="747" y="267"/>
                    </a:lnTo>
                    <a:lnTo>
                      <a:pt x="857" y="331"/>
                    </a:lnTo>
                    <a:lnTo>
                      <a:pt x="1087" y="271"/>
                    </a:lnTo>
                    <a:lnTo>
                      <a:pt x="1033" y="178"/>
                    </a:lnTo>
                    <a:lnTo>
                      <a:pt x="933" y="210"/>
                    </a:lnTo>
                    <a:lnTo>
                      <a:pt x="857" y="178"/>
                    </a:lnTo>
                    <a:close/>
                    <a:moveTo>
                      <a:pt x="1537" y="72"/>
                    </a:moveTo>
                    <a:lnTo>
                      <a:pt x="1365" y="165"/>
                    </a:lnTo>
                    <a:lnTo>
                      <a:pt x="1267" y="226"/>
                    </a:lnTo>
                    <a:lnTo>
                      <a:pt x="1336" y="270"/>
                    </a:lnTo>
                    <a:lnTo>
                      <a:pt x="1488" y="255"/>
                    </a:lnTo>
                    <a:lnTo>
                      <a:pt x="1647" y="135"/>
                    </a:lnTo>
                    <a:lnTo>
                      <a:pt x="1537" y="72"/>
                    </a:lnTo>
                    <a:close/>
                    <a:moveTo>
                      <a:pt x="1295" y="0"/>
                    </a:moveTo>
                    <a:lnTo>
                      <a:pt x="1295" y="0"/>
                    </a:lnTo>
                    <a:lnTo>
                      <a:pt x="1390" y="3"/>
                    </a:lnTo>
                    <a:lnTo>
                      <a:pt x="1483" y="11"/>
                    </a:lnTo>
                    <a:lnTo>
                      <a:pt x="1576" y="24"/>
                    </a:lnTo>
                    <a:lnTo>
                      <a:pt x="1666" y="42"/>
                    </a:lnTo>
                    <a:lnTo>
                      <a:pt x="1755" y="65"/>
                    </a:lnTo>
                    <a:lnTo>
                      <a:pt x="1842" y="92"/>
                    </a:lnTo>
                    <a:lnTo>
                      <a:pt x="1926" y="124"/>
                    </a:lnTo>
                    <a:lnTo>
                      <a:pt x="2009" y="160"/>
                    </a:lnTo>
                    <a:lnTo>
                      <a:pt x="1948" y="169"/>
                    </a:lnTo>
                    <a:lnTo>
                      <a:pt x="1784" y="145"/>
                    </a:lnTo>
                    <a:lnTo>
                      <a:pt x="1668" y="221"/>
                    </a:lnTo>
                    <a:lnTo>
                      <a:pt x="1586" y="311"/>
                    </a:lnTo>
                    <a:lnTo>
                      <a:pt x="1285" y="339"/>
                    </a:lnTo>
                    <a:lnTo>
                      <a:pt x="1162" y="319"/>
                    </a:lnTo>
                    <a:lnTo>
                      <a:pt x="1077" y="450"/>
                    </a:lnTo>
                    <a:lnTo>
                      <a:pt x="830" y="464"/>
                    </a:lnTo>
                    <a:lnTo>
                      <a:pt x="676" y="421"/>
                    </a:lnTo>
                    <a:lnTo>
                      <a:pt x="538" y="495"/>
                    </a:lnTo>
                    <a:lnTo>
                      <a:pt x="239" y="536"/>
                    </a:lnTo>
                    <a:lnTo>
                      <a:pt x="0" y="604"/>
                    </a:lnTo>
                    <a:lnTo>
                      <a:pt x="0" y="604"/>
                    </a:lnTo>
                    <a:lnTo>
                      <a:pt x="63" y="532"/>
                    </a:lnTo>
                    <a:lnTo>
                      <a:pt x="131" y="464"/>
                    </a:lnTo>
                    <a:lnTo>
                      <a:pt x="203" y="400"/>
                    </a:lnTo>
                    <a:lnTo>
                      <a:pt x="278" y="339"/>
                    </a:lnTo>
                    <a:lnTo>
                      <a:pt x="356" y="283"/>
                    </a:lnTo>
                    <a:lnTo>
                      <a:pt x="439" y="232"/>
                    </a:lnTo>
                    <a:lnTo>
                      <a:pt x="524" y="185"/>
                    </a:lnTo>
                    <a:lnTo>
                      <a:pt x="612" y="144"/>
                    </a:lnTo>
                    <a:lnTo>
                      <a:pt x="702" y="107"/>
                    </a:lnTo>
                    <a:lnTo>
                      <a:pt x="796" y="75"/>
                    </a:lnTo>
                    <a:lnTo>
                      <a:pt x="892" y="49"/>
                    </a:lnTo>
                    <a:lnTo>
                      <a:pt x="990" y="27"/>
                    </a:lnTo>
                    <a:lnTo>
                      <a:pt x="1089" y="13"/>
                    </a:lnTo>
                    <a:lnTo>
                      <a:pt x="1191" y="3"/>
                    </a:lnTo>
                    <a:lnTo>
                      <a:pt x="1295" y="0"/>
                    </a:lnTo>
                    <a:close/>
                  </a:path>
                </a:pathLst>
              </a:custGeom>
              <a:grpFill/>
              <a:ln w="0">
                <a:noFill/>
                <a:prstDash val="solid"/>
                <a:round/>
              </a:ln>
            </p:spPr>
            <p:txBody>
              <a:bodyPr vert="horz" wrap="square" lIns="91440" tIns="45720" rIns="91440" bIns="45720" numCol="1" anchor="t" anchorCtr="0" compatLnSpc="1"/>
              <a:lstStyle/>
              <a:p>
                <a:endParaRPr lang="en-US"/>
              </a:p>
            </p:txBody>
          </p:sp>
        </p:grpSp>
      </p:grpSp>
      <p:sp>
        <p:nvSpPr>
          <p:cNvPr id="14" name="矩形 13"/>
          <p:cNvSpPr/>
          <p:nvPr/>
        </p:nvSpPr>
        <p:spPr>
          <a:xfrm flipV="1">
            <a:off x="558800" y="1759585"/>
            <a:ext cx="11049000" cy="76200"/>
          </a:xfrm>
          <a:prstGeom prst="rect">
            <a:avLst/>
          </a:prstGeom>
          <a:gradFill>
            <a:gsLst>
              <a:gs pos="100000">
                <a:srgbClr val="F9F8CA"/>
              </a:gs>
              <a:gs pos="6000">
                <a:srgbClr val="4EAADD"/>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文本框 24"/>
          <p:cNvSpPr txBox="1"/>
          <p:nvPr/>
        </p:nvSpPr>
        <p:spPr>
          <a:xfrm>
            <a:off x="1111250" y="2075180"/>
            <a:ext cx="6817995" cy="583565"/>
          </a:xfrm>
          <a:prstGeom prst="rect">
            <a:avLst/>
          </a:prstGeom>
          <a:noFill/>
        </p:spPr>
        <p:txBody>
          <a:bodyPr wrap="square" rtlCol="0">
            <a:spAutoFit/>
          </a:bodyPr>
          <a:p>
            <a:r>
              <a:rPr lang="en-US" altLang="zh-CN" sz="3200" b="1">
                <a:solidFill>
                  <a:schemeClr val="bg1"/>
                </a:solidFill>
                <a:latin typeface="微软雅黑 Light" panose="020B0502040204020203" pitchFamily="34" charset="-122"/>
                <a:ea typeface="微软雅黑 Light" panose="020B0502040204020203" pitchFamily="34" charset="-122"/>
              </a:rPr>
              <a:t>  </a:t>
            </a:r>
            <a:r>
              <a:rPr lang="zh-CN" altLang="en-US" sz="3200" b="1">
                <a:solidFill>
                  <a:schemeClr val="bg1"/>
                </a:solidFill>
                <a:latin typeface="微软雅黑 Light" panose="020B0502040204020203" pitchFamily="34" charset="-122"/>
                <a:ea typeface="微软雅黑 Light" panose="020B0502040204020203" pitchFamily="34" charset="-122"/>
              </a:rPr>
              <a:t>发现遭遇人肉时怎么办</a:t>
            </a:r>
            <a:endParaRPr lang="zh-CN" altLang="en-US" sz="3200" b="1">
              <a:solidFill>
                <a:schemeClr val="bg1"/>
              </a:solidFill>
              <a:latin typeface="微软雅黑 Light" panose="020B0502040204020203" pitchFamily="34" charset="-122"/>
              <a:ea typeface="微软雅黑 Light" panose="020B0502040204020203" pitchFamily="34" charset="-122"/>
            </a:endParaRPr>
          </a:p>
        </p:txBody>
      </p:sp>
      <p:sp>
        <p:nvSpPr>
          <p:cNvPr id="26" name="文本框 25"/>
          <p:cNvSpPr txBox="1"/>
          <p:nvPr/>
        </p:nvSpPr>
        <p:spPr>
          <a:xfrm>
            <a:off x="920115" y="2748280"/>
            <a:ext cx="10279380" cy="2060575"/>
          </a:xfrm>
          <a:prstGeom prst="rect">
            <a:avLst/>
          </a:prstGeom>
          <a:noFill/>
        </p:spPr>
        <p:txBody>
          <a:bodyPr wrap="square" rtlCol="0">
            <a:spAutoFit/>
          </a:bodyPr>
          <a:p>
            <a:pPr marL="457200" indent="-457200">
              <a:lnSpc>
                <a:spcPct val="140000"/>
              </a:lnSpc>
              <a:buFont typeface="Wingdings" panose="05000000000000000000" charset="0"/>
              <a:buChar char="u"/>
            </a:pPr>
            <a:r>
              <a:rPr sz="3200" b="1">
                <a:solidFill>
                  <a:schemeClr val="bg1"/>
                </a:solidFill>
                <a:latin typeface="微软雅黑 Light" panose="020B0502040204020203" pitchFamily="34" charset="-122"/>
                <a:ea typeface="微软雅黑 Light" panose="020B0502040204020203" pitchFamily="34" charset="-122"/>
              </a:rPr>
              <a:t>首先建议是通过联系平台管理方</a:t>
            </a:r>
            <a:r>
              <a:rPr lang="zh-CN" sz="3200" b="1">
                <a:solidFill>
                  <a:schemeClr val="bg1"/>
                </a:solidFill>
                <a:latin typeface="微软雅黑 Light" panose="020B0502040204020203" pitchFamily="34" charset="-122"/>
                <a:ea typeface="微软雅黑 Light" panose="020B0502040204020203" pitchFamily="34" charset="-122"/>
              </a:rPr>
              <a:t>，</a:t>
            </a:r>
            <a:r>
              <a:rPr sz="3200" b="1">
                <a:solidFill>
                  <a:schemeClr val="bg1"/>
                </a:solidFill>
                <a:latin typeface="微软雅黑 Light" panose="020B0502040204020203" pitchFamily="34" charset="-122"/>
                <a:ea typeface="微软雅黑 Light" panose="020B0502040204020203" pitchFamily="34" charset="-122"/>
              </a:rPr>
              <a:t>要求平台管理方删除侵害到自身隐私权或个人信息的相关信息</a:t>
            </a:r>
            <a:endParaRPr sz="3200" b="1">
              <a:solidFill>
                <a:schemeClr val="bg1"/>
              </a:solidFill>
              <a:latin typeface="微软雅黑 Light" panose="020B0502040204020203" pitchFamily="34" charset="-122"/>
              <a:ea typeface="微软雅黑 Light" panose="020B0502040204020203" pitchFamily="34" charset="-122"/>
            </a:endParaRPr>
          </a:p>
          <a:p>
            <a:pPr marL="457200" indent="-457200">
              <a:lnSpc>
                <a:spcPct val="120000"/>
              </a:lnSpc>
              <a:buFont typeface="Wingdings" panose="05000000000000000000" charset="0"/>
              <a:buChar char="u"/>
            </a:pPr>
            <a:r>
              <a:rPr lang="zh-CN" altLang="en-US" sz="3200" b="1">
                <a:solidFill>
                  <a:schemeClr val="bg1"/>
                </a:solidFill>
                <a:latin typeface="微软雅黑 Light" panose="020B0502040204020203" pitchFamily="34" charset="-122"/>
                <a:ea typeface="微软雅黑 Light" panose="020B0502040204020203" pitchFamily="34" charset="-122"/>
              </a:rPr>
              <a:t>向有关部门投诉或者向人民法院提起诉讼</a:t>
            </a:r>
            <a:r>
              <a:rPr lang="en-US" altLang="zh-CN" sz="3200" b="1">
                <a:solidFill>
                  <a:schemeClr val="bg1"/>
                </a:solidFill>
                <a:latin typeface="微软雅黑 Light" panose="020B0502040204020203" pitchFamily="34" charset="-122"/>
                <a:ea typeface="微软雅黑 Light" panose="020B0502040204020203" pitchFamily="34" charset="-122"/>
              </a:rPr>
              <a:t> </a:t>
            </a:r>
            <a:endParaRPr lang="en-US" altLang="zh-CN" sz="3200" b="1">
              <a:solidFill>
                <a:schemeClr val="bg1"/>
              </a:solidFill>
              <a:latin typeface="微软雅黑 Light" panose="020B0502040204020203" pitchFamily="34" charset="-122"/>
              <a:ea typeface="微软雅黑 Light" panose="020B0502040204020203" pitchFamily="34" charset="-122"/>
            </a:endParaRPr>
          </a:p>
        </p:txBody>
      </p:sp>
      <p:sp>
        <p:nvSpPr>
          <p:cNvPr id="3" name="矩形 2"/>
          <p:cNvSpPr/>
          <p:nvPr/>
        </p:nvSpPr>
        <p:spPr>
          <a:xfrm>
            <a:off x="2791460" y="556073"/>
            <a:ext cx="6609080" cy="798830"/>
          </a:xfrm>
          <a:prstGeom prst="rect">
            <a:avLst/>
          </a:prstGeom>
        </p:spPr>
        <p:txBody>
          <a:bodyPr wrap="none">
            <a:spAutoFit/>
          </a:bodyPr>
          <a:lstStyle/>
          <a:p>
            <a:pPr algn="ctr"/>
            <a:r>
              <a:rPr lang="zh-CN" altLang="en-US" sz="4600" dirty="0">
                <a:solidFill>
                  <a:schemeClr val="bg1"/>
                </a:solidFill>
                <a:latin typeface="微软雅黑 Light" panose="020B0502040204020203" pitchFamily="34" charset="-122"/>
                <a:ea typeface="微软雅黑 Light" panose="020B0502040204020203" pitchFamily="34" charset="-122"/>
              </a:rPr>
              <a:t>个人信息泄露</a:t>
            </a:r>
            <a:r>
              <a:rPr lang="zh-CN" altLang="en-US" sz="4600" dirty="0">
                <a:solidFill>
                  <a:schemeClr val="bg1"/>
                </a:solidFill>
                <a:latin typeface="微软雅黑 Light" panose="020B0502040204020203" pitchFamily="34" charset="-122"/>
                <a:ea typeface="微软雅黑 Light" panose="020B0502040204020203" pitchFamily="34" charset="-122"/>
              </a:rPr>
              <a:t>后该怎么办</a:t>
            </a:r>
            <a:endParaRPr lang="zh-CN" altLang="en-US" sz="4600" dirty="0">
              <a:solidFill>
                <a:schemeClr val="bg1"/>
              </a:solidFill>
              <a:latin typeface="微软雅黑 Light" panose="020B0502040204020203" pitchFamily="34" charset="-122"/>
              <a:ea typeface="微软雅黑 Light" panose="020B0502040204020203" pitchFamily="34"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509905" y="565785"/>
            <a:ext cx="10988040" cy="1076325"/>
          </a:xfrm>
          <a:prstGeom prst="rect">
            <a:avLst/>
          </a:prstGeom>
          <a:noFill/>
        </p:spPr>
        <p:txBody>
          <a:bodyPr wrap="square" rtlCol="0">
            <a:spAutoFit/>
          </a:bodyPr>
          <a:p>
            <a:pPr lvl="0" algn="l">
              <a:buClrTx/>
              <a:buSzTx/>
              <a:buFontTx/>
            </a:pPr>
            <a:r>
              <a:rPr lang="en-US" altLang="zh-CN" sz="3200" b="1">
                <a:solidFill>
                  <a:schemeClr val="bg1"/>
                </a:solidFill>
                <a:latin typeface="微软雅黑 Light" panose="020B0502040204020203" pitchFamily="34" charset="-122"/>
                <a:ea typeface="微软雅黑 Light" panose="020B0502040204020203" pitchFamily="34" charset="-122"/>
                <a:sym typeface="+mn-ea"/>
              </a:rPr>
              <a:t>       如果你觉得自己的个人隐私被侵害了，</a:t>
            </a:r>
            <a:r>
              <a:rPr lang="zh-CN" altLang="en-US" sz="3200" b="1">
                <a:solidFill>
                  <a:schemeClr val="bg1"/>
                </a:solidFill>
                <a:latin typeface="微软雅黑 Light" panose="020B0502040204020203" pitchFamily="34" charset="-122"/>
                <a:ea typeface="微软雅黑 Light" panose="020B0502040204020203" pitchFamily="34" charset="-122"/>
                <a:sym typeface="+mn-ea"/>
              </a:rPr>
              <a:t>还</a:t>
            </a:r>
            <a:r>
              <a:rPr lang="en-US" altLang="zh-CN" sz="3200" b="1">
                <a:solidFill>
                  <a:schemeClr val="bg1"/>
                </a:solidFill>
                <a:latin typeface="微软雅黑 Light" panose="020B0502040204020203" pitchFamily="34" charset="-122"/>
                <a:ea typeface="微软雅黑 Light" panose="020B0502040204020203" pitchFamily="34" charset="-122"/>
                <a:sym typeface="+mn-ea"/>
              </a:rPr>
              <a:t>可以通过以下几种方式维护自己的</a:t>
            </a:r>
            <a:r>
              <a:rPr lang="en-US" altLang="zh-CN" sz="3200" b="1">
                <a:solidFill>
                  <a:schemeClr val="bg1"/>
                </a:solidFill>
                <a:latin typeface="微软雅黑 Light" panose="020B0502040204020203" pitchFamily="34" charset="-122"/>
                <a:ea typeface="微软雅黑 Light" panose="020B0502040204020203" pitchFamily="34" charset="-122"/>
                <a:sym typeface="+mn-ea"/>
              </a:rPr>
              <a:t>权力：</a:t>
            </a:r>
            <a:endParaRPr lang="en-US" altLang="zh-CN" sz="3200" b="1">
              <a:solidFill>
                <a:schemeClr val="bg1"/>
              </a:solidFill>
              <a:latin typeface="微软雅黑 Light" panose="020B0502040204020203" pitchFamily="34" charset="-122"/>
              <a:ea typeface="微软雅黑 Light" panose="020B0502040204020203" pitchFamily="34" charset="-122"/>
              <a:sym typeface="+mn-ea"/>
            </a:endParaRPr>
          </a:p>
        </p:txBody>
      </p:sp>
      <p:pic>
        <p:nvPicPr>
          <p:cNvPr id="5" name="图片 4"/>
          <p:cNvPicPr>
            <a:picLocks noChangeAspect="1"/>
          </p:cNvPicPr>
          <p:nvPr/>
        </p:nvPicPr>
        <p:blipFill>
          <a:blip r:embed="rId1"/>
          <a:stretch>
            <a:fillRect/>
          </a:stretch>
        </p:blipFill>
        <p:spPr>
          <a:xfrm>
            <a:off x="6877050" y="3997325"/>
            <a:ext cx="4331970" cy="2477135"/>
          </a:xfrm>
          <a:prstGeom prst="rect">
            <a:avLst/>
          </a:prstGeom>
        </p:spPr>
      </p:pic>
      <p:sp>
        <p:nvSpPr>
          <p:cNvPr id="2" name="文本框 1"/>
          <p:cNvSpPr txBox="1"/>
          <p:nvPr/>
        </p:nvSpPr>
        <p:spPr>
          <a:xfrm>
            <a:off x="672465" y="4478020"/>
            <a:ext cx="6293485" cy="1770380"/>
          </a:xfrm>
          <a:prstGeom prst="rect">
            <a:avLst/>
          </a:prstGeom>
          <a:noFill/>
        </p:spPr>
        <p:txBody>
          <a:bodyPr wrap="square" rtlCol="0">
            <a:spAutoFit/>
          </a:bodyPr>
          <a:p>
            <a:pPr marL="457200" lvl="0" indent="-457200" algn="l">
              <a:lnSpc>
                <a:spcPct val="130000"/>
              </a:lnSpc>
              <a:buClrTx/>
              <a:buSzTx/>
              <a:buFont typeface="Wingdings" panose="05000000000000000000" charset="0"/>
              <a:buChar char="u"/>
            </a:pPr>
            <a:r>
              <a:rPr sz="2800" b="1">
                <a:solidFill>
                  <a:schemeClr val="bg1"/>
                </a:solidFill>
                <a:latin typeface="微软雅黑 Light" panose="020B0502040204020203" pitchFamily="34" charset="-122"/>
                <a:ea typeface="微软雅黑 Light" panose="020B0502040204020203" pitchFamily="34" charset="-122"/>
                <a:sym typeface="+mn-ea"/>
              </a:rPr>
              <a:t>除此之外，如果是以非法侵入等方式侵害公民的隐私权的还可能承担</a:t>
            </a:r>
            <a:r>
              <a:rPr sz="2800" b="1">
                <a:solidFill>
                  <a:schemeClr val="bg1"/>
                </a:solidFill>
                <a:latin typeface="微软雅黑 Light" panose="020B0502040204020203" pitchFamily="34" charset="-122"/>
                <a:ea typeface="微软雅黑 Light" panose="020B0502040204020203" pitchFamily="34" charset="-122"/>
                <a:sym typeface="+mn-ea"/>
              </a:rPr>
              <a:t>刑事责任。</a:t>
            </a:r>
            <a:endParaRPr sz="2800" b="1">
              <a:solidFill>
                <a:schemeClr val="bg1"/>
              </a:solidFill>
              <a:latin typeface="微软雅黑 Light" panose="020B0502040204020203" pitchFamily="34" charset="-122"/>
              <a:ea typeface="微软雅黑 Light" panose="020B0502040204020203" pitchFamily="34" charset="-122"/>
              <a:sym typeface="+mn-ea"/>
            </a:endParaRPr>
          </a:p>
        </p:txBody>
      </p:sp>
      <p:sp>
        <p:nvSpPr>
          <p:cNvPr id="3" name="文本框 2"/>
          <p:cNvSpPr txBox="1"/>
          <p:nvPr/>
        </p:nvSpPr>
        <p:spPr>
          <a:xfrm>
            <a:off x="672465" y="1642110"/>
            <a:ext cx="10988040" cy="3364230"/>
          </a:xfrm>
          <a:prstGeom prst="rect">
            <a:avLst/>
          </a:prstGeom>
          <a:noFill/>
        </p:spPr>
        <p:txBody>
          <a:bodyPr wrap="square" rtlCol="0">
            <a:spAutoFit/>
          </a:bodyPr>
          <a:p>
            <a:pPr marL="457200" lvl="0" indent="-457200" algn="l">
              <a:lnSpc>
                <a:spcPct val="130000"/>
              </a:lnSpc>
              <a:buClrTx/>
              <a:buSzTx/>
              <a:buFont typeface="Wingdings" panose="05000000000000000000" charset="0"/>
              <a:buChar char="u"/>
            </a:pPr>
            <a:r>
              <a:rPr sz="2800" b="1">
                <a:solidFill>
                  <a:schemeClr val="bg1"/>
                </a:solidFill>
                <a:latin typeface="微软雅黑 Light" panose="020B0502040204020203" pitchFamily="34" charset="-122"/>
                <a:ea typeface="微软雅黑 Light" panose="020B0502040204020203" pitchFamily="34" charset="-122"/>
                <a:sym typeface="+mn-ea"/>
              </a:rPr>
              <a:t>出现隐私的平台有责任遏制侵权行为，你可以用通知的形式要求平台删除隐私内容；</a:t>
            </a:r>
            <a:endParaRPr sz="2800" b="1">
              <a:solidFill>
                <a:schemeClr val="bg1"/>
              </a:solidFill>
              <a:latin typeface="微软雅黑 Light" panose="020B0502040204020203" pitchFamily="34" charset="-122"/>
              <a:ea typeface="微软雅黑 Light" panose="020B0502040204020203" pitchFamily="34" charset="-122"/>
              <a:sym typeface="+mn-ea"/>
            </a:endParaRPr>
          </a:p>
          <a:p>
            <a:pPr marL="457200" lvl="0" indent="-457200" algn="l">
              <a:lnSpc>
                <a:spcPct val="130000"/>
              </a:lnSpc>
              <a:buClrTx/>
              <a:buSzTx/>
              <a:buFont typeface="Wingdings" panose="05000000000000000000" charset="0"/>
              <a:buChar char="u"/>
            </a:pPr>
            <a:r>
              <a:rPr sz="2800" b="1">
                <a:solidFill>
                  <a:schemeClr val="bg1"/>
                </a:solidFill>
                <a:latin typeface="微软雅黑 Light" panose="020B0502040204020203" pitchFamily="34" charset="-122"/>
                <a:ea typeface="微软雅黑 Light" panose="020B0502040204020203" pitchFamily="34" charset="-122"/>
                <a:sym typeface="+mn-ea"/>
              </a:rPr>
              <a:t>如果你觉得平台的删除还不能达到保护自己隐私的目的，还可以选择向公安机关报警，或者向法院起诉的方式追求侵权人的责任，侵害公民的隐私权要承担民事责任，</a:t>
            </a:r>
            <a:endParaRPr sz="2800" b="1">
              <a:solidFill>
                <a:schemeClr val="bg1"/>
              </a:solidFill>
              <a:latin typeface="微软雅黑 Light" panose="020B0502040204020203" pitchFamily="34" charset="-122"/>
              <a:ea typeface="微软雅黑 Light" panose="020B0502040204020203" pitchFamily="34" charset="-122"/>
              <a:sym typeface="+mn-ea"/>
            </a:endParaRPr>
          </a:p>
          <a:p>
            <a:pPr marL="457200" lvl="0" indent="-457200" algn="l">
              <a:lnSpc>
                <a:spcPct val="110000"/>
              </a:lnSpc>
              <a:buClrTx/>
              <a:buSzTx/>
              <a:buFont typeface="Wingdings" panose="05000000000000000000" charset="0"/>
              <a:buChar char="u"/>
            </a:pPr>
            <a:endParaRPr sz="2800" b="1">
              <a:solidFill>
                <a:schemeClr val="bg1"/>
              </a:solidFill>
              <a:latin typeface="微软雅黑 Light" panose="020B0502040204020203" pitchFamily="34" charset="-122"/>
              <a:ea typeface="微软雅黑 Light" panose="020B0502040204020203" pitchFamily="34" charset="-122"/>
              <a:sym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528320"/>
            <a:ext cx="12192000" cy="7749540"/>
            <a:chOff x="0" y="-832"/>
            <a:chExt cx="19200" cy="12204"/>
          </a:xfrm>
        </p:grpSpPr>
        <p:sp>
          <p:nvSpPr>
            <p:cNvPr id="24" name="矩形 23"/>
            <p:cNvSpPr/>
            <p:nvPr/>
          </p:nvSpPr>
          <p:spPr>
            <a:xfrm>
              <a:off x="0" y="0"/>
              <a:ext cx="19200" cy="10800"/>
            </a:xfrm>
            <a:prstGeom prst="rect">
              <a:avLst/>
            </a:prstGeom>
            <a:solidFill>
              <a:srgbClr val="00264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l="81706" r="379" b="25096"/>
            <a:stretch>
              <a:fillRect/>
            </a:stretch>
          </p:blipFill>
          <p:spPr>
            <a:xfrm flipH="1">
              <a:off x="0" y="314"/>
              <a:ext cx="4267" cy="7191"/>
            </a:xfrm>
            <a:prstGeom prst="rect">
              <a:avLst/>
            </a:prstGeom>
          </p:spPr>
        </p:pic>
        <p:pic>
          <p:nvPicPr>
            <p:cNvPr id="27" name="图片 26"/>
            <p:cNvPicPr>
              <a:picLocks noChangeAspect="1"/>
            </p:cNvPicPr>
            <p:nvPr/>
          </p:nvPicPr>
          <p:blipFill rotWithShape="1">
            <a:blip r:embed="rId1">
              <a:extLst>
                <a:ext uri="{28A0092B-C50C-407E-A947-70E740481C1C}">
                  <a14:useLocalDpi xmlns:a14="http://schemas.microsoft.com/office/drawing/2010/main" val="0"/>
                </a:ext>
              </a:extLst>
            </a:blip>
            <a:srcRect l="29372" t="69709" r="19380"/>
            <a:stretch>
              <a:fillRect/>
            </a:stretch>
          </p:blipFill>
          <p:spPr>
            <a:xfrm rot="4235071" flipH="1">
              <a:off x="10769" y="3512"/>
              <a:ext cx="12205" cy="3517"/>
            </a:xfrm>
            <a:prstGeom prst="rect">
              <a:avLst/>
            </a:prstGeom>
          </p:spPr>
        </p:pic>
      </p:grpSp>
      <p:pic>
        <p:nvPicPr>
          <p:cNvPr id="7" name="图片 6"/>
          <p:cNvPicPr>
            <a:picLocks noChangeAspect="1"/>
          </p:cNvPicPr>
          <p:nvPr/>
        </p:nvPicPr>
        <p:blipFill rotWithShape="1">
          <a:blip r:embed="rId1">
            <a:alphaModFix amt="50000"/>
            <a:extLst>
              <a:ext uri="{28A0092B-C50C-407E-A947-70E740481C1C}">
                <a14:useLocalDpi xmlns:a14="http://schemas.microsoft.com/office/drawing/2010/main" val="0"/>
              </a:ext>
            </a:extLst>
          </a:blip>
          <a:srcRect r="19380"/>
          <a:stretch>
            <a:fillRect/>
          </a:stretch>
        </p:blipFill>
        <p:spPr>
          <a:xfrm flipH="1">
            <a:off x="77" y="932841"/>
            <a:ext cx="12192001" cy="6096000"/>
          </a:xfrm>
          <a:prstGeom prst="rect">
            <a:avLst/>
          </a:prstGeom>
        </p:spPr>
      </p:pic>
      <p:grpSp>
        <p:nvGrpSpPr>
          <p:cNvPr id="15" name="组合 14"/>
          <p:cNvGrpSpPr/>
          <p:nvPr/>
        </p:nvGrpSpPr>
        <p:grpSpPr>
          <a:xfrm>
            <a:off x="1238250" y="327660"/>
            <a:ext cx="1118870" cy="1258570"/>
            <a:chOff x="4582" y="1056"/>
            <a:chExt cx="1762" cy="1982"/>
          </a:xfrm>
        </p:grpSpPr>
        <p:sp>
          <p:nvSpPr>
            <p:cNvPr id="23" name="Freeform 16"/>
            <p:cNvSpPr/>
            <p:nvPr/>
          </p:nvSpPr>
          <p:spPr bwMode="auto">
            <a:xfrm rot="10800000" flipV="1">
              <a:off x="4582" y="1056"/>
              <a:ext cx="1762" cy="1983"/>
            </a:xfrm>
            <a:custGeom>
              <a:avLst/>
              <a:gdLst>
                <a:gd name="T0" fmla="*/ 0 w 266"/>
                <a:gd name="T1" fmla="*/ 90 h 300"/>
                <a:gd name="T2" fmla="*/ 0 w 266"/>
                <a:gd name="T3" fmla="*/ 209 h 300"/>
                <a:gd name="T4" fmla="*/ 15 w 266"/>
                <a:gd name="T5" fmla="*/ 235 h 300"/>
                <a:gd name="T6" fmla="*/ 118 w 266"/>
                <a:gd name="T7" fmla="*/ 295 h 300"/>
                <a:gd name="T8" fmla="*/ 148 w 266"/>
                <a:gd name="T9" fmla="*/ 295 h 300"/>
                <a:gd name="T10" fmla="*/ 251 w 266"/>
                <a:gd name="T11" fmla="*/ 235 h 300"/>
                <a:gd name="T12" fmla="*/ 266 w 266"/>
                <a:gd name="T13" fmla="*/ 209 h 300"/>
                <a:gd name="T14" fmla="*/ 266 w 266"/>
                <a:gd name="T15" fmla="*/ 90 h 300"/>
                <a:gd name="T16" fmla="*/ 251 w 266"/>
                <a:gd name="T17" fmla="*/ 65 h 300"/>
                <a:gd name="T18" fmla="*/ 148 w 266"/>
                <a:gd name="T19" fmla="*/ 5 h 300"/>
                <a:gd name="T20" fmla="*/ 118 w 266"/>
                <a:gd name="T21" fmla="*/ 5 h 300"/>
                <a:gd name="T22" fmla="*/ 15 w 266"/>
                <a:gd name="T23" fmla="*/ 65 h 300"/>
                <a:gd name="T24" fmla="*/ 0 w 266"/>
                <a:gd name="T25" fmla="*/ 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6" h="300">
                  <a:moveTo>
                    <a:pt x="0" y="90"/>
                  </a:moveTo>
                  <a:cubicBezTo>
                    <a:pt x="0" y="209"/>
                    <a:pt x="0" y="209"/>
                    <a:pt x="0" y="209"/>
                  </a:cubicBezTo>
                  <a:cubicBezTo>
                    <a:pt x="0" y="220"/>
                    <a:pt x="6" y="230"/>
                    <a:pt x="15" y="235"/>
                  </a:cubicBezTo>
                  <a:cubicBezTo>
                    <a:pt x="118" y="295"/>
                    <a:pt x="118" y="295"/>
                    <a:pt x="118" y="295"/>
                  </a:cubicBezTo>
                  <a:cubicBezTo>
                    <a:pt x="127" y="300"/>
                    <a:pt x="138" y="300"/>
                    <a:pt x="148" y="295"/>
                  </a:cubicBezTo>
                  <a:cubicBezTo>
                    <a:pt x="251" y="235"/>
                    <a:pt x="251" y="235"/>
                    <a:pt x="251" y="235"/>
                  </a:cubicBezTo>
                  <a:cubicBezTo>
                    <a:pt x="260" y="230"/>
                    <a:pt x="266" y="220"/>
                    <a:pt x="266" y="209"/>
                  </a:cubicBezTo>
                  <a:cubicBezTo>
                    <a:pt x="266" y="90"/>
                    <a:pt x="266" y="90"/>
                    <a:pt x="266" y="90"/>
                  </a:cubicBezTo>
                  <a:cubicBezTo>
                    <a:pt x="266" y="80"/>
                    <a:pt x="260" y="70"/>
                    <a:pt x="251" y="65"/>
                  </a:cubicBezTo>
                  <a:cubicBezTo>
                    <a:pt x="148" y="5"/>
                    <a:pt x="148" y="5"/>
                    <a:pt x="148" y="5"/>
                  </a:cubicBezTo>
                  <a:cubicBezTo>
                    <a:pt x="138" y="0"/>
                    <a:pt x="127" y="0"/>
                    <a:pt x="118" y="5"/>
                  </a:cubicBezTo>
                  <a:cubicBezTo>
                    <a:pt x="15" y="65"/>
                    <a:pt x="15" y="65"/>
                    <a:pt x="15" y="65"/>
                  </a:cubicBezTo>
                  <a:cubicBezTo>
                    <a:pt x="6" y="70"/>
                    <a:pt x="0" y="80"/>
                    <a:pt x="0" y="90"/>
                  </a:cubicBezTo>
                </a:path>
              </a:pathLst>
            </a:custGeom>
            <a:gradFill flip="none" rotWithShape="1">
              <a:gsLst>
                <a:gs pos="9000">
                  <a:srgbClr val="00A8FF">
                    <a:shade val="30000"/>
                    <a:satMod val="115000"/>
                  </a:srgbClr>
                </a:gs>
                <a:gs pos="100000">
                  <a:srgbClr val="00E6D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chemeClr val="lt1"/>
                </a:solidFill>
                <a:latin typeface="微软雅黑 Light" panose="020B0502040204020203" pitchFamily="34" charset="-122"/>
                <a:ea typeface="微软雅黑 Light" panose="020B0502040204020203" pitchFamily="34" charset="-122"/>
              </a:endParaRPr>
            </a:p>
          </p:txBody>
        </p:sp>
        <p:grpSp>
          <p:nvGrpSpPr>
            <p:cNvPr id="16" name="Group 758"/>
            <p:cNvGrpSpPr/>
            <p:nvPr/>
          </p:nvGrpSpPr>
          <p:grpSpPr>
            <a:xfrm>
              <a:off x="5129" y="1660"/>
              <a:ext cx="666" cy="658"/>
              <a:chOff x="819150" y="-1422400"/>
              <a:chExt cx="766763" cy="757237"/>
            </a:xfrm>
            <a:solidFill>
              <a:schemeClr val="bg1"/>
            </a:solidFill>
          </p:grpSpPr>
          <p:sp>
            <p:nvSpPr>
              <p:cNvPr id="17" name="Freeform 590"/>
              <p:cNvSpPr>
                <a:spLocks noEditPoints="1"/>
              </p:cNvSpPr>
              <p:nvPr/>
            </p:nvSpPr>
            <p:spPr bwMode="auto">
              <a:xfrm>
                <a:off x="1168400" y="-1077913"/>
                <a:ext cx="417513" cy="412750"/>
              </a:xfrm>
              <a:custGeom>
                <a:avLst/>
                <a:gdLst>
                  <a:gd name="T0" fmla="*/ 639 w 1839"/>
                  <a:gd name="T1" fmla="*/ 284 h 1819"/>
                  <a:gd name="T2" fmla="*/ 497 w 1839"/>
                  <a:gd name="T3" fmla="*/ 345 h 1819"/>
                  <a:gd name="T4" fmla="*/ 378 w 1839"/>
                  <a:gd name="T5" fmla="*/ 451 h 1819"/>
                  <a:gd name="T6" fmla="*/ 301 w 1839"/>
                  <a:gd name="T7" fmla="*/ 585 h 1819"/>
                  <a:gd name="T8" fmla="*/ 270 w 1839"/>
                  <a:gd name="T9" fmla="*/ 732 h 1819"/>
                  <a:gd name="T10" fmla="*/ 286 w 1839"/>
                  <a:gd name="T11" fmla="*/ 881 h 1819"/>
                  <a:gd name="T12" fmla="*/ 347 w 1839"/>
                  <a:gd name="T13" fmla="*/ 1022 h 1819"/>
                  <a:gd name="T14" fmla="*/ 455 w 1839"/>
                  <a:gd name="T15" fmla="*/ 1140 h 1819"/>
                  <a:gd name="T16" fmla="*/ 591 w 1839"/>
                  <a:gd name="T17" fmla="*/ 1216 h 1819"/>
                  <a:gd name="T18" fmla="*/ 740 w 1839"/>
                  <a:gd name="T19" fmla="*/ 1246 h 1819"/>
                  <a:gd name="T20" fmla="*/ 891 w 1839"/>
                  <a:gd name="T21" fmla="*/ 1231 h 1819"/>
                  <a:gd name="T22" fmla="*/ 1033 w 1839"/>
                  <a:gd name="T23" fmla="*/ 1170 h 1819"/>
                  <a:gd name="T24" fmla="*/ 1152 w 1839"/>
                  <a:gd name="T25" fmla="*/ 1064 h 1819"/>
                  <a:gd name="T26" fmla="*/ 1229 w 1839"/>
                  <a:gd name="T27" fmla="*/ 930 h 1819"/>
                  <a:gd name="T28" fmla="*/ 1260 w 1839"/>
                  <a:gd name="T29" fmla="*/ 782 h 1819"/>
                  <a:gd name="T30" fmla="*/ 1244 w 1839"/>
                  <a:gd name="T31" fmla="*/ 633 h 1819"/>
                  <a:gd name="T32" fmla="*/ 1183 w 1839"/>
                  <a:gd name="T33" fmla="*/ 493 h 1819"/>
                  <a:gd name="T34" fmla="*/ 1076 w 1839"/>
                  <a:gd name="T35" fmla="*/ 375 h 1819"/>
                  <a:gd name="T36" fmla="*/ 939 w 1839"/>
                  <a:gd name="T37" fmla="*/ 299 h 1819"/>
                  <a:gd name="T38" fmla="*/ 790 w 1839"/>
                  <a:gd name="T39" fmla="*/ 268 h 1819"/>
                  <a:gd name="T40" fmla="*/ 858 w 1839"/>
                  <a:gd name="T41" fmla="*/ 6 h 1819"/>
                  <a:gd name="T42" fmla="*/ 1038 w 1839"/>
                  <a:gd name="T43" fmla="*/ 49 h 1819"/>
                  <a:gd name="T44" fmla="*/ 1207 w 1839"/>
                  <a:gd name="T45" fmla="*/ 138 h 1819"/>
                  <a:gd name="T46" fmla="*/ 1350 w 1839"/>
                  <a:gd name="T47" fmla="*/ 268 h 1819"/>
                  <a:gd name="T48" fmla="*/ 1454 w 1839"/>
                  <a:gd name="T49" fmla="*/ 425 h 1819"/>
                  <a:gd name="T50" fmla="*/ 1513 w 1839"/>
                  <a:gd name="T51" fmla="*/ 598 h 1819"/>
                  <a:gd name="T52" fmla="*/ 1530 w 1839"/>
                  <a:gd name="T53" fmla="*/ 778 h 1819"/>
                  <a:gd name="T54" fmla="*/ 1502 w 1839"/>
                  <a:gd name="T55" fmla="*/ 956 h 1819"/>
                  <a:gd name="T56" fmla="*/ 1760 w 1839"/>
                  <a:gd name="T57" fmla="*/ 1368 h 1819"/>
                  <a:gd name="T58" fmla="*/ 1818 w 1839"/>
                  <a:gd name="T59" fmla="*/ 1454 h 1819"/>
                  <a:gd name="T60" fmla="*/ 1839 w 1839"/>
                  <a:gd name="T61" fmla="*/ 1555 h 1819"/>
                  <a:gd name="T62" fmla="*/ 1818 w 1839"/>
                  <a:gd name="T63" fmla="*/ 1656 h 1819"/>
                  <a:gd name="T64" fmla="*/ 1760 w 1839"/>
                  <a:gd name="T65" fmla="*/ 1743 h 1819"/>
                  <a:gd name="T66" fmla="*/ 1663 w 1839"/>
                  <a:gd name="T67" fmla="*/ 1804 h 1819"/>
                  <a:gd name="T68" fmla="*/ 1553 w 1839"/>
                  <a:gd name="T69" fmla="*/ 1819 h 1819"/>
                  <a:gd name="T70" fmla="*/ 1445 w 1839"/>
                  <a:gd name="T71" fmla="*/ 1788 h 1819"/>
                  <a:gd name="T72" fmla="*/ 1082 w 1839"/>
                  <a:gd name="T73" fmla="*/ 1446 h 1819"/>
                  <a:gd name="T74" fmla="*/ 907 w 1839"/>
                  <a:gd name="T75" fmla="*/ 1501 h 1819"/>
                  <a:gd name="T76" fmla="*/ 725 w 1839"/>
                  <a:gd name="T77" fmla="*/ 1513 h 1819"/>
                  <a:gd name="T78" fmla="*/ 545 w 1839"/>
                  <a:gd name="T79" fmla="*/ 1482 h 1819"/>
                  <a:gd name="T80" fmla="*/ 375 w 1839"/>
                  <a:gd name="T81" fmla="*/ 1409 h 1819"/>
                  <a:gd name="T82" fmla="*/ 224 w 1839"/>
                  <a:gd name="T83" fmla="*/ 1293 h 1819"/>
                  <a:gd name="T84" fmla="*/ 105 w 1839"/>
                  <a:gd name="T85" fmla="*/ 1141 h 1819"/>
                  <a:gd name="T86" fmla="*/ 30 w 1839"/>
                  <a:gd name="T87" fmla="*/ 970 h 1819"/>
                  <a:gd name="T88" fmla="*/ 0 w 1839"/>
                  <a:gd name="T89" fmla="*/ 787 h 1819"/>
                  <a:gd name="T90" fmla="*/ 15 w 1839"/>
                  <a:gd name="T91" fmla="*/ 604 h 1819"/>
                  <a:gd name="T92" fmla="*/ 74 w 1839"/>
                  <a:gd name="T93" fmla="*/ 429 h 1819"/>
                  <a:gd name="T94" fmla="*/ 179 w 1839"/>
                  <a:gd name="T95" fmla="*/ 270 h 1819"/>
                  <a:gd name="T96" fmla="*/ 323 w 1839"/>
                  <a:gd name="T97" fmla="*/ 138 h 1819"/>
                  <a:gd name="T98" fmla="*/ 491 w 1839"/>
                  <a:gd name="T99" fmla="*/ 49 h 1819"/>
                  <a:gd name="T100" fmla="*/ 672 w 1839"/>
                  <a:gd name="T101" fmla="*/ 6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39" h="1819">
                    <a:moveTo>
                      <a:pt x="740" y="268"/>
                    </a:moveTo>
                    <a:lnTo>
                      <a:pt x="689" y="273"/>
                    </a:lnTo>
                    <a:lnTo>
                      <a:pt x="639" y="284"/>
                    </a:lnTo>
                    <a:lnTo>
                      <a:pt x="591" y="299"/>
                    </a:lnTo>
                    <a:lnTo>
                      <a:pt x="544" y="319"/>
                    </a:lnTo>
                    <a:lnTo>
                      <a:pt x="497" y="345"/>
                    </a:lnTo>
                    <a:lnTo>
                      <a:pt x="455" y="375"/>
                    </a:lnTo>
                    <a:lnTo>
                      <a:pt x="415" y="410"/>
                    </a:lnTo>
                    <a:lnTo>
                      <a:pt x="378" y="451"/>
                    </a:lnTo>
                    <a:lnTo>
                      <a:pt x="347" y="493"/>
                    </a:lnTo>
                    <a:lnTo>
                      <a:pt x="322" y="538"/>
                    </a:lnTo>
                    <a:lnTo>
                      <a:pt x="301" y="585"/>
                    </a:lnTo>
                    <a:lnTo>
                      <a:pt x="286" y="633"/>
                    </a:lnTo>
                    <a:lnTo>
                      <a:pt x="276" y="682"/>
                    </a:lnTo>
                    <a:lnTo>
                      <a:pt x="270" y="732"/>
                    </a:lnTo>
                    <a:lnTo>
                      <a:pt x="270" y="782"/>
                    </a:lnTo>
                    <a:lnTo>
                      <a:pt x="276" y="832"/>
                    </a:lnTo>
                    <a:lnTo>
                      <a:pt x="286" y="881"/>
                    </a:lnTo>
                    <a:lnTo>
                      <a:pt x="301" y="930"/>
                    </a:lnTo>
                    <a:lnTo>
                      <a:pt x="322" y="977"/>
                    </a:lnTo>
                    <a:lnTo>
                      <a:pt x="347" y="1022"/>
                    </a:lnTo>
                    <a:lnTo>
                      <a:pt x="378" y="1064"/>
                    </a:lnTo>
                    <a:lnTo>
                      <a:pt x="415" y="1104"/>
                    </a:lnTo>
                    <a:lnTo>
                      <a:pt x="455" y="1140"/>
                    </a:lnTo>
                    <a:lnTo>
                      <a:pt x="497" y="1170"/>
                    </a:lnTo>
                    <a:lnTo>
                      <a:pt x="544" y="1195"/>
                    </a:lnTo>
                    <a:lnTo>
                      <a:pt x="591" y="1216"/>
                    </a:lnTo>
                    <a:lnTo>
                      <a:pt x="639" y="1231"/>
                    </a:lnTo>
                    <a:lnTo>
                      <a:pt x="689" y="1241"/>
                    </a:lnTo>
                    <a:lnTo>
                      <a:pt x="740" y="1246"/>
                    </a:lnTo>
                    <a:lnTo>
                      <a:pt x="790" y="1246"/>
                    </a:lnTo>
                    <a:lnTo>
                      <a:pt x="841" y="1241"/>
                    </a:lnTo>
                    <a:lnTo>
                      <a:pt x="891" y="1231"/>
                    </a:lnTo>
                    <a:lnTo>
                      <a:pt x="939" y="1216"/>
                    </a:lnTo>
                    <a:lnTo>
                      <a:pt x="986" y="1195"/>
                    </a:lnTo>
                    <a:lnTo>
                      <a:pt x="1033" y="1170"/>
                    </a:lnTo>
                    <a:lnTo>
                      <a:pt x="1076" y="1140"/>
                    </a:lnTo>
                    <a:lnTo>
                      <a:pt x="1115" y="1104"/>
                    </a:lnTo>
                    <a:lnTo>
                      <a:pt x="1152" y="1064"/>
                    </a:lnTo>
                    <a:lnTo>
                      <a:pt x="1183" y="1022"/>
                    </a:lnTo>
                    <a:lnTo>
                      <a:pt x="1208" y="977"/>
                    </a:lnTo>
                    <a:lnTo>
                      <a:pt x="1229" y="930"/>
                    </a:lnTo>
                    <a:lnTo>
                      <a:pt x="1244" y="881"/>
                    </a:lnTo>
                    <a:lnTo>
                      <a:pt x="1254" y="832"/>
                    </a:lnTo>
                    <a:lnTo>
                      <a:pt x="1260" y="782"/>
                    </a:lnTo>
                    <a:lnTo>
                      <a:pt x="1260" y="732"/>
                    </a:lnTo>
                    <a:lnTo>
                      <a:pt x="1254" y="682"/>
                    </a:lnTo>
                    <a:lnTo>
                      <a:pt x="1244" y="633"/>
                    </a:lnTo>
                    <a:lnTo>
                      <a:pt x="1229" y="585"/>
                    </a:lnTo>
                    <a:lnTo>
                      <a:pt x="1208" y="538"/>
                    </a:lnTo>
                    <a:lnTo>
                      <a:pt x="1183" y="493"/>
                    </a:lnTo>
                    <a:lnTo>
                      <a:pt x="1152" y="451"/>
                    </a:lnTo>
                    <a:lnTo>
                      <a:pt x="1115" y="410"/>
                    </a:lnTo>
                    <a:lnTo>
                      <a:pt x="1076" y="375"/>
                    </a:lnTo>
                    <a:lnTo>
                      <a:pt x="1033" y="345"/>
                    </a:lnTo>
                    <a:lnTo>
                      <a:pt x="986" y="319"/>
                    </a:lnTo>
                    <a:lnTo>
                      <a:pt x="939" y="299"/>
                    </a:lnTo>
                    <a:lnTo>
                      <a:pt x="891" y="284"/>
                    </a:lnTo>
                    <a:lnTo>
                      <a:pt x="841" y="273"/>
                    </a:lnTo>
                    <a:lnTo>
                      <a:pt x="790" y="268"/>
                    </a:lnTo>
                    <a:lnTo>
                      <a:pt x="740" y="268"/>
                    </a:lnTo>
                    <a:close/>
                    <a:moveTo>
                      <a:pt x="796" y="0"/>
                    </a:moveTo>
                    <a:lnTo>
                      <a:pt x="858" y="6"/>
                    </a:lnTo>
                    <a:lnTo>
                      <a:pt x="919" y="16"/>
                    </a:lnTo>
                    <a:lnTo>
                      <a:pt x="980" y="30"/>
                    </a:lnTo>
                    <a:lnTo>
                      <a:pt x="1038" y="49"/>
                    </a:lnTo>
                    <a:lnTo>
                      <a:pt x="1097" y="74"/>
                    </a:lnTo>
                    <a:lnTo>
                      <a:pt x="1153" y="104"/>
                    </a:lnTo>
                    <a:lnTo>
                      <a:pt x="1207" y="138"/>
                    </a:lnTo>
                    <a:lnTo>
                      <a:pt x="1257" y="177"/>
                    </a:lnTo>
                    <a:lnTo>
                      <a:pt x="1306" y="221"/>
                    </a:lnTo>
                    <a:lnTo>
                      <a:pt x="1350" y="268"/>
                    </a:lnTo>
                    <a:lnTo>
                      <a:pt x="1390" y="319"/>
                    </a:lnTo>
                    <a:lnTo>
                      <a:pt x="1424" y="371"/>
                    </a:lnTo>
                    <a:lnTo>
                      <a:pt x="1454" y="425"/>
                    </a:lnTo>
                    <a:lnTo>
                      <a:pt x="1478" y="481"/>
                    </a:lnTo>
                    <a:lnTo>
                      <a:pt x="1498" y="539"/>
                    </a:lnTo>
                    <a:lnTo>
                      <a:pt x="1513" y="598"/>
                    </a:lnTo>
                    <a:lnTo>
                      <a:pt x="1523" y="658"/>
                    </a:lnTo>
                    <a:lnTo>
                      <a:pt x="1528" y="718"/>
                    </a:lnTo>
                    <a:lnTo>
                      <a:pt x="1530" y="778"/>
                    </a:lnTo>
                    <a:lnTo>
                      <a:pt x="1525" y="838"/>
                    </a:lnTo>
                    <a:lnTo>
                      <a:pt x="1516" y="898"/>
                    </a:lnTo>
                    <a:lnTo>
                      <a:pt x="1502" y="956"/>
                    </a:lnTo>
                    <a:lnTo>
                      <a:pt x="1483" y="1014"/>
                    </a:lnTo>
                    <a:lnTo>
                      <a:pt x="1460" y="1071"/>
                    </a:lnTo>
                    <a:lnTo>
                      <a:pt x="1760" y="1368"/>
                    </a:lnTo>
                    <a:lnTo>
                      <a:pt x="1784" y="1394"/>
                    </a:lnTo>
                    <a:lnTo>
                      <a:pt x="1803" y="1423"/>
                    </a:lnTo>
                    <a:lnTo>
                      <a:pt x="1818" y="1454"/>
                    </a:lnTo>
                    <a:lnTo>
                      <a:pt x="1830" y="1486"/>
                    </a:lnTo>
                    <a:lnTo>
                      <a:pt x="1837" y="1520"/>
                    </a:lnTo>
                    <a:lnTo>
                      <a:pt x="1839" y="1555"/>
                    </a:lnTo>
                    <a:lnTo>
                      <a:pt x="1837" y="1590"/>
                    </a:lnTo>
                    <a:lnTo>
                      <a:pt x="1830" y="1624"/>
                    </a:lnTo>
                    <a:lnTo>
                      <a:pt x="1818" y="1656"/>
                    </a:lnTo>
                    <a:lnTo>
                      <a:pt x="1803" y="1687"/>
                    </a:lnTo>
                    <a:lnTo>
                      <a:pt x="1784" y="1716"/>
                    </a:lnTo>
                    <a:lnTo>
                      <a:pt x="1760" y="1743"/>
                    </a:lnTo>
                    <a:lnTo>
                      <a:pt x="1730" y="1768"/>
                    </a:lnTo>
                    <a:lnTo>
                      <a:pt x="1698" y="1788"/>
                    </a:lnTo>
                    <a:lnTo>
                      <a:pt x="1663" y="1804"/>
                    </a:lnTo>
                    <a:lnTo>
                      <a:pt x="1626" y="1815"/>
                    </a:lnTo>
                    <a:lnTo>
                      <a:pt x="1590" y="1819"/>
                    </a:lnTo>
                    <a:lnTo>
                      <a:pt x="1553" y="1819"/>
                    </a:lnTo>
                    <a:lnTo>
                      <a:pt x="1515" y="1815"/>
                    </a:lnTo>
                    <a:lnTo>
                      <a:pt x="1479" y="1804"/>
                    </a:lnTo>
                    <a:lnTo>
                      <a:pt x="1445" y="1788"/>
                    </a:lnTo>
                    <a:lnTo>
                      <a:pt x="1412" y="1768"/>
                    </a:lnTo>
                    <a:lnTo>
                      <a:pt x="1382" y="1743"/>
                    </a:lnTo>
                    <a:lnTo>
                      <a:pt x="1082" y="1446"/>
                    </a:lnTo>
                    <a:lnTo>
                      <a:pt x="1025" y="1469"/>
                    </a:lnTo>
                    <a:lnTo>
                      <a:pt x="967" y="1487"/>
                    </a:lnTo>
                    <a:lnTo>
                      <a:pt x="907" y="1501"/>
                    </a:lnTo>
                    <a:lnTo>
                      <a:pt x="847" y="1509"/>
                    </a:lnTo>
                    <a:lnTo>
                      <a:pt x="786" y="1514"/>
                    </a:lnTo>
                    <a:lnTo>
                      <a:pt x="725" y="1513"/>
                    </a:lnTo>
                    <a:lnTo>
                      <a:pt x="665" y="1508"/>
                    </a:lnTo>
                    <a:lnTo>
                      <a:pt x="604" y="1497"/>
                    </a:lnTo>
                    <a:lnTo>
                      <a:pt x="545" y="1482"/>
                    </a:lnTo>
                    <a:lnTo>
                      <a:pt x="486" y="1462"/>
                    </a:lnTo>
                    <a:lnTo>
                      <a:pt x="430" y="1438"/>
                    </a:lnTo>
                    <a:lnTo>
                      <a:pt x="375" y="1409"/>
                    </a:lnTo>
                    <a:lnTo>
                      <a:pt x="322" y="1375"/>
                    </a:lnTo>
                    <a:lnTo>
                      <a:pt x="271" y="1336"/>
                    </a:lnTo>
                    <a:lnTo>
                      <a:pt x="224" y="1293"/>
                    </a:lnTo>
                    <a:lnTo>
                      <a:pt x="179" y="1244"/>
                    </a:lnTo>
                    <a:lnTo>
                      <a:pt x="139" y="1194"/>
                    </a:lnTo>
                    <a:lnTo>
                      <a:pt x="105" y="1141"/>
                    </a:lnTo>
                    <a:lnTo>
                      <a:pt x="75" y="1085"/>
                    </a:lnTo>
                    <a:lnTo>
                      <a:pt x="50" y="1027"/>
                    </a:lnTo>
                    <a:lnTo>
                      <a:pt x="30" y="970"/>
                    </a:lnTo>
                    <a:lnTo>
                      <a:pt x="15" y="910"/>
                    </a:lnTo>
                    <a:lnTo>
                      <a:pt x="5" y="849"/>
                    </a:lnTo>
                    <a:lnTo>
                      <a:pt x="0" y="787"/>
                    </a:lnTo>
                    <a:lnTo>
                      <a:pt x="0" y="726"/>
                    </a:lnTo>
                    <a:lnTo>
                      <a:pt x="5" y="665"/>
                    </a:lnTo>
                    <a:lnTo>
                      <a:pt x="15" y="604"/>
                    </a:lnTo>
                    <a:lnTo>
                      <a:pt x="30" y="545"/>
                    </a:lnTo>
                    <a:lnTo>
                      <a:pt x="50" y="487"/>
                    </a:lnTo>
                    <a:lnTo>
                      <a:pt x="74" y="429"/>
                    </a:lnTo>
                    <a:lnTo>
                      <a:pt x="104" y="374"/>
                    </a:lnTo>
                    <a:lnTo>
                      <a:pt x="139" y="321"/>
                    </a:lnTo>
                    <a:lnTo>
                      <a:pt x="179" y="270"/>
                    </a:lnTo>
                    <a:lnTo>
                      <a:pt x="223" y="222"/>
                    </a:lnTo>
                    <a:lnTo>
                      <a:pt x="271" y="177"/>
                    </a:lnTo>
                    <a:lnTo>
                      <a:pt x="323" y="138"/>
                    </a:lnTo>
                    <a:lnTo>
                      <a:pt x="377" y="104"/>
                    </a:lnTo>
                    <a:lnTo>
                      <a:pt x="433" y="74"/>
                    </a:lnTo>
                    <a:lnTo>
                      <a:pt x="491" y="49"/>
                    </a:lnTo>
                    <a:lnTo>
                      <a:pt x="550" y="30"/>
                    </a:lnTo>
                    <a:lnTo>
                      <a:pt x="611" y="16"/>
                    </a:lnTo>
                    <a:lnTo>
                      <a:pt x="672" y="6"/>
                    </a:lnTo>
                    <a:lnTo>
                      <a:pt x="734" y="0"/>
                    </a:lnTo>
                    <a:lnTo>
                      <a:pt x="796"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8" name="Freeform 591"/>
              <p:cNvSpPr/>
              <p:nvPr/>
            </p:nvSpPr>
            <p:spPr bwMode="auto">
              <a:xfrm>
                <a:off x="1204913" y="-1346200"/>
                <a:ext cx="374650" cy="474663"/>
              </a:xfrm>
              <a:custGeom>
                <a:avLst/>
                <a:gdLst>
                  <a:gd name="T0" fmla="*/ 503 w 1655"/>
                  <a:gd name="T1" fmla="*/ 30 h 2089"/>
                  <a:gd name="T2" fmla="*/ 679 w 1655"/>
                  <a:gd name="T3" fmla="*/ 255 h 2089"/>
                  <a:gd name="T4" fmla="*/ 922 w 1655"/>
                  <a:gd name="T5" fmla="*/ 543 h 2089"/>
                  <a:gd name="T6" fmla="*/ 1053 w 1655"/>
                  <a:gd name="T7" fmla="*/ 442 h 2089"/>
                  <a:gd name="T8" fmla="*/ 1370 w 1655"/>
                  <a:gd name="T9" fmla="*/ 402 h 2089"/>
                  <a:gd name="T10" fmla="*/ 1470 w 1655"/>
                  <a:gd name="T11" fmla="*/ 566 h 2089"/>
                  <a:gd name="T12" fmla="*/ 1548 w 1655"/>
                  <a:gd name="T13" fmla="*/ 743 h 2089"/>
                  <a:gd name="T14" fmla="*/ 1606 w 1655"/>
                  <a:gd name="T15" fmla="*/ 929 h 2089"/>
                  <a:gd name="T16" fmla="*/ 1643 w 1655"/>
                  <a:gd name="T17" fmla="*/ 1125 h 2089"/>
                  <a:gd name="T18" fmla="*/ 1655 w 1655"/>
                  <a:gd name="T19" fmla="*/ 1326 h 2089"/>
                  <a:gd name="T20" fmla="*/ 1643 w 1655"/>
                  <a:gd name="T21" fmla="*/ 1530 h 2089"/>
                  <a:gd name="T22" fmla="*/ 1605 w 1655"/>
                  <a:gd name="T23" fmla="*/ 1725 h 2089"/>
                  <a:gd name="T24" fmla="*/ 1546 w 1655"/>
                  <a:gd name="T25" fmla="*/ 1913 h 2089"/>
                  <a:gd name="T26" fmla="*/ 1466 w 1655"/>
                  <a:gd name="T27" fmla="*/ 2089 h 2089"/>
                  <a:gd name="T28" fmla="*/ 1480 w 1655"/>
                  <a:gd name="T29" fmla="*/ 1951 h 2089"/>
                  <a:gd name="T30" fmla="*/ 1471 w 1655"/>
                  <a:gd name="T31" fmla="*/ 1814 h 2089"/>
                  <a:gd name="T32" fmla="*/ 1440 w 1655"/>
                  <a:gd name="T33" fmla="*/ 1680 h 2089"/>
                  <a:gd name="T34" fmla="*/ 1389 w 1655"/>
                  <a:gd name="T35" fmla="*/ 1552 h 2089"/>
                  <a:gd name="T36" fmla="*/ 1318 w 1655"/>
                  <a:gd name="T37" fmla="*/ 1433 h 2089"/>
                  <a:gd name="T38" fmla="*/ 1225 w 1655"/>
                  <a:gd name="T39" fmla="*/ 1325 h 2089"/>
                  <a:gd name="T40" fmla="*/ 1120 w 1655"/>
                  <a:gd name="T41" fmla="*/ 1237 h 2089"/>
                  <a:gd name="T42" fmla="*/ 1004 w 1655"/>
                  <a:gd name="T43" fmla="*/ 1166 h 2089"/>
                  <a:gd name="T44" fmla="*/ 878 w 1655"/>
                  <a:gd name="T45" fmla="*/ 1115 h 2089"/>
                  <a:gd name="T46" fmla="*/ 746 w 1655"/>
                  <a:gd name="T47" fmla="*/ 1083 h 2089"/>
                  <a:gd name="T48" fmla="*/ 607 w 1655"/>
                  <a:gd name="T49" fmla="*/ 1072 h 2089"/>
                  <a:gd name="T50" fmla="*/ 456 w 1655"/>
                  <a:gd name="T51" fmla="*/ 1085 h 2089"/>
                  <a:gd name="T52" fmla="*/ 311 w 1655"/>
                  <a:gd name="T53" fmla="*/ 1123 h 2089"/>
                  <a:gd name="T54" fmla="*/ 175 w 1655"/>
                  <a:gd name="T55" fmla="*/ 1186 h 2089"/>
                  <a:gd name="T56" fmla="*/ 648 w 1655"/>
                  <a:gd name="T57" fmla="*/ 815 h 2089"/>
                  <a:gd name="T58" fmla="*/ 824 w 1655"/>
                  <a:gd name="T59" fmla="*/ 757 h 2089"/>
                  <a:gd name="T60" fmla="*/ 549 w 1655"/>
                  <a:gd name="T61" fmla="*/ 408 h 2089"/>
                  <a:gd name="T62" fmla="*/ 370 w 1655"/>
                  <a:gd name="T63" fmla="*/ 368 h 2089"/>
                  <a:gd name="T64" fmla="*/ 192 w 1655"/>
                  <a:gd name="T65" fmla="*/ 521 h 2089"/>
                  <a:gd name="T66" fmla="*/ 0 w 1655"/>
                  <a:gd name="T67" fmla="*/ 377 h 2089"/>
                  <a:gd name="T68" fmla="*/ 182 w 1655"/>
                  <a:gd name="T69" fmla="*/ 152 h 2089"/>
                  <a:gd name="T70" fmla="*/ 315 w 1655"/>
                  <a:gd name="T71" fmla="*/ 290 h 2089"/>
                  <a:gd name="T72" fmla="*/ 488 w 1655"/>
                  <a:gd name="T73" fmla="*/ 353 h 2089"/>
                  <a:gd name="T74" fmla="*/ 497 w 1655"/>
                  <a:gd name="T75" fmla="*/ 221 h 2089"/>
                  <a:gd name="T76" fmla="*/ 346 w 1655"/>
                  <a:gd name="T77" fmla="*/ 0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5" h="2089">
                    <a:moveTo>
                      <a:pt x="346" y="0"/>
                    </a:moveTo>
                    <a:lnTo>
                      <a:pt x="503" y="30"/>
                    </a:lnTo>
                    <a:lnTo>
                      <a:pt x="638" y="150"/>
                    </a:lnTo>
                    <a:lnTo>
                      <a:pt x="679" y="255"/>
                    </a:lnTo>
                    <a:lnTo>
                      <a:pt x="709" y="354"/>
                    </a:lnTo>
                    <a:lnTo>
                      <a:pt x="922" y="543"/>
                    </a:lnTo>
                    <a:lnTo>
                      <a:pt x="977" y="561"/>
                    </a:lnTo>
                    <a:lnTo>
                      <a:pt x="1053" y="442"/>
                    </a:lnTo>
                    <a:lnTo>
                      <a:pt x="1321" y="418"/>
                    </a:lnTo>
                    <a:lnTo>
                      <a:pt x="1370" y="402"/>
                    </a:lnTo>
                    <a:lnTo>
                      <a:pt x="1422" y="482"/>
                    </a:lnTo>
                    <a:lnTo>
                      <a:pt x="1470" y="566"/>
                    </a:lnTo>
                    <a:lnTo>
                      <a:pt x="1511" y="654"/>
                    </a:lnTo>
                    <a:lnTo>
                      <a:pt x="1548" y="743"/>
                    </a:lnTo>
                    <a:lnTo>
                      <a:pt x="1580" y="835"/>
                    </a:lnTo>
                    <a:lnTo>
                      <a:pt x="1606" y="929"/>
                    </a:lnTo>
                    <a:lnTo>
                      <a:pt x="1627" y="1025"/>
                    </a:lnTo>
                    <a:lnTo>
                      <a:pt x="1643" y="1125"/>
                    </a:lnTo>
                    <a:lnTo>
                      <a:pt x="1651" y="1225"/>
                    </a:lnTo>
                    <a:lnTo>
                      <a:pt x="1655" y="1326"/>
                    </a:lnTo>
                    <a:lnTo>
                      <a:pt x="1651" y="1429"/>
                    </a:lnTo>
                    <a:lnTo>
                      <a:pt x="1643" y="1530"/>
                    </a:lnTo>
                    <a:lnTo>
                      <a:pt x="1627" y="1628"/>
                    </a:lnTo>
                    <a:lnTo>
                      <a:pt x="1605" y="1725"/>
                    </a:lnTo>
                    <a:lnTo>
                      <a:pt x="1579" y="1820"/>
                    </a:lnTo>
                    <a:lnTo>
                      <a:pt x="1546" y="1913"/>
                    </a:lnTo>
                    <a:lnTo>
                      <a:pt x="1508" y="2002"/>
                    </a:lnTo>
                    <a:lnTo>
                      <a:pt x="1466" y="2089"/>
                    </a:lnTo>
                    <a:lnTo>
                      <a:pt x="1475" y="2021"/>
                    </a:lnTo>
                    <a:lnTo>
                      <a:pt x="1480" y="1951"/>
                    </a:lnTo>
                    <a:lnTo>
                      <a:pt x="1477" y="1882"/>
                    </a:lnTo>
                    <a:lnTo>
                      <a:pt x="1471" y="1814"/>
                    </a:lnTo>
                    <a:lnTo>
                      <a:pt x="1457" y="1746"/>
                    </a:lnTo>
                    <a:lnTo>
                      <a:pt x="1440" y="1680"/>
                    </a:lnTo>
                    <a:lnTo>
                      <a:pt x="1418" y="1615"/>
                    </a:lnTo>
                    <a:lnTo>
                      <a:pt x="1389" y="1552"/>
                    </a:lnTo>
                    <a:lnTo>
                      <a:pt x="1356" y="1491"/>
                    </a:lnTo>
                    <a:lnTo>
                      <a:pt x="1318" y="1433"/>
                    </a:lnTo>
                    <a:lnTo>
                      <a:pt x="1274" y="1378"/>
                    </a:lnTo>
                    <a:lnTo>
                      <a:pt x="1225" y="1325"/>
                    </a:lnTo>
                    <a:lnTo>
                      <a:pt x="1174" y="1279"/>
                    </a:lnTo>
                    <a:lnTo>
                      <a:pt x="1120" y="1237"/>
                    </a:lnTo>
                    <a:lnTo>
                      <a:pt x="1063" y="1199"/>
                    </a:lnTo>
                    <a:lnTo>
                      <a:pt x="1004" y="1166"/>
                    </a:lnTo>
                    <a:lnTo>
                      <a:pt x="942" y="1138"/>
                    </a:lnTo>
                    <a:lnTo>
                      <a:pt x="878" y="1115"/>
                    </a:lnTo>
                    <a:lnTo>
                      <a:pt x="813" y="1096"/>
                    </a:lnTo>
                    <a:lnTo>
                      <a:pt x="746" y="1083"/>
                    </a:lnTo>
                    <a:lnTo>
                      <a:pt x="676" y="1076"/>
                    </a:lnTo>
                    <a:lnTo>
                      <a:pt x="607" y="1072"/>
                    </a:lnTo>
                    <a:lnTo>
                      <a:pt x="531" y="1076"/>
                    </a:lnTo>
                    <a:lnTo>
                      <a:pt x="456" y="1085"/>
                    </a:lnTo>
                    <a:lnTo>
                      <a:pt x="382" y="1102"/>
                    </a:lnTo>
                    <a:lnTo>
                      <a:pt x="311" y="1123"/>
                    </a:lnTo>
                    <a:lnTo>
                      <a:pt x="241" y="1152"/>
                    </a:lnTo>
                    <a:lnTo>
                      <a:pt x="175" y="1186"/>
                    </a:lnTo>
                    <a:lnTo>
                      <a:pt x="370" y="954"/>
                    </a:lnTo>
                    <a:lnTo>
                      <a:pt x="648" y="815"/>
                    </a:lnTo>
                    <a:lnTo>
                      <a:pt x="810" y="836"/>
                    </a:lnTo>
                    <a:lnTo>
                      <a:pt x="824" y="757"/>
                    </a:lnTo>
                    <a:lnTo>
                      <a:pt x="625" y="558"/>
                    </a:lnTo>
                    <a:lnTo>
                      <a:pt x="549" y="408"/>
                    </a:lnTo>
                    <a:lnTo>
                      <a:pt x="438" y="408"/>
                    </a:lnTo>
                    <a:lnTo>
                      <a:pt x="370" y="368"/>
                    </a:lnTo>
                    <a:lnTo>
                      <a:pt x="223" y="346"/>
                    </a:lnTo>
                    <a:lnTo>
                      <a:pt x="192" y="521"/>
                    </a:lnTo>
                    <a:lnTo>
                      <a:pt x="13" y="486"/>
                    </a:lnTo>
                    <a:lnTo>
                      <a:pt x="0" y="377"/>
                    </a:lnTo>
                    <a:lnTo>
                      <a:pt x="137" y="346"/>
                    </a:lnTo>
                    <a:lnTo>
                      <a:pt x="182" y="152"/>
                    </a:lnTo>
                    <a:lnTo>
                      <a:pt x="318" y="208"/>
                    </a:lnTo>
                    <a:lnTo>
                      <a:pt x="315" y="290"/>
                    </a:lnTo>
                    <a:lnTo>
                      <a:pt x="419" y="333"/>
                    </a:lnTo>
                    <a:lnTo>
                      <a:pt x="488" y="353"/>
                    </a:lnTo>
                    <a:lnTo>
                      <a:pt x="573" y="309"/>
                    </a:lnTo>
                    <a:lnTo>
                      <a:pt x="497" y="221"/>
                    </a:lnTo>
                    <a:lnTo>
                      <a:pt x="343" y="71"/>
                    </a:lnTo>
                    <a:lnTo>
                      <a:pt x="346"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9" name="Freeform 592"/>
              <p:cNvSpPr/>
              <p:nvPr/>
            </p:nvSpPr>
            <p:spPr bwMode="auto">
              <a:xfrm>
                <a:off x="1160463" y="-1065213"/>
                <a:ext cx="52388" cy="44450"/>
              </a:xfrm>
              <a:custGeom>
                <a:avLst/>
                <a:gdLst>
                  <a:gd name="T0" fmla="*/ 130 w 229"/>
                  <a:gd name="T1" fmla="*/ 0 h 197"/>
                  <a:gd name="T2" fmla="*/ 229 w 229"/>
                  <a:gd name="T3" fmla="*/ 45 h 197"/>
                  <a:gd name="T4" fmla="*/ 205 w 229"/>
                  <a:gd name="T5" fmla="*/ 66 h 197"/>
                  <a:gd name="T6" fmla="*/ 182 w 229"/>
                  <a:gd name="T7" fmla="*/ 89 h 197"/>
                  <a:gd name="T8" fmla="*/ 162 w 229"/>
                  <a:gd name="T9" fmla="*/ 109 h 197"/>
                  <a:gd name="T10" fmla="*/ 143 w 229"/>
                  <a:gd name="T11" fmla="*/ 131 h 197"/>
                  <a:gd name="T12" fmla="*/ 89 w 229"/>
                  <a:gd name="T13" fmla="*/ 132 h 197"/>
                  <a:gd name="T14" fmla="*/ 32 w 229"/>
                  <a:gd name="T15" fmla="*/ 197 h 197"/>
                  <a:gd name="T16" fmla="*/ 0 w 229"/>
                  <a:gd name="T17" fmla="*/ 61 h 197"/>
                  <a:gd name="T18" fmla="*/ 130 w 229"/>
                  <a:gd name="T1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97">
                    <a:moveTo>
                      <a:pt x="130" y="0"/>
                    </a:moveTo>
                    <a:lnTo>
                      <a:pt x="229" y="45"/>
                    </a:lnTo>
                    <a:lnTo>
                      <a:pt x="205" y="66"/>
                    </a:lnTo>
                    <a:lnTo>
                      <a:pt x="182" y="89"/>
                    </a:lnTo>
                    <a:lnTo>
                      <a:pt x="162" y="109"/>
                    </a:lnTo>
                    <a:lnTo>
                      <a:pt x="143" y="131"/>
                    </a:lnTo>
                    <a:lnTo>
                      <a:pt x="89" y="132"/>
                    </a:lnTo>
                    <a:lnTo>
                      <a:pt x="32" y="197"/>
                    </a:lnTo>
                    <a:lnTo>
                      <a:pt x="0" y="61"/>
                    </a:lnTo>
                    <a:lnTo>
                      <a:pt x="130"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0" name="Freeform 593"/>
              <p:cNvSpPr/>
              <p:nvPr/>
            </p:nvSpPr>
            <p:spPr bwMode="auto">
              <a:xfrm>
                <a:off x="1289050" y="-714375"/>
                <a:ext cx="92075" cy="34925"/>
              </a:xfrm>
              <a:custGeom>
                <a:avLst/>
                <a:gdLst>
                  <a:gd name="T0" fmla="*/ 404 w 404"/>
                  <a:gd name="T1" fmla="*/ 0 h 154"/>
                  <a:gd name="T2" fmla="*/ 327 w 404"/>
                  <a:gd name="T3" fmla="*/ 38 h 154"/>
                  <a:gd name="T4" fmla="*/ 249 w 404"/>
                  <a:gd name="T5" fmla="*/ 73 h 154"/>
                  <a:gd name="T6" fmla="*/ 168 w 404"/>
                  <a:gd name="T7" fmla="*/ 105 h 154"/>
                  <a:gd name="T8" fmla="*/ 85 w 404"/>
                  <a:gd name="T9" fmla="*/ 131 h 154"/>
                  <a:gd name="T10" fmla="*/ 0 w 404"/>
                  <a:gd name="T11" fmla="*/ 154 h 154"/>
                  <a:gd name="T12" fmla="*/ 31 w 404"/>
                  <a:gd name="T13" fmla="*/ 44 h 154"/>
                  <a:gd name="T14" fmla="*/ 92 w 404"/>
                  <a:gd name="T15" fmla="*/ 5 h 154"/>
                  <a:gd name="T16" fmla="*/ 163 w 404"/>
                  <a:gd name="T17" fmla="*/ 13 h 154"/>
                  <a:gd name="T18" fmla="*/ 236 w 404"/>
                  <a:gd name="T19" fmla="*/ 17 h 154"/>
                  <a:gd name="T20" fmla="*/ 292 w 404"/>
                  <a:gd name="T21" fmla="*/ 14 h 154"/>
                  <a:gd name="T22" fmla="*/ 348 w 404"/>
                  <a:gd name="T23" fmla="*/ 9 h 154"/>
                  <a:gd name="T24" fmla="*/ 404 w 404"/>
                  <a:gd name="T25"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154">
                    <a:moveTo>
                      <a:pt x="404" y="0"/>
                    </a:moveTo>
                    <a:lnTo>
                      <a:pt x="327" y="38"/>
                    </a:lnTo>
                    <a:lnTo>
                      <a:pt x="249" y="73"/>
                    </a:lnTo>
                    <a:lnTo>
                      <a:pt x="168" y="105"/>
                    </a:lnTo>
                    <a:lnTo>
                      <a:pt x="85" y="131"/>
                    </a:lnTo>
                    <a:lnTo>
                      <a:pt x="0" y="154"/>
                    </a:lnTo>
                    <a:lnTo>
                      <a:pt x="31" y="44"/>
                    </a:lnTo>
                    <a:lnTo>
                      <a:pt x="92" y="5"/>
                    </a:lnTo>
                    <a:lnTo>
                      <a:pt x="163" y="13"/>
                    </a:lnTo>
                    <a:lnTo>
                      <a:pt x="236" y="17"/>
                    </a:lnTo>
                    <a:lnTo>
                      <a:pt x="292" y="14"/>
                    </a:lnTo>
                    <a:lnTo>
                      <a:pt x="348" y="9"/>
                    </a:lnTo>
                    <a:lnTo>
                      <a:pt x="404"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1" name="Freeform 594"/>
              <p:cNvSpPr/>
              <p:nvPr/>
            </p:nvSpPr>
            <p:spPr bwMode="auto">
              <a:xfrm>
                <a:off x="819150" y="-1241425"/>
                <a:ext cx="428625" cy="573088"/>
              </a:xfrm>
              <a:custGeom>
                <a:avLst/>
                <a:gdLst>
                  <a:gd name="T0" fmla="*/ 230 w 1890"/>
                  <a:gd name="T1" fmla="*/ 95 h 2526"/>
                  <a:gd name="T2" fmla="*/ 513 w 1890"/>
                  <a:gd name="T3" fmla="*/ 157 h 2526"/>
                  <a:gd name="T4" fmla="*/ 969 w 1890"/>
                  <a:gd name="T5" fmla="*/ 390 h 2526"/>
                  <a:gd name="T6" fmla="*/ 1211 w 1890"/>
                  <a:gd name="T7" fmla="*/ 979 h 2526"/>
                  <a:gd name="T8" fmla="*/ 1251 w 1890"/>
                  <a:gd name="T9" fmla="*/ 864 h 2526"/>
                  <a:gd name="T10" fmla="*/ 1524 w 1890"/>
                  <a:gd name="T11" fmla="*/ 1097 h 2526"/>
                  <a:gd name="T12" fmla="*/ 1475 w 1890"/>
                  <a:gd name="T13" fmla="*/ 1216 h 2526"/>
                  <a:gd name="T14" fmla="*/ 1444 w 1890"/>
                  <a:gd name="T15" fmla="*/ 1344 h 2526"/>
                  <a:gd name="T16" fmla="*/ 1434 w 1890"/>
                  <a:gd name="T17" fmla="*/ 1476 h 2526"/>
                  <a:gd name="T18" fmla="*/ 1445 w 1890"/>
                  <a:gd name="T19" fmla="*/ 1613 h 2526"/>
                  <a:gd name="T20" fmla="*/ 1477 w 1890"/>
                  <a:gd name="T21" fmla="*/ 1745 h 2526"/>
                  <a:gd name="T22" fmla="*/ 1529 w 1890"/>
                  <a:gd name="T23" fmla="*/ 1870 h 2526"/>
                  <a:gd name="T24" fmla="*/ 1601 w 1890"/>
                  <a:gd name="T25" fmla="*/ 1984 h 2526"/>
                  <a:gd name="T26" fmla="*/ 1691 w 1890"/>
                  <a:gd name="T27" fmla="*/ 2089 h 2526"/>
                  <a:gd name="T28" fmla="*/ 1786 w 1890"/>
                  <a:gd name="T29" fmla="*/ 2170 h 2526"/>
                  <a:gd name="T30" fmla="*/ 1890 w 1890"/>
                  <a:gd name="T31" fmla="*/ 2236 h 2526"/>
                  <a:gd name="T32" fmla="*/ 1880 w 1890"/>
                  <a:gd name="T33" fmla="*/ 2274 h 2526"/>
                  <a:gd name="T34" fmla="*/ 1874 w 1890"/>
                  <a:gd name="T35" fmla="*/ 2300 h 2526"/>
                  <a:gd name="T36" fmla="*/ 1872 w 1890"/>
                  <a:gd name="T37" fmla="*/ 2310 h 2526"/>
                  <a:gd name="T38" fmla="*/ 1820 w 1890"/>
                  <a:gd name="T39" fmla="*/ 2519 h 2526"/>
                  <a:gd name="T40" fmla="*/ 1679 w 1890"/>
                  <a:gd name="T41" fmla="*/ 2526 h 2526"/>
                  <a:gd name="T42" fmla="*/ 1468 w 1890"/>
                  <a:gd name="T43" fmla="*/ 2513 h 2526"/>
                  <a:gd name="T44" fmla="*/ 1266 w 1890"/>
                  <a:gd name="T45" fmla="*/ 2475 h 2526"/>
                  <a:gd name="T46" fmla="*/ 1072 w 1890"/>
                  <a:gd name="T47" fmla="*/ 2414 h 2526"/>
                  <a:gd name="T48" fmla="*/ 889 w 1890"/>
                  <a:gd name="T49" fmla="*/ 2331 h 2526"/>
                  <a:gd name="T50" fmla="*/ 719 w 1890"/>
                  <a:gd name="T51" fmla="*/ 2228 h 2526"/>
                  <a:gd name="T52" fmla="*/ 564 w 1890"/>
                  <a:gd name="T53" fmla="*/ 2106 h 2526"/>
                  <a:gd name="T54" fmla="*/ 424 w 1890"/>
                  <a:gd name="T55" fmla="*/ 1968 h 2526"/>
                  <a:gd name="T56" fmla="*/ 301 w 1890"/>
                  <a:gd name="T57" fmla="*/ 1814 h 2526"/>
                  <a:gd name="T58" fmla="*/ 197 w 1890"/>
                  <a:gd name="T59" fmla="*/ 1645 h 2526"/>
                  <a:gd name="T60" fmla="*/ 113 w 1890"/>
                  <a:gd name="T61" fmla="*/ 1465 h 2526"/>
                  <a:gd name="T62" fmla="*/ 52 w 1890"/>
                  <a:gd name="T63" fmla="*/ 1273 h 2526"/>
                  <a:gd name="T64" fmla="*/ 13 w 1890"/>
                  <a:gd name="T65" fmla="*/ 1073 h 2526"/>
                  <a:gd name="T66" fmla="*/ 0 w 1890"/>
                  <a:gd name="T67" fmla="*/ 864 h 2526"/>
                  <a:gd name="T68" fmla="*/ 12 w 1890"/>
                  <a:gd name="T69" fmla="*/ 664 h 2526"/>
                  <a:gd name="T70" fmla="*/ 48 w 1890"/>
                  <a:gd name="T71" fmla="*/ 471 h 2526"/>
                  <a:gd name="T72" fmla="*/ 106 w 1890"/>
                  <a:gd name="T73" fmla="*/ 285 h 2526"/>
                  <a:gd name="T74" fmla="*/ 184 w 1890"/>
                  <a:gd name="T75" fmla="*/ 111 h 2526"/>
                  <a:gd name="T76" fmla="*/ 351 w 1890"/>
                  <a:gd name="T77" fmla="*/ 0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90" h="2526">
                    <a:moveTo>
                      <a:pt x="351" y="0"/>
                    </a:moveTo>
                    <a:lnTo>
                      <a:pt x="230" y="95"/>
                    </a:lnTo>
                    <a:lnTo>
                      <a:pt x="325" y="157"/>
                    </a:lnTo>
                    <a:lnTo>
                      <a:pt x="513" y="157"/>
                    </a:lnTo>
                    <a:lnTo>
                      <a:pt x="794" y="107"/>
                    </a:lnTo>
                    <a:lnTo>
                      <a:pt x="969" y="390"/>
                    </a:lnTo>
                    <a:lnTo>
                      <a:pt x="969" y="656"/>
                    </a:lnTo>
                    <a:lnTo>
                      <a:pt x="1211" y="979"/>
                    </a:lnTo>
                    <a:lnTo>
                      <a:pt x="1251" y="979"/>
                    </a:lnTo>
                    <a:lnTo>
                      <a:pt x="1251" y="864"/>
                    </a:lnTo>
                    <a:lnTo>
                      <a:pt x="1344" y="1056"/>
                    </a:lnTo>
                    <a:lnTo>
                      <a:pt x="1524" y="1097"/>
                    </a:lnTo>
                    <a:lnTo>
                      <a:pt x="1497" y="1155"/>
                    </a:lnTo>
                    <a:lnTo>
                      <a:pt x="1475" y="1216"/>
                    </a:lnTo>
                    <a:lnTo>
                      <a:pt x="1457" y="1280"/>
                    </a:lnTo>
                    <a:lnTo>
                      <a:pt x="1444" y="1344"/>
                    </a:lnTo>
                    <a:lnTo>
                      <a:pt x="1436" y="1409"/>
                    </a:lnTo>
                    <a:lnTo>
                      <a:pt x="1434" y="1476"/>
                    </a:lnTo>
                    <a:lnTo>
                      <a:pt x="1436" y="1546"/>
                    </a:lnTo>
                    <a:lnTo>
                      <a:pt x="1445" y="1613"/>
                    </a:lnTo>
                    <a:lnTo>
                      <a:pt x="1459" y="1680"/>
                    </a:lnTo>
                    <a:lnTo>
                      <a:pt x="1477" y="1745"/>
                    </a:lnTo>
                    <a:lnTo>
                      <a:pt x="1500" y="1807"/>
                    </a:lnTo>
                    <a:lnTo>
                      <a:pt x="1529" y="1870"/>
                    </a:lnTo>
                    <a:lnTo>
                      <a:pt x="1562" y="1928"/>
                    </a:lnTo>
                    <a:lnTo>
                      <a:pt x="1601" y="1984"/>
                    </a:lnTo>
                    <a:lnTo>
                      <a:pt x="1644" y="2037"/>
                    </a:lnTo>
                    <a:lnTo>
                      <a:pt x="1691" y="2089"/>
                    </a:lnTo>
                    <a:lnTo>
                      <a:pt x="1737" y="2131"/>
                    </a:lnTo>
                    <a:lnTo>
                      <a:pt x="1786" y="2170"/>
                    </a:lnTo>
                    <a:lnTo>
                      <a:pt x="1837" y="2205"/>
                    </a:lnTo>
                    <a:lnTo>
                      <a:pt x="1890" y="2236"/>
                    </a:lnTo>
                    <a:lnTo>
                      <a:pt x="1885" y="2257"/>
                    </a:lnTo>
                    <a:lnTo>
                      <a:pt x="1880" y="2274"/>
                    </a:lnTo>
                    <a:lnTo>
                      <a:pt x="1877" y="2289"/>
                    </a:lnTo>
                    <a:lnTo>
                      <a:pt x="1874" y="2300"/>
                    </a:lnTo>
                    <a:lnTo>
                      <a:pt x="1872" y="2308"/>
                    </a:lnTo>
                    <a:lnTo>
                      <a:pt x="1872" y="2310"/>
                    </a:lnTo>
                    <a:lnTo>
                      <a:pt x="1889" y="2512"/>
                    </a:lnTo>
                    <a:lnTo>
                      <a:pt x="1820" y="2519"/>
                    </a:lnTo>
                    <a:lnTo>
                      <a:pt x="1749" y="2524"/>
                    </a:lnTo>
                    <a:lnTo>
                      <a:pt x="1679" y="2526"/>
                    </a:lnTo>
                    <a:lnTo>
                      <a:pt x="1572" y="2523"/>
                    </a:lnTo>
                    <a:lnTo>
                      <a:pt x="1468" y="2513"/>
                    </a:lnTo>
                    <a:lnTo>
                      <a:pt x="1366" y="2496"/>
                    </a:lnTo>
                    <a:lnTo>
                      <a:pt x="1266" y="2475"/>
                    </a:lnTo>
                    <a:lnTo>
                      <a:pt x="1168" y="2447"/>
                    </a:lnTo>
                    <a:lnTo>
                      <a:pt x="1072" y="2414"/>
                    </a:lnTo>
                    <a:lnTo>
                      <a:pt x="979" y="2375"/>
                    </a:lnTo>
                    <a:lnTo>
                      <a:pt x="889" y="2331"/>
                    </a:lnTo>
                    <a:lnTo>
                      <a:pt x="803" y="2282"/>
                    </a:lnTo>
                    <a:lnTo>
                      <a:pt x="719" y="2228"/>
                    </a:lnTo>
                    <a:lnTo>
                      <a:pt x="640" y="2169"/>
                    </a:lnTo>
                    <a:lnTo>
                      <a:pt x="564" y="2106"/>
                    </a:lnTo>
                    <a:lnTo>
                      <a:pt x="491" y="2040"/>
                    </a:lnTo>
                    <a:lnTo>
                      <a:pt x="424" y="1968"/>
                    </a:lnTo>
                    <a:lnTo>
                      <a:pt x="360" y="1892"/>
                    </a:lnTo>
                    <a:lnTo>
                      <a:pt x="301" y="1814"/>
                    </a:lnTo>
                    <a:lnTo>
                      <a:pt x="247" y="1731"/>
                    </a:lnTo>
                    <a:lnTo>
                      <a:pt x="197" y="1645"/>
                    </a:lnTo>
                    <a:lnTo>
                      <a:pt x="152" y="1557"/>
                    </a:lnTo>
                    <a:lnTo>
                      <a:pt x="113" y="1465"/>
                    </a:lnTo>
                    <a:lnTo>
                      <a:pt x="79" y="1370"/>
                    </a:lnTo>
                    <a:lnTo>
                      <a:pt x="52" y="1273"/>
                    </a:lnTo>
                    <a:lnTo>
                      <a:pt x="30" y="1174"/>
                    </a:lnTo>
                    <a:lnTo>
                      <a:pt x="13" y="1073"/>
                    </a:lnTo>
                    <a:lnTo>
                      <a:pt x="3" y="970"/>
                    </a:lnTo>
                    <a:lnTo>
                      <a:pt x="0" y="864"/>
                    </a:lnTo>
                    <a:lnTo>
                      <a:pt x="3" y="763"/>
                    </a:lnTo>
                    <a:lnTo>
                      <a:pt x="12" y="664"/>
                    </a:lnTo>
                    <a:lnTo>
                      <a:pt x="27" y="567"/>
                    </a:lnTo>
                    <a:lnTo>
                      <a:pt x="48" y="471"/>
                    </a:lnTo>
                    <a:lnTo>
                      <a:pt x="75" y="377"/>
                    </a:lnTo>
                    <a:lnTo>
                      <a:pt x="106" y="285"/>
                    </a:lnTo>
                    <a:lnTo>
                      <a:pt x="143" y="197"/>
                    </a:lnTo>
                    <a:lnTo>
                      <a:pt x="184" y="111"/>
                    </a:lnTo>
                    <a:lnTo>
                      <a:pt x="230" y="27"/>
                    </a:lnTo>
                    <a:lnTo>
                      <a:pt x="351"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2" name="Freeform 595"/>
              <p:cNvSpPr>
                <a:spLocks noEditPoints="1"/>
              </p:cNvSpPr>
              <p:nvPr/>
            </p:nvSpPr>
            <p:spPr bwMode="auto">
              <a:xfrm>
                <a:off x="906463" y="-1422400"/>
                <a:ext cx="455613" cy="138113"/>
              </a:xfrm>
              <a:custGeom>
                <a:avLst/>
                <a:gdLst>
                  <a:gd name="T0" fmla="*/ 857 w 2009"/>
                  <a:gd name="T1" fmla="*/ 178 h 604"/>
                  <a:gd name="T2" fmla="*/ 854 w 2009"/>
                  <a:gd name="T3" fmla="*/ 185 h 604"/>
                  <a:gd name="T4" fmla="*/ 848 w 2009"/>
                  <a:gd name="T5" fmla="*/ 194 h 604"/>
                  <a:gd name="T6" fmla="*/ 837 w 2009"/>
                  <a:gd name="T7" fmla="*/ 204 h 604"/>
                  <a:gd name="T8" fmla="*/ 823 w 2009"/>
                  <a:gd name="T9" fmla="*/ 214 h 604"/>
                  <a:gd name="T10" fmla="*/ 809 w 2009"/>
                  <a:gd name="T11" fmla="*/ 225 h 604"/>
                  <a:gd name="T12" fmla="*/ 795 w 2009"/>
                  <a:gd name="T13" fmla="*/ 235 h 604"/>
                  <a:gd name="T14" fmla="*/ 780 w 2009"/>
                  <a:gd name="T15" fmla="*/ 246 h 604"/>
                  <a:gd name="T16" fmla="*/ 767 w 2009"/>
                  <a:gd name="T17" fmla="*/ 254 h 604"/>
                  <a:gd name="T18" fmla="*/ 757 w 2009"/>
                  <a:gd name="T19" fmla="*/ 261 h 604"/>
                  <a:gd name="T20" fmla="*/ 750 w 2009"/>
                  <a:gd name="T21" fmla="*/ 266 h 604"/>
                  <a:gd name="T22" fmla="*/ 747 w 2009"/>
                  <a:gd name="T23" fmla="*/ 267 h 604"/>
                  <a:gd name="T24" fmla="*/ 857 w 2009"/>
                  <a:gd name="T25" fmla="*/ 331 h 604"/>
                  <a:gd name="T26" fmla="*/ 1087 w 2009"/>
                  <a:gd name="T27" fmla="*/ 271 h 604"/>
                  <a:gd name="T28" fmla="*/ 1033 w 2009"/>
                  <a:gd name="T29" fmla="*/ 178 h 604"/>
                  <a:gd name="T30" fmla="*/ 933 w 2009"/>
                  <a:gd name="T31" fmla="*/ 210 h 604"/>
                  <a:gd name="T32" fmla="*/ 857 w 2009"/>
                  <a:gd name="T33" fmla="*/ 178 h 604"/>
                  <a:gd name="T34" fmla="*/ 1537 w 2009"/>
                  <a:gd name="T35" fmla="*/ 72 h 604"/>
                  <a:gd name="T36" fmla="*/ 1365 w 2009"/>
                  <a:gd name="T37" fmla="*/ 165 h 604"/>
                  <a:gd name="T38" fmla="*/ 1267 w 2009"/>
                  <a:gd name="T39" fmla="*/ 226 h 604"/>
                  <a:gd name="T40" fmla="*/ 1336 w 2009"/>
                  <a:gd name="T41" fmla="*/ 270 h 604"/>
                  <a:gd name="T42" fmla="*/ 1488 w 2009"/>
                  <a:gd name="T43" fmla="*/ 255 h 604"/>
                  <a:gd name="T44" fmla="*/ 1647 w 2009"/>
                  <a:gd name="T45" fmla="*/ 135 h 604"/>
                  <a:gd name="T46" fmla="*/ 1537 w 2009"/>
                  <a:gd name="T47" fmla="*/ 72 h 604"/>
                  <a:gd name="T48" fmla="*/ 1295 w 2009"/>
                  <a:gd name="T49" fmla="*/ 0 h 604"/>
                  <a:gd name="T50" fmla="*/ 1295 w 2009"/>
                  <a:gd name="T51" fmla="*/ 0 h 604"/>
                  <a:gd name="T52" fmla="*/ 1390 w 2009"/>
                  <a:gd name="T53" fmla="*/ 3 h 604"/>
                  <a:gd name="T54" fmla="*/ 1483 w 2009"/>
                  <a:gd name="T55" fmla="*/ 11 h 604"/>
                  <a:gd name="T56" fmla="*/ 1576 w 2009"/>
                  <a:gd name="T57" fmla="*/ 24 h 604"/>
                  <a:gd name="T58" fmla="*/ 1666 w 2009"/>
                  <a:gd name="T59" fmla="*/ 42 h 604"/>
                  <a:gd name="T60" fmla="*/ 1755 w 2009"/>
                  <a:gd name="T61" fmla="*/ 65 h 604"/>
                  <a:gd name="T62" fmla="*/ 1842 w 2009"/>
                  <a:gd name="T63" fmla="*/ 92 h 604"/>
                  <a:gd name="T64" fmla="*/ 1926 w 2009"/>
                  <a:gd name="T65" fmla="*/ 124 h 604"/>
                  <a:gd name="T66" fmla="*/ 2009 w 2009"/>
                  <a:gd name="T67" fmla="*/ 160 h 604"/>
                  <a:gd name="T68" fmla="*/ 1948 w 2009"/>
                  <a:gd name="T69" fmla="*/ 169 h 604"/>
                  <a:gd name="T70" fmla="*/ 1784 w 2009"/>
                  <a:gd name="T71" fmla="*/ 145 h 604"/>
                  <a:gd name="T72" fmla="*/ 1668 w 2009"/>
                  <a:gd name="T73" fmla="*/ 221 h 604"/>
                  <a:gd name="T74" fmla="*/ 1586 w 2009"/>
                  <a:gd name="T75" fmla="*/ 311 h 604"/>
                  <a:gd name="T76" fmla="*/ 1285 w 2009"/>
                  <a:gd name="T77" fmla="*/ 339 h 604"/>
                  <a:gd name="T78" fmla="*/ 1162 w 2009"/>
                  <a:gd name="T79" fmla="*/ 319 h 604"/>
                  <a:gd name="T80" fmla="*/ 1077 w 2009"/>
                  <a:gd name="T81" fmla="*/ 450 h 604"/>
                  <a:gd name="T82" fmla="*/ 830 w 2009"/>
                  <a:gd name="T83" fmla="*/ 464 h 604"/>
                  <a:gd name="T84" fmla="*/ 676 w 2009"/>
                  <a:gd name="T85" fmla="*/ 421 h 604"/>
                  <a:gd name="T86" fmla="*/ 538 w 2009"/>
                  <a:gd name="T87" fmla="*/ 495 h 604"/>
                  <a:gd name="T88" fmla="*/ 239 w 2009"/>
                  <a:gd name="T89" fmla="*/ 536 h 604"/>
                  <a:gd name="T90" fmla="*/ 0 w 2009"/>
                  <a:gd name="T91" fmla="*/ 604 h 604"/>
                  <a:gd name="T92" fmla="*/ 0 w 2009"/>
                  <a:gd name="T93" fmla="*/ 604 h 604"/>
                  <a:gd name="T94" fmla="*/ 63 w 2009"/>
                  <a:gd name="T95" fmla="*/ 532 h 604"/>
                  <a:gd name="T96" fmla="*/ 131 w 2009"/>
                  <a:gd name="T97" fmla="*/ 464 h 604"/>
                  <a:gd name="T98" fmla="*/ 203 w 2009"/>
                  <a:gd name="T99" fmla="*/ 400 h 604"/>
                  <a:gd name="T100" fmla="*/ 278 w 2009"/>
                  <a:gd name="T101" fmla="*/ 339 h 604"/>
                  <a:gd name="T102" fmla="*/ 356 w 2009"/>
                  <a:gd name="T103" fmla="*/ 283 h 604"/>
                  <a:gd name="T104" fmla="*/ 439 w 2009"/>
                  <a:gd name="T105" fmla="*/ 232 h 604"/>
                  <a:gd name="T106" fmla="*/ 524 w 2009"/>
                  <a:gd name="T107" fmla="*/ 185 h 604"/>
                  <a:gd name="T108" fmla="*/ 612 w 2009"/>
                  <a:gd name="T109" fmla="*/ 144 h 604"/>
                  <a:gd name="T110" fmla="*/ 702 w 2009"/>
                  <a:gd name="T111" fmla="*/ 107 h 604"/>
                  <a:gd name="T112" fmla="*/ 796 w 2009"/>
                  <a:gd name="T113" fmla="*/ 75 h 604"/>
                  <a:gd name="T114" fmla="*/ 892 w 2009"/>
                  <a:gd name="T115" fmla="*/ 49 h 604"/>
                  <a:gd name="T116" fmla="*/ 990 w 2009"/>
                  <a:gd name="T117" fmla="*/ 27 h 604"/>
                  <a:gd name="T118" fmla="*/ 1089 w 2009"/>
                  <a:gd name="T119" fmla="*/ 13 h 604"/>
                  <a:gd name="T120" fmla="*/ 1191 w 2009"/>
                  <a:gd name="T121" fmla="*/ 3 h 604"/>
                  <a:gd name="T122" fmla="*/ 1295 w 2009"/>
                  <a:gd name="T12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09" h="604">
                    <a:moveTo>
                      <a:pt x="857" y="178"/>
                    </a:moveTo>
                    <a:lnTo>
                      <a:pt x="854" y="185"/>
                    </a:lnTo>
                    <a:lnTo>
                      <a:pt x="848" y="194"/>
                    </a:lnTo>
                    <a:lnTo>
                      <a:pt x="837" y="204"/>
                    </a:lnTo>
                    <a:lnTo>
                      <a:pt x="823" y="214"/>
                    </a:lnTo>
                    <a:lnTo>
                      <a:pt x="809" y="225"/>
                    </a:lnTo>
                    <a:lnTo>
                      <a:pt x="795" y="235"/>
                    </a:lnTo>
                    <a:lnTo>
                      <a:pt x="780" y="246"/>
                    </a:lnTo>
                    <a:lnTo>
                      <a:pt x="767" y="254"/>
                    </a:lnTo>
                    <a:lnTo>
                      <a:pt x="757" y="261"/>
                    </a:lnTo>
                    <a:lnTo>
                      <a:pt x="750" y="266"/>
                    </a:lnTo>
                    <a:lnTo>
                      <a:pt x="747" y="267"/>
                    </a:lnTo>
                    <a:lnTo>
                      <a:pt x="857" y="331"/>
                    </a:lnTo>
                    <a:lnTo>
                      <a:pt x="1087" y="271"/>
                    </a:lnTo>
                    <a:lnTo>
                      <a:pt x="1033" y="178"/>
                    </a:lnTo>
                    <a:lnTo>
                      <a:pt x="933" y="210"/>
                    </a:lnTo>
                    <a:lnTo>
                      <a:pt x="857" y="178"/>
                    </a:lnTo>
                    <a:close/>
                    <a:moveTo>
                      <a:pt x="1537" y="72"/>
                    </a:moveTo>
                    <a:lnTo>
                      <a:pt x="1365" y="165"/>
                    </a:lnTo>
                    <a:lnTo>
                      <a:pt x="1267" y="226"/>
                    </a:lnTo>
                    <a:lnTo>
                      <a:pt x="1336" y="270"/>
                    </a:lnTo>
                    <a:lnTo>
                      <a:pt x="1488" y="255"/>
                    </a:lnTo>
                    <a:lnTo>
                      <a:pt x="1647" y="135"/>
                    </a:lnTo>
                    <a:lnTo>
                      <a:pt x="1537" y="72"/>
                    </a:lnTo>
                    <a:close/>
                    <a:moveTo>
                      <a:pt x="1295" y="0"/>
                    </a:moveTo>
                    <a:lnTo>
                      <a:pt x="1295" y="0"/>
                    </a:lnTo>
                    <a:lnTo>
                      <a:pt x="1390" y="3"/>
                    </a:lnTo>
                    <a:lnTo>
                      <a:pt x="1483" y="11"/>
                    </a:lnTo>
                    <a:lnTo>
                      <a:pt x="1576" y="24"/>
                    </a:lnTo>
                    <a:lnTo>
                      <a:pt x="1666" y="42"/>
                    </a:lnTo>
                    <a:lnTo>
                      <a:pt x="1755" y="65"/>
                    </a:lnTo>
                    <a:lnTo>
                      <a:pt x="1842" y="92"/>
                    </a:lnTo>
                    <a:lnTo>
                      <a:pt x="1926" y="124"/>
                    </a:lnTo>
                    <a:lnTo>
                      <a:pt x="2009" y="160"/>
                    </a:lnTo>
                    <a:lnTo>
                      <a:pt x="1948" y="169"/>
                    </a:lnTo>
                    <a:lnTo>
                      <a:pt x="1784" y="145"/>
                    </a:lnTo>
                    <a:lnTo>
                      <a:pt x="1668" y="221"/>
                    </a:lnTo>
                    <a:lnTo>
                      <a:pt x="1586" y="311"/>
                    </a:lnTo>
                    <a:lnTo>
                      <a:pt x="1285" y="339"/>
                    </a:lnTo>
                    <a:lnTo>
                      <a:pt x="1162" y="319"/>
                    </a:lnTo>
                    <a:lnTo>
                      <a:pt x="1077" y="450"/>
                    </a:lnTo>
                    <a:lnTo>
                      <a:pt x="830" y="464"/>
                    </a:lnTo>
                    <a:lnTo>
                      <a:pt x="676" y="421"/>
                    </a:lnTo>
                    <a:lnTo>
                      <a:pt x="538" y="495"/>
                    </a:lnTo>
                    <a:lnTo>
                      <a:pt x="239" y="536"/>
                    </a:lnTo>
                    <a:lnTo>
                      <a:pt x="0" y="604"/>
                    </a:lnTo>
                    <a:lnTo>
                      <a:pt x="0" y="604"/>
                    </a:lnTo>
                    <a:lnTo>
                      <a:pt x="63" y="532"/>
                    </a:lnTo>
                    <a:lnTo>
                      <a:pt x="131" y="464"/>
                    </a:lnTo>
                    <a:lnTo>
                      <a:pt x="203" y="400"/>
                    </a:lnTo>
                    <a:lnTo>
                      <a:pt x="278" y="339"/>
                    </a:lnTo>
                    <a:lnTo>
                      <a:pt x="356" y="283"/>
                    </a:lnTo>
                    <a:lnTo>
                      <a:pt x="439" y="232"/>
                    </a:lnTo>
                    <a:lnTo>
                      <a:pt x="524" y="185"/>
                    </a:lnTo>
                    <a:lnTo>
                      <a:pt x="612" y="144"/>
                    </a:lnTo>
                    <a:lnTo>
                      <a:pt x="702" y="107"/>
                    </a:lnTo>
                    <a:lnTo>
                      <a:pt x="796" y="75"/>
                    </a:lnTo>
                    <a:lnTo>
                      <a:pt x="892" y="49"/>
                    </a:lnTo>
                    <a:lnTo>
                      <a:pt x="990" y="27"/>
                    </a:lnTo>
                    <a:lnTo>
                      <a:pt x="1089" y="13"/>
                    </a:lnTo>
                    <a:lnTo>
                      <a:pt x="1191" y="3"/>
                    </a:lnTo>
                    <a:lnTo>
                      <a:pt x="1295" y="0"/>
                    </a:lnTo>
                    <a:close/>
                  </a:path>
                </a:pathLst>
              </a:custGeom>
              <a:grpFill/>
              <a:ln w="0">
                <a:noFill/>
                <a:prstDash val="solid"/>
                <a:round/>
              </a:ln>
            </p:spPr>
            <p:txBody>
              <a:bodyPr vert="horz" wrap="square" lIns="91440" tIns="45720" rIns="91440" bIns="45720" numCol="1" anchor="t" anchorCtr="0" compatLnSpc="1"/>
              <a:lstStyle/>
              <a:p>
                <a:endParaRPr lang="en-US"/>
              </a:p>
            </p:txBody>
          </p:sp>
        </p:grpSp>
      </p:grpSp>
      <p:sp>
        <p:nvSpPr>
          <p:cNvPr id="14" name="矩形 13"/>
          <p:cNvSpPr/>
          <p:nvPr/>
        </p:nvSpPr>
        <p:spPr>
          <a:xfrm flipV="1">
            <a:off x="558800" y="1759585"/>
            <a:ext cx="11049000" cy="76200"/>
          </a:xfrm>
          <a:prstGeom prst="rect">
            <a:avLst/>
          </a:prstGeom>
          <a:gradFill>
            <a:gsLst>
              <a:gs pos="100000">
                <a:srgbClr val="F9F8CA"/>
              </a:gs>
              <a:gs pos="6000">
                <a:srgbClr val="4EAADD"/>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文本框 24"/>
          <p:cNvSpPr txBox="1"/>
          <p:nvPr/>
        </p:nvSpPr>
        <p:spPr>
          <a:xfrm>
            <a:off x="1844675" y="2008505"/>
            <a:ext cx="3987165" cy="583565"/>
          </a:xfrm>
          <a:prstGeom prst="rect">
            <a:avLst/>
          </a:prstGeom>
          <a:noFill/>
        </p:spPr>
        <p:txBody>
          <a:bodyPr wrap="square" rtlCol="0">
            <a:spAutoFit/>
          </a:bodyPr>
          <a:p>
            <a:pPr algn="ctr"/>
            <a:r>
              <a:rPr lang="zh-CN" altLang="en-US" sz="3200" b="1">
                <a:solidFill>
                  <a:schemeClr val="bg1"/>
                </a:solidFill>
                <a:latin typeface="微软雅黑 Light" panose="020B0502040204020203" pitchFamily="34" charset="-122"/>
                <a:ea typeface="微软雅黑 Light" panose="020B0502040204020203" pitchFamily="34" charset="-122"/>
              </a:rPr>
              <a:t>什么情况下可以报警</a:t>
            </a:r>
            <a:endParaRPr lang="zh-CN" altLang="en-US" sz="3200" b="1">
              <a:solidFill>
                <a:schemeClr val="bg1"/>
              </a:solidFill>
              <a:latin typeface="微软雅黑 Light" panose="020B0502040204020203" pitchFamily="34" charset="-122"/>
              <a:ea typeface="微软雅黑 Light" panose="020B0502040204020203" pitchFamily="34" charset="-122"/>
            </a:endParaRPr>
          </a:p>
        </p:txBody>
      </p:sp>
      <p:sp>
        <p:nvSpPr>
          <p:cNvPr id="26" name="文本框 25"/>
          <p:cNvSpPr txBox="1"/>
          <p:nvPr/>
        </p:nvSpPr>
        <p:spPr>
          <a:xfrm>
            <a:off x="2142490" y="2764790"/>
            <a:ext cx="7907655" cy="2453640"/>
          </a:xfrm>
          <a:prstGeom prst="rect">
            <a:avLst/>
          </a:prstGeom>
          <a:noFill/>
        </p:spPr>
        <p:txBody>
          <a:bodyPr wrap="square" rtlCol="0">
            <a:spAutoFit/>
          </a:bodyPr>
          <a:p>
            <a:pPr marL="457200" indent="-457200" algn="l">
              <a:lnSpc>
                <a:spcPct val="120000"/>
              </a:lnSpc>
              <a:buFont typeface="Wingdings" panose="05000000000000000000" charset="0"/>
              <a:buChar char="u"/>
            </a:pPr>
            <a:r>
              <a:rPr lang="zh-CN" altLang="en-US" sz="3200" b="1">
                <a:solidFill>
                  <a:schemeClr val="bg1"/>
                </a:solidFill>
                <a:latin typeface="微软雅黑 Light" panose="020B0502040204020203" pitchFamily="34" charset="-122"/>
                <a:ea typeface="微软雅黑 Light" panose="020B0502040204020203" pitchFamily="34" charset="-122"/>
              </a:rPr>
              <a:t>发现有人</a:t>
            </a:r>
            <a:r>
              <a:rPr lang="zh-CN" altLang="en-US" sz="3200" b="1">
                <a:solidFill>
                  <a:schemeClr val="bg1"/>
                </a:solidFill>
                <a:latin typeface="微软雅黑 Light" panose="020B0502040204020203" pitchFamily="34" charset="-122"/>
                <a:ea typeface="微软雅黑 Light" panose="020B0502040204020203" pitchFamily="34" charset="-122"/>
              </a:rPr>
              <a:t>跟踪</a:t>
            </a:r>
            <a:endParaRPr lang="zh-CN" altLang="en-US" sz="3200" b="1">
              <a:solidFill>
                <a:schemeClr val="bg1"/>
              </a:solidFill>
              <a:latin typeface="微软雅黑 Light" panose="020B0502040204020203" pitchFamily="34" charset="-122"/>
              <a:ea typeface="微软雅黑 Light" panose="020B0502040204020203" pitchFamily="34" charset="-122"/>
            </a:endParaRPr>
          </a:p>
          <a:p>
            <a:pPr marL="457200" indent="-457200" algn="l">
              <a:lnSpc>
                <a:spcPct val="120000"/>
              </a:lnSpc>
              <a:buFont typeface="Wingdings" panose="05000000000000000000" charset="0"/>
              <a:buChar char="u"/>
            </a:pPr>
            <a:r>
              <a:rPr lang="zh-CN" altLang="en-US" sz="3200" b="1">
                <a:solidFill>
                  <a:schemeClr val="bg1"/>
                </a:solidFill>
                <a:latin typeface="微软雅黑 Light" panose="020B0502040204020203" pitchFamily="34" charset="-122"/>
                <a:ea typeface="微软雅黑 Light" panose="020B0502040204020203" pitchFamily="34" charset="-122"/>
              </a:rPr>
              <a:t>发现有人安装</a:t>
            </a:r>
            <a:r>
              <a:rPr lang="zh-CN" altLang="en-US" sz="3200" b="1">
                <a:solidFill>
                  <a:schemeClr val="bg1"/>
                </a:solidFill>
                <a:latin typeface="微软雅黑 Light" panose="020B0502040204020203" pitchFamily="34" charset="-122"/>
                <a:ea typeface="微软雅黑 Light" panose="020B0502040204020203" pitchFamily="34" charset="-122"/>
              </a:rPr>
              <a:t>跟踪设备</a:t>
            </a:r>
            <a:endParaRPr lang="zh-CN" altLang="en-US" sz="3200" b="1">
              <a:solidFill>
                <a:schemeClr val="bg1"/>
              </a:solidFill>
              <a:latin typeface="微软雅黑 Light" panose="020B0502040204020203" pitchFamily="34" charset="-122"/>
              <a:ea typeface="微软雅黑 Light" panose="020B0502040204020203" pitchFamily="34" charset="-122"/>
            </a:endParaRPr>
          </a:p>
          <a:p>
            <a:pPr marL="457200" indent="-457200" algn="l">
              <a:lnSpc>
                <a:spcPct val="120000"/>
              </a:lnSpc>
              <a:buFont typeface="Wingdings" panose="05000000000000000000" charset="0"/>
              <a:buChar char="u"/>
            </a:pPr>
            <a:r>
              <a:rPr lang="zh-CN" altLang="en-US" sz="3200" b="1">
                <a:solidFill>
                  <a:schemeClr val="bg1"/>
                </a:solidFill>
                <a:latin typeface="微软雅黑 Light" panose="020B0502040204020203" pitchFamily="34" charset="-122"/>
                <a:ea typeface="微软雅黑 Light" panose="020B0502040204020203" pitchFamily="34" charset="-122"/>
              </a:rPr>
              <a:t>发现社工库，有人通过网站、平台交易他人信息或者从事</a:t>
            </a:r>
            <a:r>
              <a:rPr lang="zh-CN" altLang="en-US" sz="3200" b="1">
                <a:solidFill>
                  <a:schemeClr val="bg1"/>
                </a:solidFill>
                <a:latin typeface="微软雅黑 Light" panose="020B0502040204020203" pitchFamily="34" charset="-122"/>
                <a:ea typeface="微软雅黑 Light" panose="020B0502040204020203" pitchFamily="34" charset="-122"/>
              </a:rPr>
              <a:t>违法犯罪活动</a:t>
            </a:r>
            <a:endParaRPr lang="zh-CN" altLang="en-US" sz="3200" b="1">
              <a:solidFill>
                <a:schemeClr val="bg1"/>
              </a:solidFill>
              <a:latin typeface="微软雅黑 Light" panose="020B0502040204020203" pitchFamily="34" charset="-122"/>
              <a:ea typeface="微软雅黑 Light" panose="020B0502040204020203" pitchFamily="34" charset="-122"/>
            </a:endParaRPr>
          </a:p>
        </p:txBody>
      </p:sp>
      <p:sp>
        <p:nvSpPr>
          <p:cNvPr id="3" name="矩形 2"/>
          <p:cNvSpPr/>
          <p:nvPr/>
        </p:nvSpPr>
        <p:spPr>
          <a:xfrm>
            <a:off x="2791460" y="556073"/>
            <a:ext cx="6609080" cy="798830"/>
          </a:xfrm>
          <a:prstGeom prst="rect">
            <a:avLst/>
          </a:prstGeom>
        </p:spPr>
        <p:txBody>
          <a:bodyPr wrap="none">
            <a:spAutoFit/>
          </a:bodyPr>
          <a:p>
            <a:pPr algn="ctr"/>
            <a:r>
              <a:rPr lang="zh-CN" altLang="en-US" sz="4600" dirty="0">
                <a:solidFill>
                  <a:schemeClr val="bg1"/>
                </a:solidFill>
                <a:latin typeface="微软雅黑 Light" panose="020B0502040204020203" pitchFamily="34" charset="-122"/>
                <a:ea typeface="微软雅黑 Light" panose="020B0502040204020203" pitchFamily="34" charset="-122"/>
              </a:rPr>
              <a:t>个人信息泄露</a:t>
            </a:r>
            <a:r>
              <a:rPr lang="zh-CN" altLang="en-US" sz="4600" dirty="0">
                <a:solidFill>
                  <a:schemeClr val="bg1"/>
                </a:solidFill>
                <a:latin typeface="微软雅黑 Light" panose="020B0502040204020203" pitchFamily="34" charset="-122"/>
                <a:ea typeface="微软雅黑 Light" panose="020B0502040204020203" pitchFamily="34" charset="-122"/>
              </a:rPr>
              <a:t>后该怎么办</a:t>
            </a:r>
            <a:endParaRPr lang="zh-CN" altLang="en-US" sz="4600" dirty="0">
              <a:solidFill>
                <a:schemeClr val="bg1"/>
              </a:solidFill>
              <a:latin typeface="微软雅黑 Light" panose="020B0502040204020203" pitchFamily="34" charset="-122"/>
              <a:ea typeface="微软雅黑 Light" panose="020B0502040204020203" pitchFamily="34"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528320"/>
            <a:ext cx="12192000" cy="7749540"/>
            <a:chOff x="0" y="-832"/>
            <a:chExt cx="19200" cy="12204"/>
          </a:xfrm>
        </p:grpSpPr>
        <p:sp>
          <p:nvSpPr>
            <p:cNvPr id="24" name="矩形 23"/>
            <p:cNvSpPr/>
            <p:nvPr/>
          </p:nvSpPr>
          <p:spPr>
            <a:xfrm>
              <a:off x="0" y="0"/>
              <a:ext cx="19200" cy="10800"/>
            </a:xfrm>
            <a:prstGeom prst="rect">
              <a:avLst/>
            </a:prstGeom>
            <a:solidFill>
              <a:srgbClr val="00264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l="81706" r="379" b="25096"/>
            <a:stretch>
              <a:fillRect/>
            </a:stretch>
          </p:blipFill>
          <p:spPr>
            <a:xfrm flipH="1">
              <a:off x="0" y="314"/>
              <a:ext cx="4267" cy="7191"/>
            </a:xfrm>
            <a:prstGeom prst="rect">
              <a:avLst/>
            </a:prstGeom>
          </p:spPr>
        </p:pic>
        <p:pic>
          <p:nvPicPr>
            <p:cNvPr id="27" name="图片 26"/>
            <p:cNvPicPr>
              <a:picLocks noChangeAspect="1"/>
            </p:cNvPicPr>
            <p:nvPr/>
          </p:nvPicPr>
          <p:blipFill rotWithShape="1">
            <a:blip r:embed="rId1">
              <a:extLst>
                <a:ext uri="{28A0092B-C50C-407E-A947-70E740481C1C}">
                  <a14:useLocalDpi xmlns:a14="http://schemas.microsoft.com/office/drawing/2010/main" val="0"/>
                </a:ext>
              </a:extLst>
            </a:blip>
            <a:srcRect l="29372" t="69709" r="19380"/>
            <a:stretch>
              <a:fillRect/>
            </a:stretch>
          </p:blipFill>
          <p:spPr>
            <a:xfrm rot="4235071" flipH="1">
              <a:off x="10769" y="3512"/>
              <a:ext cx="12205" cy="3517"/>
            </a:xfrm>
            <a:prstGeom prst="rect">
              <a:avLst/>
            </a:prstGeom>
          </p:spPr>
        </p:pic>
      </p:grpSp>
      <p:pic>
        <p:nvPicPr>
          <p:cNvPr id="7" name="图片 6"/>
          <p:cNvPicPr>
            <a:picLocks noChangeAspect="1"/>
          </p:cNvPicPr>
          <p:nvPr/>
        </p:nvPicPr>
        <p:blipFill rotWithShape="1">
          <a:blip r:embed="rId1">
            <a:alphaModFix amt="50000"/>
            <a:extLst>
              <a:ext uri="{28A0092B-C50C-407E-A947-70E740481C1C}">
                <a14:useLocalDpi xmlns:a14="http://schemas.microsoft.com/office/drawing/2010/main" val="0"/>
              </a:ext>
            </a:extLst>
          </a:blip>
          <a:srcRect r="19380"/>
          <a:stretch>
            <a:fillRect/>
          </a:stretch>
        </p:blipFill>
        <p:spPr>
          <a:xfrm flipH="1">
            <a:off x="77" y="932841"/>
            <a:ext cx="12192001" cy="6096000"/>
          </a:xfrm>
          <a:prstGeom prst="rect">
            <a:avLst/>
          </a:prstGeom>
        </p:spPr>
      </p:pic>
      <p:grpSp>
        <p:nvGrpSpPr>
          <p:cNvPr id="15" name="组合 14"/>
          <p:cNvGrpSpPr/>
          <p:nvPr/>
        </p:nvGrpSpPr>
        <p:grpSpPr>
          <a:xfrm>
            <a:off x="1318260" y="346710"/>
            <a:ext cx="1118870" cy="1258570"/>
            <a:chOff x="4582" y="1056"/>
            <a:chExt cx="1762" cy="1982"/>
          </a:xfrm>
        </p:grpSpPr>
        <p:sp>
          <p:nvSpPr>
            <p:cNvPr id="23" name="Freeform 16"/>
            <p:cNvSpPr/>
            <p:nvPr/>
          </p:nvSpPr>
          <p:spPr bwMode="auto">
            <a:xfrm rot="10800000" flipV="1">
              <a:off x="4582" y="1056"/>
              <a:ext cx="1762" cy="1983"/>
            </a:xfrm>
            <a:custGeom>
              <a:avLst/>
              <a:gdLst>
                <a:gd name="T0" fmla="*/ 0 w 266"/>
                <a:gd name="T1" fmla="*/ 90 h 300"/>
                <a:gd name="T2" fmla="*/ 0 w 266"/>
                <a:gd name="T3" fmla="*/ 209 h 300"/>
                <a:gd name="T4" fmla="*/ 15 w 266"/>
                <a:gd name="T5" fmla="*/ 235 h 300"/>
                <a:gd name="T6" fmla="*/ 118 w 266"/>
                <a:gd name="T7" fmla="*/ 295 h 300"/>
                <a:gd name="T8" fmla="*/ 148 w 266"/>
                <a:gd name="T9" fmla="*/ 295 h 300"/>
                <a:gd name="T10" fmla="*/ 251 w 266"/>
                <a:gd name="T11" fmla="*/ 235 h 300"/>
                <a:gd name="T12" fmla="*/ 266 w 266"/>
                <a:gd name="T13" fmla="*/ 209 h 300"/>
                <a:gd name="T14" fmla="*/ 266 w 266"/>
                <a:gd name="T15" fmla="*/ 90 h 300"/>
                <a:gd name="T16" fmla="*/ 251 w 266"/>
                <a:gd name="T17" fmla="*/ 65 h 300"/>
                <a:gd name="T18" fmla="*/ 148 w 266"/>
                <a:gd name="T19" fmla="*/ 5 h 300"/>
                <a:gd name="T20" fmla="*/ 118 w 266"/>
                <a:gd name="T21" fmla="*/ 5 h 300"/>
                <a:gd name="T22" fmla="*/ 15 w 266"/>
                <a:gd name="T23" fmla="*/ 65 h 300"/>
                <a:gd name="T24" fmla="*/ 0 w 266"/>
                <a:gd name="T25" fmla="*/ 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6" h="300">
                  <a:moveTo>
                    <a:pt x="0" y="90"/>
                  </a:moveTo>
                  <a:cubicBezTo>
                    <a:pt x="0" y="209"/>
                    <a:pt x="0" y="209"/>
                    <a:pt x="0" y="209"/>
                  </a:cubicBezTo>
                  <a:cubicBezTo>
                    <a:pt x="0" y="220"/>
                    <a:pt x="6" y="230"/>
                    <a:pt x="15" y="235"/>
                  </a:cubicBezTo>
                  <a:cubicBezTo>
                    <a:pt x="118" y="295"/>
                    <a:pt x="118" y="295"/>
                    <a:pt x="118" y="295"/>
                  </a:cubicBezTo>
                  <a:cubicBezTo>
                    <a:pt x="127" y="300"/>
                    <a:pt x="138" y="300"/>
                    <a:pt x="148" y="295"/>
                  </a:cubicBezTo>
                  <a:cubicBezTo>
                    <a:pt x="251" y="235"/>
                    <a:pt x="251" y="235"/>
                    <a:pt x="251" y="235"/>
                  </a:cubicBezTo>
                  <a:cubicBezTo>
                    <a:pt x="260" y="230"/>
                    <a:pt x="266" y="220"/>
                    <a:pt x="266" y="209"/>
                  </a:cubicBezTo>
                  <a:cubicBezTo>
                    <a:pt x="266" y="90"/>
                    <a:pt x="266" y="90"/>
                    <a:pt x="266" y="90"/>
                  </a:cubicBezTo>
                  <a:cubicBezTo>
                    <a:pt x="266" y="80"/>
                    <a:pt x="260" y="70"/>
                    <a:pt x="251" y="65"/>
                  </a:cubicBezTo>
                  <a:cubicBezTo>
                    <a:pt x="148" y="5"/>
                    <a:pt x="148" y="5"/>
                    <a:pt x="148" y="5"/>
                  </a:cubicBezTo>
                  <a:cubicBezTo>
                    <a:pt x="138" y="0"/>
                    <a:pt x="127" y="0"/>
                    <a:pt x="118" y="5"/>
                  </a:cubicBezTo>
                  <a:cubicBezTo>
                    <a:pt x="15" y="65"/>
                    <a:pt x="15" y="65"/>
                    <a:pt x="15" y="65"/>
                  </a:cubicBezTo>
                  <a:cubicBezTo>
                    <a:pt x="6" y="70"/>
                    <a:pt x="0" y="80"/>
                    <a:pt x="0" y="90"/>
                  </a:cubicBezTo>
                </a:path>
              </a:pathLst>
            </a:custGeom>
            <a:gradFill flip="none" rotWithShape="1">
              <a:gsLst>
                <a:gs pos="9000">
                  <a:srgbClr val="00A8FF">
                    <a:shade val="30000"/>
                    <a:satMod val="115000"/>
                  </a:srgbClr>
                </a:gs>
                <a:gs pos="100000">
                  <a:srgbClr val="00E6D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chemeClr val="lt1"/>
                </a:solidFill>
                <a:latin typeface="微软雅黑 Light" panose="020B0502040204020203" pitchFamily="34" charset="-122"/>
                <a:ea typeface="微软雅黑 Light" panose="020B0502040204020203" pitchFamily="34" charset="-122"/>
              </a:endParaRPr>
            </a:p>
          </p:txBody>
        </p:sp>
        <p:grpSp>
          <p:nvGrpSpPr>
            <p:cNvPr id="16" name="Group 758"/>
            <p:cNvGrpSpPr/>
            <p:nvPr/>
          </p:nvGrpSpPr>
          <p:grpSpPr>
            <a:xfrm>
              <a:off x="5129" y="1660"/>
              <a:ext cx="666" cy="658"/>
              <a:chOff x="819150" y="-1422400"/>
              <a:chExt cx="766763" cy="757237"/>
            </a:xfrm>
            <a:solidFill>
              <a:schemeClr val="bg1"/>
            </a:solidFill>
          </p:grpSpPr>
          <p:sp>
            <p:nvSpPr>
              <p:cNvPr id="17" name="Freeform 590"/>
              <p:cNvSpPr>
                <a:spLocks noEditPoints="1"/>
              </p:cNvSpPr>
              <p:nvPr/>
            </p:nvSpPr>
            <p:spPr bwMode="auto">
              <a:xfrm>
                <a:off x="1168400" y="-1077913"/>
                <a:ext cx="417513" cy="412750"/>
              </a:xfrm>
              <a:custGeom>
                <a:avLst/>
                <a:gdLst>
                  <a:gd name="T0" fmla="*/ 639 w 1839"/>
                  <a:gd name="T1" fmla="*/ 284 h 1819"/>
                  <a:gd name="T2" fmla="*/ 497 w 1839"/>
                  <a:gd name="T3" fmla="*/ 345 h 1819"/>
                  <a:gd name="T4" fmla="*/ 378 w 1839"/>
                  <a:gd name="T5" fmla="*/ 451 h 1819"/>
                  <a:gd name="T6" fmla="*/ 301 w 1839"/>
                  <a:gd name="T7" fmla="*/ 585 h 1819"/>
                  <a:gd name="T8" fmla="*/ 270 w 1839"/>
                  <a:gd name="T9" fmla="*/ 732 h 1819"/>
                  <a:gd name="T10" fmla="*/ 286 w 1839"/>
                  <a:gd name="T11" fmla="*/ 881 h 1819"/>
                  <a:gd name="T12" fmla="*/ 347 w 1839"/>
                  <a:gd name="T13" fmla="*/ 1022 h 1819"/>
                  <a:gd name="T14" fmla="*/ 455 w 1839"/>
                  <a:gd name="T15" fmla="*/ 1140 h 1819"/>
                  <a:gd name="T16" fmla="*/ 591 w 1839"/>
                  <a:gd name="T17" fmla="*/ 1216 h 1819"/>
                  <a:gd name="T18" fmla="*/ 740 w 1839"/>
                  <a:gd name="T19" fmla="*/ 1246 h 1819"/>
                  <a:gd name="T20" fmla="*/ 891 w 1839"/>
                  <a:gd name="T21" fmla="*/ 1231 h 1819"/>
                  <a:gd name="T22" fmla="*/ 1033 w 1839"/>
                  <a:gd name="T23" fmla="*/ 1170 h 1819"/>
                  <a:gd name="T24" fmla="*/ 1152 w 1839"/>
                  <a:gd name="T25" fmla="*/ 1064 h 1819"/>
                  <a:gd name="T26" fmla="*/ 1229 w 1839"/>
                  <a:gd name="T27" fmla="*/ 930 h 1819"/>
                  <a:gd name="T28" fmla="*/ 1260 w 1839"/>
                  <a:gd name="T29" fmla="*/ 782 h 1819"/>
                  <a:gd name="T30" fmla="*/ 1244 w 1839"/>
                  <a:gd name="T31" fmla="*/ 633 h 1819"/>
                  <a:gd name="T32" fmla="*/ 1183 w 1839"/>
                  <a:gd name="T33" fmla="*/ 493 h 1819"/>
                  <a:gd name="T34" fmla="*/ 1076 w 1839"/>
                  <a:gd name="T35" fmla="*/ 375 h 1819"/>
                  <a:gd name="T36" fmla="*/ 939 w 1839"/>
                  <a:gd name="T37" fmla="*/ 299 h 1819"/>
                  <a:gd name="T38" fmla="*/ 790 w 1839"/>
                  <a:gd name="T39" fmla="*/ 268 h 1819"/>
                  <a:gd name="T40" fmla="*/ 858 w 1839"/>
                  <a:gd name="T41" fmla="*/ 6 h 1819"/>
                  <a:gd name="T42" fmla="*/ 1038 w 1839"/>
                  <a:gd name="T43" fmla="*/ 49 h 1819"/>
                  <a:gd name="T44" fmla="*/ 1207 w 1839"/>
                  <a:gd name="T45" fmla="*/ 138 h 1819"/>
                  <a:gd name="T46" fmla="*/ 1350 w 1839"/>
                  <a:gd name="T47" fmla="*/ 268 h 1819"/>
                  <a:gd name="T48" fmla="*/ 1454 w 1839"/>
                  <a:gd name="T49" fmla="*/ 425 h 1819"/>
                  <a:gd name="T50" fmla="*/ 1513 w 1839"/>
                  <a:gd name="T51" fmla="*/ 598 h 1819"/>
                  <a:gd name="T52" fmla="*/ 1530 w 1839"/>
                  <a:gd name="T53" fmla="*/ 778 h 1819"/>
                  <a:gd name="T54" fmla="*/ 1502 w 1839"/>
                  <a:gd name="T55" fmla="*/ 956 h 1819"/>
                  <a:gd name="T56" fmla="*/ 1760 w 1839"/>
                  <a:gd name="T57" fmla="*/ 1368 h 1819"/>
                  <a:gd name="T58" fmla="*/ 1818 w 1839"/>
                  <a:gd name="T59" fmla="*/ 1454 h 1819"/>
                  <a:gd name="T60" fmla="*/ 1839 w 1839"/>
                  <a:gd name="T61" fmla="*/ 1555 h 1819"/>
                  <a:gd name="T62" fmla="*/ 1818 w 1839"/>
                  <a:gd name="T63" fmla="*/ 1656 h 1819"/>
                  <a:gd name="T64" fmla="*/ 1760 w 1839"/>
                  <a:gd name="T65" fmla="*/ 1743 h 1819"/>
                  <a:gd name="T66" fmla="*/ 1663 w 1839"/>
                  <a:gd name="T67" fmla="*/ 1804 h 1819"/>
                  <a:gd name="T68" fmla="*/ 1553 w 1839"/>
                  <a:gd name="T69" fmla="*/ 1819 h 1819"/>
                  <a:gd name="T70" fmla="*/ 1445 w 1839"/>
                  <a:gd name="T71" fmla="*/ 1788 h 1819"/>
                  <a:gd name="T72" fmla="*/ 1082 w 1839"/>
                  <a:gd name="T73" fmla="*/ 1446 h 1819"/>
                  <a:gd name="T74" fmla="*/ 907 w 1839"/>
                  <a:gd name="T75" fmla="*/ 1501 h 1819"/>
                  <a:gd name="T76" fmla="*/ 725 w 1839"/>
                  <a:gd name="T77" fmla="*/ 1513 h 1819"/>
                  <a:gd name="T78" fmla="*/ 545 w 1839"/>
                  <a:gd name="T79" fmla="*/ 1482 h 1819"/>
                  <a:gd name="T80" fmla="*/ 375 w 1839"/>
                  <a:gd name="T81" fmla="*/ 1409 h 1819"/>
                  <a:gd name="T82" fmla="*/ 224 w 1839"/>
                  <a:gd name="T83" fmla="*/ 1293 h 1819"/>
                  <a:gd name="T84" fmla="*/ 105 w 1839"/>
                  <a:gd name="T85" fmla="*/ 1141 h 1819"/>
                  <a:gd name="T86" fmla="*/ 30 w 1839"/>
                  <a:gd name="T87" fmla="*/ 970 h 1819"/>
                  <a:gd name="T88" fmla="*/ 0 w 1839"/>
                  <a:gd name="T89" fmla="*/ 787 h 1819"/>
                  <a:gd name="T90" fmla="*/ 15 w 1839"/>
                  <a:gd name="T91" fmla="*/ 604 h 1819"/>
                  <a:gd name="T92" fmla="*/ 74 w 1839"/>
                  <a:gd name="T93" fmla="*/ 429 h 1819"/>
                  <a:gd name="T94" fmla="*/ 179 w 1839"/>
                  <a:gd name="T95" fmla="*/ 270 h 1819"/>
                  <a:gd name="T96" fmla="*/ 323 w 1839"/>
                  <a:gd name="T97" fmla="*/ 138 h 1819"/>
                  <a:gd name="T98" fmla="*/ 491 w 1839"/>
                  <a:gd name="T99" fmla="*/ 49 h 1819"/>
                  <a:gd name="T100" fmla="*/ 672 w 1839"/>
                  <a:gd name="T101" fmla="*/ 6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39" h="1819">
                    <a:moveTo>
                      <a:pt x="740" y="268"/>
                    </a:moveTo>
                    <a:lnTo>
                      <a:pt x="689" y="273"/>
                    </a:lnTo>
                    <a:lnTo>
                      <a:pt x="639" y="284"/>
                    </a:lnTo>
                    <a:lnTo>
                      <a:pt x="591" y="299"/>
                    </a:lnTo>
                    <a:lnTo>
                      <a:pt x="544" y="319"/>
                    </a:lnTo>
                    <a:lnTo>
                      <a:pt x="497" y="345"/>
                    </a:lnTo>
                    <a:lnTo>
                      <a:pt x="455" y="375"/>
                    </a:lnTo>
                    <a:lnTo>
                      <a:pt x="415" y="410"/>
                    </a:lnTo>
                    <a:lnTo>
                      <a:pt x="378" y="451"/>
                    </a:lnTo>
                    <a:lnTo>
                      <a:pt x="347" y="493"/>
                    </a:lnTo>
                    <a:lnTo>
                      <a:pt x="322" y="538"/>
                    </a:lnTo>
                    <a:lnTo>
                      <a:pt x="301" y="585"/>
                    </a:lnTo>
                    <a:lnTo>
                      <a:pt x="286" y="633"/>
                    </a:lnTo>
                    <a:lnTo>
                      <a:pt x="276" y="682"/>
                    </a:lnTo>
                    <a:lnTo>
                      <a:pt x="270" y="732"/>
                    </a:lnTo>
                    <a:lnTo>
                      <a:pt x="270" y="782"/>
                    </a:lnTo>
                    <a:lnTo>
                      <a:pt x="276" y="832"/>
                    </a:lnTo>
                    <a:lnTo>
                      <a:pt x="286" y="881"/>
                    </a:lnTo>
                    <a:lnTo>
                      <a:pt x="301" y="930"/>
                    </a:lnTo>
                    <a:lnTo>
                      <a:pt x="322" y="977"/>
                    </a:lnTo>
                    <a:lnTo>
                      <a:pt x="347" y="1022"/>
                    </a:lnTo>
                    <a:lnTo>
                      <a:pt x="378" y="1064"/>
                    </a:lnTo>
                    <a:lnTo>
                      <a:pt x="415" y="1104"/>
                    </a:lnTo>
                    <a:lnTo>
                      <a:pt x="455" y="1140"/>
                    </a:lnTo>
                    <a:lnTo>
                      <a:pt x="497" y="1170"/>
                    </a:lnTo>
                    <a:lnTo>
                      <a:pt x="544" y="1195"/>
                    </a:lnTo>
                    <a:lnTo>
                      <a:pt x="591" y="1216"/>
                    </a:lnTo>
                    <a:lnTo>
                      <a:pt x="639" y="1231"/>
                    </a:lnTo>
                    <a:lnTo>
                      <a:pt x="689" y="1241"/>
                    </a:lnTo>
                    <a:lnTo>
                      <a:pt x="740" y="1246"/>
                    </a:lnTo>
                    <a:lnTo>
                      <a:pt x="790" y="1246"/>
                    </a:lnTo>
                    <a:lnTo>
                      <a:pt x="841" y="1241"/>
                    </a:lnTo>
                    <a:lnTo>
                      <a:pt x="891" y="1231"/>
                    </a:lnTo>
                    <a:lnTo>
                      <a:pt x="939" y="1216"/>
                    </a:lnTo>
                    <a:lnTo>
                      <a:pt x="986" y="1195"/>
                    </a:lnTo>
                    <a:lnTo>
                      <a:pt x="1033" y="1170"/>
                    </a:lnTo>
                    <a:lnTo>
                      <a:pt x="1076" y="1140"/>
                    </a:lnTo>
                    <a:lnTo>
                      <a:pt x="1115" y="1104"/>
                    </a:lnTo>
                    <a:lnTo>
                      <a:pt x="1152" y="1064"/>
                    </a:lnTo>
                    <a:lnTo>
                      <a:pt x="1183" y="1022"/>
                    </a:lnTo>
                    <a:lnTo>
                      <a:pt x="1208" y="977"/>
                    </a:lnTo>
                    <a:lnTo>
                      <a:pt x="1229" y="930"/>
                    </a:lnTo>
                    <a:lnTo>
                      <a:pt x="1244" y="881"/>
                    </a:lnTo>
                    <a:lnTo>
                      <a:pt x="1254" y="832"/>
                    </a:lnTo>
                    <a:lnTo>
                      <a:pt x="1260" y="782"/>
                    </a:lnTo>
                    <a:lnTo>
                      <a:pt x="1260" y="732"/>
                    </a:lnTo>
                    <a:lnTo>
                      <a:pt x="1254" y="682"/>
                    </a:lnTo>
                    <a:lnTo>
                      <a:pt x="1244" y="633"/>
                    </a:lnTo>
                    <a:lnTo>
                      <a:pt x="1229" y="585"/>
                    </a:lnTo>
                    <a:lnTo>
                      <a:pt x="1208" y="538"/>
                    </a:lnTo>
                    <a:lnTo>
                      <a:pt x="1183" y="493"/>
                    </a:lnTo>
                    <a:lnTo>
                      <a:pt x="1152" y="451"/>
                    </a:lnTo>
                    <a:lnTo>
                      <a:pt x="1115" y="410"/>
                    </a:lnTo>
                    <a:lnTo>
                      <a:pt x="1076" y="375"/>
                    </a:lnTo>
                    <a:lnTo>
                      <a:pt x="1033" y="345"/>
                    </a:lnTo>
                    <a:lnTo>
                      <a:pt x="986" y="319"/>
                    </a:lnTo>
                    <a:lnTo>
                      <a:pt x="939" y="299"/>
                    </a:lnTo>
                    <a:lnTo>
                      <a:pt x="891" y="284"/>
                    </a:lnTo>
                    <a:lnTo>
                      <a:pt x="841" y="273"/>
                    </a:lnTo>
                    <a:lnTo>
                      <a:pt x="790" y="268"/>
                    </a:lnTo>
                    <a:lnTo>
                      <a:pt x="740" y="268"/>
                    </a:lnTo>
                    <a:close/>
                    <a:moveTo>
                      <a:pt x="796" y="0"/>
                    </a:moveTo>
                    <a:lnTo>
                      <a:pt x="858" y="6"/>
                    </a:lnTo>
                    <a:lnTo>
                      <a:pt x="919" y="16"/>
                    </a:lnTo>
                    <a:lnTo>
                      <a:pt x="980" y="30"/>
                    </a:lnTo>
                    <a:lnTo>
                      <a:pt x="1038" y="49"/>
                    </a:lnTo>
                    <a:lnTo>
                      <a:pt x="1097" y="74"/>
                    </a:lnTo>
                    <a:lnTo>
                      <a:pt x="1153" y="104"/>
                    </a:lnTo>
                    <a:lnTo>
                      <a:pt x="1207" y="138"/>
                    </a:lnTo>
                    <a:lnTo>
                      <a:pt x="1257" y="177"/>
                    </a:lnTo>
                    <a:lnTo>
                      <a:pt x="1306" y="221"/>
                    </a:lnTo>
                    <a:lnTo>
                      <a:pt x="1350" y="268"/>
                    </a:lnTo>
                    <a:lnTo>
                      <a:pt x="1390" y="319"/>
                    </a:lnTo>
                    <a:lnTo>
                      <a:pt x="1424" y="371"/>
                    </a:lnTo>
                    <a:lnTo>
                      <a:pt x="1454" y="425"/>
                    </a:lnTo>
                    <a:lnTo>
                      <a:pt x="1478" y="481"/>
                    </a:lnTo>
                    <a:lnTo>
                      <a:pt x="1498" y="539"/>
                    </a:lnTo>
                    <a:lnTo>
                      <a:pt x="1513" y="598"/>
                    </a:lnTo>
                    <a:lnTo>
                      <a:pt x="1523" y="658"/>
                    </a:lnTo>
                    <a:lnTo>
                      <a:pt x="1528" y="718"/>
                    </a:lnTo>
                    <a:lnTo>
                      <a:pt x="1530" y="778"/>
                    </a:lnTo>
                    <a:lnTo>
                      <a:pt x="1525" y="838"/>
                    </a:lnTo>
                    <a:lnTo>
                      <a:pt x="1516" y="898"/>
                    </a:lnTo>
                    <a:lnTo>
                      <a:pt x="1502" y="956"/>
                    </a:lnTo>
                    <a:lnTo>
                      <a:pt x="1483" y="1014"/>
                    </a:lnTo>
                    <a:lnTo>
                      <a:pt x="1460" y="1071"/>
                    </a:lnTo>
                    <a:lnTo>
                      <a:pt x="1760" y="1368"/>
                    </a:lnTo>
                    <a:lnTo>
                      <a:pt x="1784" y="1394"/>
                    </a:lnTo>
                    <a:lnTo>
                      <a:pt x="1803" y="1423"/>
                    </a:lnTo>
                    <a:lnTo>
                      <a:pt x="1818" y="1454"/>
                    </a:lnTo>
                    <a:lnTo>
                      <a:pt x="1830" y="1486"/>
                    </a:lnTo>
                    <a:lnTo>
                      <a:pt x="1837" y="1520"/>
                    </a:lnTo>
                    <a:lnTo>
                      <a:pt x="1839" y="1555"/>
                    </a:lnTo>
                    <a:lnTo>
                      <a:pt x="1837" y="1590"/>
                    </a:lnTo>
                    <a:lnTo>
                      <a:pt x="1830" y="1624"/>
                    </a:lnTo>
                    <a:lnTo>
                      <a:pt x="1818" y="1656"/>
                    </a:lnTo>
                    <a:lnTo>
                      <a:pt x="1803" y="1687"/>
                    </a:lnTo>
                    <a:lnTo>
                      <a:pt x="1784" y="1716"/>
                    </a:lnTo>
                    <a:lnTo>
                      <a:pt x="1760" y="1743"/>
                    </a:lnTo>
                    <a:lnTo>
                      <a:pt x="1730" y="1768"/>
                    </a:lnTo>
                    <a:lnTo>
                      <a:pt x="1698" y="1788"/>
                    </a:lnTo>
                    <a:lnTo>
                      <a:pt x="1663" y="1804"/>
                    </a:lnTo>
                    <a:lnTo>
                      <a:pt x="1626" y="1815"/>
                    </a:lnTo>
                    <a:lnTo>
                      <a:pt x="1590" y="1819"/>
                    </a:lnTo>
                    <a:lnTo>
                      <a:pt x="1553" y="1819"/>
                    </a:lnTo>
                    <a:lnTo>
                      <a:pt x="1515" y="1815"/>
                    </a:lnTo>
                    <a:lnTo>
                      <a:pt x="1479" y="1804"/>
                    </a:lnTo>
                    <a:lnTo>
                      <a:pt x="1445" y="1788"/>
                    </a:lnTo>
                    <a:lnTo>
                      <a:pt x="1412" y="1768"/>
                    </a:lnTo>
                    <a:lnTo>
                      <a:pt x="1382" y="1743"/>
                    </a:lnTo>
                    <a:lnTo>
                      <a:pt x="1082" y="1446"/>
                    </a:lnTo>
                    <a:lnTo>
                      <a:pt x="1025" y="1469"/>
                    </a:lnTo>
                    <a:lnTo>
                      <a:pt x="967" y="1487"/>
                    </a:lnTo>
                    <a:lnTo>
                      <a:pt x="907" y="1501"/>
                    </a:lnTo>
                    <a:lnTo>
                      <a:pt x="847" y="1509"/>
                    </a:lnTo>
                    <a:lnTo>
                      <a:pt x="786" y="1514"/>
                    </a:lnTo>
                    <a:lnTo>
                      <a:pt x="725" y="1513"/>
                    </a:lnTo>
                    <a:lnTo>
                      <a:pt x="665" y="1508"/>
                    </a:lnTo>
                    <a:lnTo>
                      <a:pt x="604" y="1497"/>
                    </a:lnTo>
                    <a:lnTo>
                      <a:pt x="545" y="1482"/>
                    </a:lnTo>
                    <a:lnTo>
                      <a:pt x="486" y="1462"/>
                    </a:lnTo>
                    <a:lnTo>
                      <a:pt x="430" y="1438"/>
                    </a:lnTo>
                    <a:lnTo>
                      <a:pt x="375" y="1409"/>
                    </a:lnTo>
                    <a:lnTo>
                      <a:pt x="322" y="1375"/>
                    </a:lnTo>
                    <a:lnTo>
                      <a:pt x="271" y="1336"/>
                    </a:lnTo>
                    <a:lnTo>
                      <a:pt x="224" y="1293"/>
                    </a:lnTo>
                    <a:lnTo>
                      <a:pt x="179" y="1244"/>
                    </a:lnTo>
                    <a:lnTo>
                      <a:pt x="139" y="1194"/>
                    </a:lnTo>
                    <a:lnTo>
                      <a:pt x="105" y="1141"/>
                    </a:lnTo>
                    <a:lnTo>
                      <a:pt x="75" y="1085"/>
                    </a:lnTo>
                    <a:lnTo>
                      <a:pt x="50" y="1027"/>
                    </a:lnTo>
                    <a:lnTo>
                      <a:pt x="30" y="970"/>
                    </a:lnTo>
                    <a:lnTo>
                      <a:pt x="15" y="910"/>
                    </a:lnTo>
                    <a:lnTo>
                      <a:pt x="5" y="849"/>
                    </a:lnTo>
                    <a:lnTo>
                      <a:pt x="0" y="787"/>
                    </a:lnTo>
                    <a:lnTo>
                      <a:pt x="0" y="726"/>
                    </a:lnTo>
                    <a:lnTo>
                      <a:pt x="5" y="665"/>
                    </a:lnTo>
                    <a:lnTo>
                      <a:pt x="15" y="604"/>
                    </a:lnTo>
                    <a:lnTo>
                      <a:pt x="30" y="545"/>
                    </a:lnTo>
                    <a:lnTo>
                      <a:pt x="50" y="487"/>
                    </a:lnTo>
                    <a:lnTo>
                      <a:pt x="74" y="429"/>
                    </a:lnTo>
                    <a:lnTo>
                      <a:pt x="104" y="374"/>
                    </a:lnTo>
                    <a:lnTo>
                      <a:pt x="139" y="321"/>
                    </a:lnTo>
                    <a:lnTo>
                      <a:pt x="179" y="270"/>
                    </a:lnTo>
                    <a:lnTo>
                      <a:pt x="223" y="222"/>
                    </a:lnTo>
                    <a:lnTo>
                      <a:pt x="271" y="177"/>
                    </a:lnTo>
                    <a:lnTo>
                      <a:pt x="323" y="138"/>
                    </a:lnTo>
                    <a:lnTo>
                      <a:pt x="377" y="104"/>
                    </a:lnTo>
                    <a:lnTo>
                      <a:pt x="433" y="74"/>
                    </a:lnTo>
                    <a:lnTo>
                      <a:pt x="491" y="49"/>
                    </a:lnTo>
                    <a:lnTo>
                      <a:pt x="550" y="30"/>
                    </a:lnTo>
                    <a:lnTo>
                      <a:pt x="611" y="16"/>
                    </a:lnTo>
                    <a:lnTo>
                      <a:pt x="672" y="6"/>
                    </a:lnTo>
                    <a:lnTo>
                      <a:pt x="734" y="0"/>
                    </a:lnTo>
                    <a:lnTo>
                      <a:pt x="796"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8" name="Freeform 591"/>
              <p:cNvSpPr/>
              <p:nvPr/>
            </p:nvSpPr>
            <p:spPr bwMode="auto">
              <a:xfrm>
                <a:off x="1204913" y="-1346200"/>
                <a:ext cx="374650" cy="474663"/>
              </a:xfrm>
              <a:custGeom>
                <a:avLst/>
                <a:gdLst>
                  <a:gd name="T0" fmla="*/ 503 w 1655"/>
                  <a:gd name="T1" fmla="*/ 30 h 2089"/>
                  <a:gd name="T2" fmla="*/ 679 w 1655"/>
                  <a:gd name="T3" fmla="*/ 255 h 2089"/>
                  <a:gd name="T4" fmla="*/ 922 w 1655"/>
                  <a:gd name="T5" fmla="*/ 543 h 2089"/>
                  <a:gd name="T6" fmla="*/ 1053 w 1655"/>
                  <a:gd name="T7" fmla="*/ 442 h 2089"/>
                  <a:gd name="T8" fmla="*/ 1370 w 1655"/>
                  <a:gd name="T9" fmla="*/ 402 h 2089"/>
                  <a:gd name="T10" fmla="*/ 1470 w 1655"/>
                  <a:gd name="T11" fmla="*/ 566 h 2089"/>
                  <a:gd name="T12" fmla="*/ 1548 w 1655"/>
                  <a:gd name="T13" fmla="*/ 743 h 2089"/>
                  <a:gd name="T14" fmla="*/ 1606 w 1655"/>
                  <a:gd name="T15" fmla="*/ 929 h 2089"/>
                  <a:gd name="T16" fmla="*/ 1643 w 1655"/>
                  <a:gd name="T17" fmla="*/ 1125 h 2089"/>
                  <a:gd name="T18" fmla="*/ 1655 w 1655"/>
                  <a:gd name="T19" fmla="*/ 1326 h 2089"/>
                  <a:gd name="T20" fmla="*/ 1643 w 1655"/>
                  <a:gd name="T21" fmla="*/ 1530 h 2089"/>
                  <a:gd name="T22" fmla="*/ 1605 w 1655"/>
                  <a:gd name="T23" fmla="*/ 1725 h 2089"/>
                  <a:gd name="T24" fmla="*/ 1546 w 1655"/>
                  <a:gd name="T25" fmla="*/ 1913 h 2089"/>
                  <a:gd name="T26" fmla="*/ 1466 w 1655"/>
                  <a:gd name="T27" fmla="*/ 2089 h 2089"/>
                  <a:gd name="T28" fmla="*/ 1480 w 1655"/>
                  <a:gd name="T29" fmla="*/ 1951 h 2089"/>
                  <a:gd name="T30" fmla="*/ 1471 w 1655"/>
                  <a:gd name="T31" fmla="*/ 1814 h 2089"/>
                  <a:gd name="T32" fmla="*/ 1440 w 1655"/>
                  <a:gd name="T33" fmla="*/ 1680 h 2089"/>
                  <a:gd name="T34" fmla="*/ 1389 w 1655"/>
                  <a:gd name="T35" fmla="*/ 1552 h 2089"/>
                  <a:gd name="T36" fmla="*/ 1318 w 1655"/>
                  <a:gd name="T37" fmla="*/ 1433 h 2089"/>
                  <a:gd name="T38" fmla="*/ 1225 w 1655"/>
                  <a:gd name="T39" fmla="*/ 1325 h 2089"/>
                  <a:gd name="T40" fmla="*/ 1120 w 1655"/>
                  <a:gd name="T41" fmla="*/ 1237 h 2089"/>
                  <a:gd name="T42" fmla="*/ 1004 w 1655"/>
                  <a:gd name="T43" fmla="*/ 1166 h 2089"/>
                  <a:gd name="T44" fmla="*/ 878 w 1655"/>
                  <a:gd name="T45" fmla="*/ 1115 h 2089"/>
                  <a:gd name="T46" fmla="*/ 746 w 1655"/>
                  <a:gd name="T47" fmla="*/ 1083 h 2089"/>
                  <a:gd name="T48" fmla="*/ 607 w 1655"/>
                  <a:gd name="T49" fmla="*/ 1072 h 2089"/>
                  <a:gd name="T50" fmla="*/ 456 w 1655"/>
                  <a:gd name="T51" fmla="*/ 1085 h 2089"/>
                  <a:gd name="T52" fmla="*/ 311 w 1655"/>
                  <a:gd name="T53" fmla="*/ 1123 h 2089"/>
                  <a:gd name="T54" fmla="*/ 175 w 1655"/>
                  <a:gd name="T55" fmla="*/ 1186 h 2089"/>
                  <a:gd name="T56" fmla="*/ 648 w 1655"/>
                  <a:gd name="T57" fmla="*/ 815 h 2089"/>
                  <a:gd name="T58" fmla="*/ 824 w 1655"/>
                  <a:gd name="T59" fmla="*/ 757 h 2089"/>
                  <a:gd name="T60" fmla="*/ 549 w 1655"/>
                  <a:gd name="T61" fmla="*/ 408 h 2089"/>
                  <a:gd name="T62" fmla="*/ 370 w 1655"/>
                  <a:gd name="T63" fmla="*/ 368 h 2089"/>
                  <a:gd name="T64" fmla="*/ 192 w 1655"/>
                  <a:gd name="T65" fmla="*/ 521 h 2089"/>
                  <a:gd name="T66" fmla="*/ 0 w 1655"/>
                  <a:gd name="T67" fmla="*/ 377 h 2089"/>
                  <a:gd name="T68" fmla="*/ 182 w 1655"/>
                  <a:gd name="T69" fmla="*/ 152 h 2089"/>
                  <a:gd name="T70" fmla="*/ 315 w 1655"/>
                  <a:gd name="T71" fmla="*/ 290 h 2089"/>
                  <a:gd name="T72" fmla="*/ 488 w 1655"/>
                  <a:gd name="T73" fmla="*/ 353 h 2089"/>
                  <a:gd name="T74" fmla="*/ 497 w 1655"/>
                  <a:gd name="T75" fmla="*/ 221 h 2089"/>
                  <a:gd name="T76" fmla="*/ 346 w 1655"/>
                  <a:gd name="T77" fmla="*/ 0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5" h="2089">
                    <a:moveTo>
                      <a:pt x="346" y="0"/>
                    </a:moveTo>
                    <a:lnTo>
                      <a:pt x="503" y="30"/>
                    </a:lnTo>
                    <a:lnTo>
                      <a:pt x="638" y="150"/>
                    </a:lnTo>
                    <a:lnTo>
                      <a:pt x="679" y="255"/>
                    </a:lnTo>
                    <a:lnTo>
                      <a:pt x="709" y="354"/>
                    </a:lnTo>
                    <a:lnTo>
                      <a:pt x="922" y="543"/>
                    </a:lnTo>
                    <a:lnTo>
                      <a:pt x="977" y="561"/>
                    </a:lnTo>
                    <a:lnTo>
                      <a:pt x="1053" y="442"/>
                    </a:lnTo>
                    <a:lnTo>
                      <a:pt x="1321" y="418"/>
                    </a:lnTo>
                    <a:lnTo>
                      <a:pt x="1370" y="402"/>
                    </a:lnTo>
                    <a:lnTo>
                      <a:pt x="1422" y="482"/>
                    </a:lnTo>
                    <a:lnTo>
                      <a:pt x="1470" y="566"/>
                    </a:lnTo>
                    <a:lnTo>
                      <a:pt x="1511" y="654"/>
                    </a:lnTo>
                    <a:lnTo>
                      <a:pt x="1548" y="743"/>
                    </a:lnTo>
                    <a:lnTo>
                      <a:pt x="1580" y="835"/>
                    </a:lnTo>
                    <a:lnTo>
                      <a:pt x="1606" y="929"/>
                    </a:lnTo>
                    <a:lnTo>
                      <a:pt x="1627" y="1025"/>
                    </a:lnTo>
                    <a:lnTo>
                      <a:pt x="1643" y="1125"/>
                    </a:lnTo>
                    <a:lnTo>
                      <a:pt x="1651" y="1225"/>
                    </a:lnTo>
                    <a:lnTo>
                      <a:pt x="1655" y="1326"/>
                    </a:lnTo>
                    <a:lnTo>
                      <a:pt x="1651" y="1429"/>
                    </a:lnTo>
                    <a:lnTo>
                      <a:pt x="1643" y="1530"/>
                    </a:lnTo>
                    <a:lnTo>
                      <a:pt x="1627" y="1628"/>
                    </a:lnTo>
                    <a:lnTo>
                      <a:pt x="1605" y="1725"/>
                    </a:lnTo>
                    <a:lnTo>
                      <a:pt x="1579" y="1820"/>
                    </a:lnTo>
                    <a:lnTo>
                      <a:pt x="1546" y="1913"/>
                    </a:lnTo>
                    <a:lnTo>
                      <a:pt x="1508" y="2002"/>
                    </a:lnTo>
                    <a:lnTo>
                      <a:pt x="1466" y="2089"/>
                    </a:lnTo>
                    <a:lnTo>
                      <a:pt x="1475" y="2021"/>
                    </a:lnTo>
                    <a:lnTo>
                      <a:pt x="1480" y="1951"/>
                    </a:lnTo>
                    <a:lnTo>
                      <a:pt x="1477" y="1882"/>
                    </a:lnTo>
                    <a:lnTo>
                      <a:pt x="1471" y="1814"/>
                    </a:lnTo>
                    <a:lnTo>
                      <a:pt x="1457" y="1746"/>
                    </a:lnTo>
                    <a:lnTo>
                      <a:pt x="1440" y="1680"/>
                    </a:lnTo>
                    <a:lnTo>
                      <a:pt x="1418" y="1615"/>
                    </a:lnTo>
                    <a:lnTo>
                      <a:pt x="1389" y="1552"/>
                    </a:lnTo>
                    <a:lnTo>
                      <a:pt x="1356" y="1491"/>
                    </a:lnTo>
                    <a:lnTo>
                      <a:pt x="1318" y="1433"/>
                    </a:lnTo>
                    <a:lnTo>
                      <a:pt x="1274" y="1378"/>
                    </a:lnTo>
                    <a:lnTo>
                      <a:pt x="1225" y="1325"/>
                    </a:lnTo>
                    <a:lnTo>
                      <a:pt x="1174" y="1279"/>
                    </a:lnTo>
                    <a:lnTo>
                      <a:pt x="1120" y="1237"/>
                    </a:lnTo>
                    <a:lnTo>
                      <a:pt x="1063" y="1199"/>
                    </a:lnTo>
                    <a:lnTo>
                      <a:pt x="1004" y="1166"/>
                    </a:lnTo>
                    <a:lnTo>
                      <a:pt x="942" y="1138"/>
                    </a:lnTo>
                    <a:lnTo>
                      <a:pt x="878" y="1115"/>
                    </a:lnTo>
                    <a:lnTo>
                      <a:pt x="813" y="1096"/>
                    </a:lnTo>
                    <a:lnTo>
                      <a:pt x="746" y="1083"/>
                    </a:lnTo>
                    <a:lnTo>
                      <a:pt x="676" y="1076"/>
                    </a:lnTo>
                    <a:lnTo>
                      <a:pt x="607" y="1072"/>
                    </a:lnTo>
                    <a:lnTo>
                      <a:pt x="531" y="1076"/>
                    </a:lnTo>
                    <a:lnTo>
                      <a:pt x="456" y="1085"/>
                    </a:lnTo>
                    <a:lnTo>
                      <a:pt x="382" y="1102"/>
                    </a:lnTo>
                    <a:lnTo>
                      <a:pt x="311" y="1123"/>
                    </a:lnTo>
                    <a:lnTo>
                      <a:pt x="241" y="1152"/>
                    </a:lnTo>
                    <a:lnTo>
                      <a:pt x="175" y="1186"/>
                    </a:lnTo>
                    <a:lnTo>
                      <a:pt x="370" y="954"/>
                    </a:lnTo>
                    <a:lnTo>
                      <a:pt x="648" y="815"/>
                    </a:lnTo>
                    <a:lnTo>
                      <a:pt x="810" y="836"/>
                    </a:lnTo>
                    <a:lnTo>
                      <a:pt x="824" y="757"/>
                    </a:lnTo>
                    <a:lnTo>
                      <a:pt x="625" y="558"/>
                    </a:lnTo>
                    <a:lnTo>
                      <a:pt x="549" y="408"/>
                    </a:lnTo>
                    <a:lnTo>
                      <a:pt x="438" y="408"/>
                    </a:lnTo>
                    <a:lnTo>
                      <a:pt x="370" y="368"/>
                    </a:lnTo>
                    <a:lnTo>
                      <a:pt x="223" y="346"/>
                    </a:lnTo>
                    <a:lnTo>
                      <a:pt x="192" y="521"/>
                    </a:lnTo>
                    <a:lnTo>
                      <a:pt x="13" y="486"/>
                    </a:lnTo>
                    <a:lnTo>
                      <a:pt x="0" y="377"/>
                    </a:lnTo>
                    <a:lnTo>
                      <a:pt x="137" y="346"/>
                    </a:lnTo>
                    <a:lnTo>
                      <a:pt x="182" y="152"/>
                    </a:lnTo>
                    <a:lnTo>
                      <a:pt x="318" y="208"/>
                    </a:lnTo>
                    <a:lnTo>
                      <a:pt x="315" y="290"/>
                    </a:lnTo>
                    <a:lnTo>
                      <a:pt x="419" y="333"/>
                    </a:lnTo>
                    <a:lnTo>
                      <a:pt x="488" y="353"/>
                    </a:lnTo>
                    <a:lnTo>
                      <a:pt x="573" y="309"/>
                    </a:lnTo>
                    <a:lnTo>
                      <a:pt x="497" y="221"/>
                    </a:lnTo>
                    <a:lnTo>
                      <a:pt x="343" y="71"/>
                    </a:lnTo>
                    <a:lnTo>
                      <a:pt x="346"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9" name="Freeform 592"/>
              <p:cNvSpPr/>
              <p:nvPr/>
            </p:nvSpPr>
            <p:spPr bwMode="auto">
              <a:xfrm>
                <a:off x="1160463" y="-1065213"/>
                <a:ext cx="52388" cy="44450"/>
              </a:xfrm>
              <a:custGeom>
                <a:avLst/>
                <a:gdLst>
                  <a:gd name="T0" fmla="*/ 130 w 229"/>
                  <a:gd name="T1" fmla="*/ 0 h 197"/>
                  <a:gd name="T2" fmla="*/ 229 w 229"/>
                  <a:gd name="T3" fmla="*/ 45 h 197"/>
                  <a:gd name="T4" fmla="*/ 205 w 229"/>
                  <a:gd name="T5" fmla="*/ 66 h 197"/>
                  <a:gd name="T6" fmla="*/ 182 w 229"/>
                  <a:gd name="T7" fmla="*/ 89 h 197"/>
                  <a:gd name="T8" fmla="*/ 162 w 229"/>
                  <a:gd name="T9" fmla="*/ 109 h 197"/>
                  <a:gd name="T10" fmla="*/ 143 w 229"/>
                  <a:gd name="T11" fmla="*/ 131 h 197"/>
                  <a:gd name="T12" fmla="*/ 89 w 229"/>
                  <a:gd name="T13" fmla="*/ 132 h 197"/>
                  <a:gd name="T14" fmla="*/ 32 w 229"/>
                  <a:gd name="T15" fmla="*/ 197 h 197"/>
                  <a:gd name="T16" fmla="*/ 0 w 229"/>
                  <a:gd name="T17" fmla="*/ 61 h 197"/>
                  <a:gd name="T18" fmla="*/ 130 w 229"/>
                  <a:gd name="T1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97">
                    <a:moveTo>
                      <a:pt x="130" y="0"/>
                    </a:moveTo>
                    <a:lnTo>
                      <a:pt x="229" y="45"/>
                    </a:lnTo>
                    <a:lnTo>
                      <a:pt x="205" y="66"/>
                    </a:lnTo>
                    <a:lnTo>
                      <a:pt x="182" y="89"/>
                    </a:lnTo>
                    <a:lnTo>
                      <a:pt x="162" y="109"/>
                    </a:lnTo>
                    <a:lnTo>
                      <a:pt x="143" y="131"/>
                    </a:lnTo>
                    <a:lnTo>
                      <a:pt x="89" y="132"/>
                    </a:lnTo>
                    <a:lnTo>
                      <a:pt x="32" y="197"/>
                    </a:lnTo>
                    <a:lnTo>
                      <a:pt x="0" y="61"/>
                    </a:lnTo>
                    <a:lnTo>
                      <a:pt x="130"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0" name="Freeform 593"/>
              <p:cNvSpPr/>
              <p:nvPr/>
            </p:nvSpPr>
            <p:spPr bwMode="auto">
              <a:xfrm>
                <a:off x="1289050" y="-714375"/>
                <a:ext cx="92075" cy="34925"/>
              </a:xfrm>
              <a:custGeom>
                <a:avLst/>
                <a:gdLst>
                  <a:gd name="T0" fmla="*/ 404 w 404"/>
                  <a:gd name="T1" fmla="*/ 0 h 154"/>
                  <a:gd name="T2" fmla="*/ 327 w 404"/>
                  <a:gd name="T3" fmla="*/ 38 h 154"/>
                  <a:gd name="T4" fmla="*/ 249 w 404"/>
                  <a:gd name="T5" fmla="*/ 73 h 154"/>
                  <a:gd name="T6" fmla="*/ 168 w 404"/>
                  <a:gd name="T7" fmla="*/ 105 h 154"/>
                  <a:gd name="T8" fmla="*/ 85 w 404"/>
                  <a:gd name="T9" fmla="*/ 131 h 154"/>
                  <a:gd name="T10" fmla="*/ 0 w 404"/>
                  <a:gd name="T11" fmla="*/ 154 h 154"/>
                  <a:gd name="T12" fmla="*/ 31 w 404"/>
                  <a:gd name="T13" fmla="*/ 44 h 154"/>
                  <a:gd name="T14" fmla="*/ 92 w 404"/>
                  <a:gd name="T15" fmla="*/ 5 h 154"/>
                  <a:gd name="T16" fmla="*/ 163 w 404"/>
                  <a:gd name="T17" fmla="*/ 13 h 154"/>
                  <a:gd name="T18" fmla="*/ 236 w 404"/>
                  <a:gd name="T19" fmla="*/ 17 h 154"/>
                  <a:gd name="T20" fmla="*/ 292 w 404"/>
                  <a:gd name="T21" fmla="*/ 14 h 154"/>
                  <a:gd name="T22" fmla="*/ 348 w 404"/>
                  <a:gd name="T23" fmla="*/ 9 h 154"/>
                  <a:gd name="T24" fmla="*/ 404 w 404"/>
                  <a:gd name="T25"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154">
                    <a:moveTo>
                      <a:pt x="404" y="0"/>
                    </a:moveTo>
                    <a:lnTo>
                      <a:pt x="327" y="38"/>
                    </a:lnTo>
                    <a:lnTo>
                      <a:pt x="249" y="73"/>
                    </a:lnTo>
                    <a:lnTo>
                      <a:pt x="168" y="105"/>
                    </a:lnTo>
                    <a:lnTo>
                      <a:pt x="85" y="131"/>
                    </a:lnTo>
                    <a:lnTo>
                      <a:pt x="0" y="154"/>
                    </a:lnTo>
                    <a:lnTo>
                      <a:pt x="31" y="44"/>
                    </a:lnTo>
                    <a:lnTo>
                      <a:pt x="92" y="5"/>
                    </a:lnTo>
                    <a:lnTo>
                      <a:pt x="163" y="13"/>
                    </a:lnTo>
                    <a:lnTo>
                      <a:pt x="236" y="17"/>
                    </a:lnTo>
                    <a:lnTo>
                      <a:pt x="292" y="14"/>
                    </a:lnTo>
                    <a:lnTo>
                      <a:pt x="348" y="9"/>
                    </a:lnTo>
                    <a:lnTo>
                      <a:pt x="404"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1" name="Freeform 594"/>
              <p:cNvSpPr/>
              <p:nvPr/>
            </p:nvSpPr>
            <p:spPr bwMode="auto">
              <a:xfrm>
                <a:off x="819150" y="-1241425"/>
                <a:ext cx="428625" cy="573088"/>
              </a:xfrm>
              <a:custGeom>
                <a:avLst/>
                <a:gdLst>
                  <a:gd name="T0" fmla="*/ 230 w 1890"/>
                  <a:gd name="T1" fmla="*/ 95 h 2526"/>
                  <a:gd name="T2" fmla="*/ 513 w 1890"/>
                  <a:gd name="T3" fmla="*/ 157 h 2526"/>
                  <a:gd name="T4" fmla="*/ 969 w 1890"/>
                  <a:gd name="T5" fmla="*/ 390 h 2526"/>
                  <a:gd name="T6" fmla="*/ 1211 w 1890"/>
                  <a:gd name="T7" fmla="*/ 979 h 2526"/>
                  <a:gd name="T8" fmla="*/ 1251 w 1890"/>
                  <a:gd name="T9" fmla="*/ 864 h 2526"/>
                  <a:gd name="T10" fmla="*/ 1524 w 1890"/>
                  <a:gd name="T11" fmla="*/ 1097 h 2526"/>
                  <a:gd name="T12" fmla="*/ 1475 w 1890"/>
                  <a:gd name="T13" fmla="*/ 1216 h 2526"/>
                  <a:gd name="T14" fmla="*/ 1444 w 1890"/>
                  <a:gd name="T15" fmla="*/ 1344 h 2526"/>
                  <a:gd name="T16" fmla="*/ 1434 w 1890"/>
                  <a:gd name="T17" fmla="*/ 1476 h 2526"/>
                  <a:gd name="T18" fmla="*/ 1445 w 1890"/>
                  <a:gd name="T19" fmla="*/ 1613 h 2526"/>
                  <a:gd name="T20" fmla="*/ 1477 w 1890"/>
                  <a:gd name="T21" fmla="*/ 1745 h 2526"/>
                  <a:gd name="T22" fmla="*/ 1529 w 1890"/>
                  <a:gd name="T23" fmla="*/ 1870 h 2526"/>
                  <a:gd name="T24" fmla="*/ 1601 w 1890"/>
                  <a:gd name="T25" fmla="*/ 1984 h 2526"/>
                  <a:gd name="T26" fmla="*/ 1691 w 1890"/>
                  <a:gd name="T27" fmla="*/ 2089 h 2526"/>
                  <a:gd name="T28" fmla="*/ 1786 w 1890"/>
                  <a:gd name="T29" fmla="*/ 2170 h 2526"/>
                  <a:gd name="T30" fmla="*/ 1890 w 1890"/>
                  <a:gd name="T31" fmla="*/ 2236 h 2526"/>
                  <a:gd name="T32" fmla="*/ 1880 w 1890"/>
                  <a:gd name="T33" fmla="*/ 2274 h 2526"/>
                  <a:gd name="T34" fmla="*/ 1874 w 1890"/>
                  <a:gd name="T35" fmla="*/ 2300 h 2526"/>
                  <a:gd name="T36" fmla="*/ 1872 w 1890"/>
                  <a:gd name="T37" fmla="*/ 2310 h 2526"/>
                  <a:gd name="T38" fmla="*/ 1820 w 1890"/>
                  <a:gd name="T39" fmla="*/ 2519 h 2526"/>
                  <a:gd name="T40" fmla="*/ 1679 w 1890"/>
                  <a:gd name="T41" fmla="*/ 2526 h 2526"/>
                  <a:gd name="T42" fmla="*/ 1468 w 1890"/>
                  <a:gd name="T43" fmla="*/ 2513 h 2526"/>
                  <a:gd name="T44" fmla="*/ 1266 w 1890"/>
                  <a:gd name="T45" fmla="*/ 2475 h 2526"/>
                  <a:gd name="T46" fmla="*/ 1072 w 1890"/>
                  <a:gd name="T47" fmla="*/ 2414 h 2526"/>
                  <a:gd name="T48" fmla="*/ 889 w 1890"/>
                  <a:gd name="T49" fmla="*/ 2331 h 2526"/>
                  <a:gd name="T50" fmla="*/ 719 w 1890"/>
                  <a:gd name="T51" fmla="*/ 2228 h 2526"/>
                  <a:gd name="T52" fmla="*/ 564 w 1890"/>
                  <a:gd name="T53" fmla="*/ 2106 h 2526"/>
                  <a:gd name="T54" fmla="*/ 424 w 1890"/>
                  <a:gd name="T55" fmla="*/ 1968 h 2526"/>
                  <a:gd name="T56" fmla="*/ 301 w 1890"/>
                  <a:gd name="T57" fmla="*/ 1814 h 2526"/>
                  <a:gd name="T58" fmla="*/ 197 w 1890"/>
                  <a:gd name="T59" fmla="*/ 1645 h 2526"/>
                  <a:gd name="T60" fmla="*/ 113 w 1890"/>
                  <a:gd name="T61" fmla="*/ 1465 h 2526"/>
                  <a:gd name="T62" fmla="*/ 52 w 1890"/>
                  <a:gd name="T63" fmla="*/ 1273 h 2526"/>
                  <a:gd name="T64" fmla="*/ 13 w 1890"/>
                  <a:gd name="T65" fmla="*/ 1073 h 2526"/>
                  <a:gd name="T66" fmla="*/ 0 w 1890"/>
                  <a:gd name="T67" fmla="*/ 864 h 2526"/>
                  <a:gd name="T68" fmla="*/ 12 w 1890"/>
                  <a:gd name="T69" fmla="*/ 664 h 2526"/>
                  <a:gd name="T70" fmla="*/ 48 w 1890"/>
                  <a:gd name="T71" fmla="*/ 471 h 2526"/>
                  <a:gd name="T72" fmla="*/ 106 w 1890"/>
                  <a:gd name="T73" fmla="*/ 285 h 2526"/>
                  <a:gd name="T74" fmla="*/ 184 w 1890"/>
                  <a:gd name="T75" fmla="*/ 111 h 2526"/>
                  <a:gd name="T76" fmla="*/ 351 w 1890"/>
                  <a:gd name="T77" fmla="*/ 0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90" h="2526">
                    <a:moveTo>
                      <a:pt x="351" y="0"/>
                    </a:moveTo>
                    <a:lnTo>
                      <a:pt x="230" y="95"/>
                    </a:lnTo>
                    <a:lnTo>
                      <a:pt x="325" y="157"/>
                    </a:lnTo>
                    <a:lnTo>
                      <a:pt x="513" y="157"/>
                    </a:lnTo>
                    <a:lnTo>
                      <a:pt x="794" y="107"/>
                    </a:lnTo>
                    <a:lnTo>
                      <a:pt x="969" y="390"/>
                    </a:lnTo>
                    <a:lnTo>
                      <a:pt x="969" y="656"/>
                    </a:lnTo>
                    <a:lnTo>
                      <a:pt x="1211" y="979"/>
                    </a:lnTo>
                    <a:lnTo>
                      <a:pt x="1251" y="979"/>
                    </a:lnTo>
                    <a:lnTo>
                      <a:pt x="1251" y="864"/>
                    </a:lnTo>
                    <a:lnTo>
                      <a:pt x="1344" y="1056"/>
                    </a:lnTo>
                    <a:lnTo>
                      <a:pt x="1524" y="1097"/>
                    </a:lnTo>
                    <a:lnTo>
                      <a:pt x="1497" y="1155"/>
                    </a:lnTo>
                    <a:lnTo>
                      <a:pt x="1475" y="1216"/>
                    </a:lnTo>
                    <a:lnTo>
                      <a:pt x="1457" y="1280"/>
                    </a:lnTo>
                    <a:lnTo>
                      <a:pt x="1444" y="1344"/>
                    </a:lnTo>
                    <a:lnTo>
                      <a:pt x="1436" y="1409"/>
                    </a:lnTo>
                    <a:lnTo>
                      <a:pt x="1434" y="1476"/>
                    </a:lnTo>
                    <a:lnTo>
                      <a:pt x="1436" y="1546"/>
                    </a:lnTo>
                    <a:lnTo>
                      <a:pt x="1445" y="1613"/>
                    </a:lnTo>
                    <a:lnTo>
                      <a:pt x="1459" y="1680"/>
                    </a:lnTo>
                    <a:lnTo>
                      <a:pt x="1477" y="1745"/>
                    </a:lnTo>
                    <a:lnTo>
                      <a:pt x="1500" y="1807"/>
                    </a:lnTo>
                    <a:lnTo>
                      <a:pt x="1529" y="1870"/>
                    </a:lnTo>
                    <a:lnTo>
                      <a:pt x="1562" y="1928"/>
                    </a:lnTo>
                    <a:lnTo>
                      <a:pt x="1601" y="1984"/>
                    </a:lnTo>
                    <a:lnTo>
                      <a:pt x="1644" y="2037"/>
                    </a:lnTo>
                    <a:lnTo>
                      <a:pt x="1691" y="2089"/>
                    </a:lnTo>
                    <a:lnTo>
                      <a:pt x="1737" y="2131"/>
                    </a:lnTo>
                    <a:lnTo>
                      <a:pt x="1786" y="2170"/>
                    </a:lnTo>
                    <a:lnTo>
                      <a:pt x="1837" y="2205"/>
                    </a:lnTo>
                    <a:lnTo>
                      <a:pt x="1890" y="2236"/>
                    </a:lnTo>
                    <a:lnTo>
                      <a:pt x="1885" y="2257"/>
                    </a:lnTo>
                    <a:lnTo>
                      <a:pt x="1880" y="2274"/>
                    </a:lnTo>
                    <a:lnTo>
                      <a:pt x="1877" y="2289"/>
                    </a:lnTo>
                    <a:lnTo>
                      <a:pt x="1874" y="2300"/>
                    </a:lnTo>
                    <a:lnTo>
                      <a:pt x="1872" y="2308"/>
                    </a:lnTo>
                    <a:lnTo>
                      <a:pt x="1872" y="2310"/>
                    </a:lnTo>
                    <a:lnTo>
                      <a:pt x="1889" y="2512"/>
                    </a:lnTo>
                    <a:lnTo>
                      <a:pt x="1820" y="2519"/>
                    </a:lnTo>
                    <a:lnTo>
                      <a:pt x="1749" y="2524"/>
                    </a:lnTo>
                    <a:lnTo>
                      <a:pt x="1679" y="2526"/>
                    </a:lnTo>
                    <a:lnTo>
                      <a:pt x="1572" y="2523"/>
                    </a:lnTo>
                    <a:lnTo>
                      <a:pt x="1468" y="2513"/>
                    </a:lnTo>
                    <a:lnTo>
                      <a:pt x="1366" y="2496"/>
                    </a:lnTo>
                    <a:lnTo>
                      <a:pt x="1266" y="2475"/>
                    </a:lnTo>
                    <a:lnTo>
                      <a:pt x="1168" y="2447"/>
                    </a:lnTo>
                    <a:lnTo>
                      <a:pt x="1072" y="2414"/>
                    </a:lnTo>
                    <a:lnTo>
                      <a:pt x="979" y="2375"/>
                    </a:lnTo>
                    <a:lnTo>
                      <a:pt x="889" y="2331"/>
                    </a:lnTo>
                    <a:lnTo>
                      <a:pt x="803" y="2282"/>
                    </a:lnTo>
                    <a:lnTo>
                      <a:pt x="719" y="2228"/>
                    </a:lnTo>
                    <a:lnTo>
                      <a:pt x="640" y="2169"/>
                    </a:lnTo>
                    <a:lnTo>
                      <a:pt x="564" y="2106"/>
                    </a:lnTo>
                    <a:lnTo>
                      <a:pt x="491" y="2040"/>
                    </a:lnTo>
                    <a:lnTo>
                      <a:pt x="424" y="1968"/>
                    </a:lnTo>
                    <a:lnTo>
                      <a:pt x="360" y="1892"/>
                    </a:lnTo>
                    <a:lnTo>
                      <a:pt x="301" y="1814"/>
                    </a:lnTo>
                    <a:lnTo>
                      <a:pt x="247" y="1731"/>
                    </a:lnTo>
                    <a:lnTo>
                      <a:pt x="197" y="1645"/>
                    </a:lnTo>
                    <a:lnTo>
                      <a:pt x="152" y="1557"/>
                    </a:lnTo>
                    <a:lnTo>
                      <a:pt x="113" y="1465"/>
                    </a:lnTo>
                    <a:lnTo>
                      <a:pt x="79" y="1370"/>
                    </a:lnTo>
                    <a:lnTo>
                      <a:pt x="52" y="1273"/>
                    </a:lnTo>
                    <a:lnTo>
                      <a:pt x="30" y="1174"/>
                    </a:lnTo>
                    <a:lnTo>
                      <a:pt x="13" y="1073"/>
                    </a:lnTo>
                    <a:lnTo>
                      <a:pt x="3" y="970"/>
                    </a:lnTo>
                    <a:lnTo>
                      <a:pt x="0" y="864"/>
                    </a:lnTo>
                    <a:lnTo>
                      <a:pt x="3" y="763"/>
                    </a:lnTo>
                    <a:lnTo>
                      <a:pt x="12" y="664"/>
                    </a:lnTo>
                    <a:lnTo>
                      <a:pt x="27" y="567"/>
                    </a:lnTo>
                    <a:lnTo>
                      <a:pt x="48" y="471"/>
                    </a:lnTo>
                    <a:lnTo>
                      <a:pt x="75" y="377"/>
                    </a:lnTo>
                    <a:lnTo>
                      <a:pt x="106" y="285"/>
                    </a:lnTo>
                    <a:lnTo>
                      <a:pt x="143" y="197"/>
                    </a:lnTo>
                    <a:lnTo>
                      <a:pt x="184" y="111"/>
                    </a:lnTo>
                    <a:lnTo>
                      <a:pt x="230" y="27"/>
                    </a:lnTo>
                    <a:lnTo>
                      <a:pt x="351"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2" name="Freeform 595"/>
              <p:cNvSpPr>
                <a:spLocks noEditPoints="1"/>
              </p:cNvSpPr>
              <p:nvPr/>
            </p:nvSpPr>
            <p:spPr bwMode="auto">
              <a:xfrm>
                <a:off x="906463" y="-1422400"/>
                <a:ext cx="455613" cy="138113"/>
              </a:xfrm>
              <a:custGeom>
                <a:avLst/>
                <a:gdLst>
                  <a:gd name="T0" fmla="*/ 857 w 2009"/>
                  <a:gd name="T1" fmla="*/ 178 h 604"/>
                  <a:gd name="T2" fmla="*/ 854 w 2009"/>
                  <a:gd name="T3" fmla="*/ 185 h 604"/>
                  <a:gd name="T4" fmla="*/ 848 w 2009"/>
                  <a:gd name="T5" fmla="*/ 194 h 604"/>
                  <a:gd name="T6" fmla="*/ 837 w 2009"/>
                  <a:gd name="T7" fmla="*/ 204 h 604"/>
                  <a:gd name="T8" fmla="*/ 823 w 2009"/>
                  <a:gd name="T9" fmla="*/ 214 h 604"/>
                  <a:gd name="T10" fmla="*/ 809 w 2009"/>
                  <a:gd name="T11" fmla="*/ 225 h 604"/>
                  <a:gd name="T12" fmla="*/ 795 w 2009"/>
                  <a:gd name="T13" fmla="*/ 235 h 604"/>
                  <a:gd name="T14" fmla="*/ 780 w 2009"/>
                  <a:gd name="T15" fmla="*/ 246 h 604"/>
                  <a:gd name="T16" fmla="*/ 767 w 2009"/>
                  <a:gd name="T17" fmla="*/ 254 h 604"/>
                  <a:gd name="T18" fmla="*/ 757 w 2009"/>
                  <a:gd name="T19" fmla="*/ 261 h 604"/>
                  <a:gd name="T20" fmla="*/ 750 w 2009"/>
                  <a:gd name="T21" fmla="*/ 266 h 604"/>
                  <a:gd name="T22" fmla="*/ 747 w 2009"/>
                  <a:gd name="T23" fmla="*/ 267 h 604"/>
                  <a:gd name="T24" fmla="*/ 857 w 2009"/>
                  <a:gd name="T25" fmla="*/ 331 h 604"/>
                  <a:gd name="T26" fmla="*/ 1087 w 2009"/>
                  <a:gd name="T27" fmla="*/ 271 h 604"/>
                  <a:gd name="T28" fmla="*/ 1033 w 2009"/>
                  <a:gd name="T29" fmla="*/ 178 h 604"/>
                  <a:gd name="T30" fmla="*/ 933 w 2009"/>
                  <a:gd name="T31" fmla="*/ 210 h 604"/>
                  <a:gd name="T32" fmla="*/ 857 w 2009"/>
                  <a:gd name="T33" fmla="*/ 178 h 604"/>
                  <a:gd name="T34" fmla="*/ 1537 w 2009"/>
                  <a:gd name="T35" fmla="*/ 72 h 604"/>
                  <a:gd name="T36" fmla="*/ 1365 w 2009"/>
                  <a:gd name="T37" fmla="*/ 165 h 604"/>
                  <a:gd name="T38" fmla="*/ 1267 w 2009"/>
                  <a:gd name="T39" fmla="*/ 226 h 604"/>
                  <a:gd name="T40" fmla="*/ 1336 w 2009"/>
                  <a:gd name="T41" fmla="*/ 270 h 604"/>
                  <a:gd name="T42" fmla="*/ 1488 w 2009"/>
                  <a:gd name="T43" fmla="*/ 255 h 604"/>
                  <a:gd name="T44" fmla="*/ 1647 w 2009"/>
                  <a:gd name="T45" fmla="*/ 135 h 604"/>
                  <a:gd name="T46" fmla="*/ 1537 w 2009"/>
                  <a:gd name="T47" fmla="*/ 72 h 604"/>
                  <a:gd name="T48" fmla="*/ 1295 w 2009"/>
                  <a:gd name="T49" fmla="*/ 0 h 604"/>
                  <a:gd name="T50" fmla="*/ 1295 w 2009"/>
                  <a:gd name="T51" fmla="*/ 0 h 604"/>
                  <a:gd name="T52" fmla="*/ 1390 w 2009"/>
                  <a:gd name="T53" fmla="*/ 3 h 604"/>
                  <a:gd name="T54" fmla="*/ 1483 w 2009"/>
                  <a:gd name="T55" fmla="*/ 11 h 604"/>
                  <a:gd name="T56" fmla="*/ 1576 w 2009"/>
                  <a:gd name="T57" fmla="*/ 24 h 604"/>
                  <a:gd name="T58" fmla="*/ 1666 w 2009"/>
                  <a:gd name="T59" fmla="*/ 42 h 604"/>
                  <a:gd name="T60" fmla="*/ 1755 w 2009"/>
                  <a:gd name="T61" fmla="*/ 65 h 604"/>
                  <a:gd name="T62" fmla="*/ 1842 w 2009"/>
                  <a:gd name="T63" fmla="*/ 92 h 604"/>
                  <a:gd name="T64" fmla="*/ 1926 w 2009"/>
                  <a:gd name="T65" fmla="*/ 124 h 604"/>
                  <a:gd name="T66" fmla="*/ 2009 w 2009"/>
                  <a:gd name="T67" fmla="*/ 160 h 604"/>
                  <a:gd name="T68" fmla="*/ 1948 w 2009"/>
                  <a:gd name="T69" fmla="*/ 169 h 604"/>
                  <a:gd name="T70" fmla="*/ 1784 w 2009"/>
                  <a:gd name="T71" fmla="*/ 145 h 604"/>
                  <a:gd name="T72" fmla="*/ 1668 w 2009"/>
                  <a:gd name="T73" fmla="*/ 221 h 604"/>
                  <a:gd name="T74" fmla="*/ 1586 w 2009"/>
                  <a:gd name="T75" fmla="*/ 311 h 604"/>
                  <a:gd name="T76" fmla="*/ 1285 w 2009"/>
                  <a:gd name="T77" fmla="*/ 339 h 604"/>
                  <a:gd name="T78" fmla="*/ 1162 w 2009"/>
                  <a:gd name="T79" fmla="*/ 319 h 604"/>
                  <a:gd name="T80" fmla="*/ 1077 w 2009"/>
                  <a:gd name="T81" fmla="*/ 450 h 604"/>
                  <a:gd name="T82" fmla="*/ 830 w 2009"/>
                  <a:gd name="T83" fmla="*/ 464 h 604"/>
                  <a:gd name="T84" fmla="*/ 676 w 2009"/>
                  <a:gd name="T85" fmla="*/ 421 h 604"/>
                  <a:gd name="T86" fmla="*/ 538 w 2009"/>
                  <a:gd name="T87" fmla="*/ 495 h 604"/>
                  <a:gd name="T88" fmla="*/ 239 w 2009"/>
                  <a:gd name="T89" fmla="*/ 536 h 604"/>
                  <a:gd name="T90" fmla="*/ 0 w 2009"/>
                  <a:gd name="T91" fmla="*/ 604 h 604"/>
                  <a:gd name="T92" fmla="*/ 0 w 2009"/>
                  <a:gd name="T93" fmla="*/ 604 h 604"/>
                  <a:gd name="T94" fmla="*/ 63 w 2009"/>
                  <a:gd name="T95" fmla="*/ 532 h 604"/>
                  <a:gd name="T96" fmla="*/ 131 w 2009"/>
                  <a:gd name="T97" fmla="*/ 464 h 604"/>
                  <a:gd name="T98" fmla="*/ 203 w 2009"/>
                  <a:gd name="T99" fmla="*/ 400 h 604"/>
                  <a:gd name="T100" fmla="*/ 278 w 2009"/>
                  <a:gd name="T101" fmla="*/ 339 h 604"/>
                  <a:gd name="T102" fmla="*/ 356 w 2009"/>
                  <a:gd name="T103" fmla="*/ 283 h 604"/>
                  <a:gd name="T104" fmla="*/ 439 w 2009"/>
                  <a:gd name="T105" fmla="*/ 232 h 604"/>
                  <a:gd name="T106" fmla="*/ 524 w 2009"/>
                  <a:gd name="T107" fmla="*/ 185 h 604"/>
                  <a:gd name="T108" fmla="*/ 612 w 2009"/>
                  <a:gd name="T109" fmla="*/ 144 h 604"/>
                  <a:gd name="T110" fmla="*/ 702 w 2009"/>
                  <a:gd name="T111" fmla="*/ 107 h 604"/>
                  <a:gd name="T112" fmla="*/ 796 w 2009"/>
                  <a:gd name="T113" fmla="*/ 75 h 604"/>
                  <a:gd name="T114" fmla="*/ 892 w 2009"/>
                  <a:gd name="T115" fmla="*/ 49 h 604"/>
                  <a:gd name="T116" fmla="*/ 990 w 2009"/>
                  <a:gd name="T117" fmla="*/ 27 h 604"/>
                  <a:gd name="T118" fmla="*/ 1089 w 2009"/>
                  <a:gd name="T119" fmla="*/ 13 h 604"/>
                  <a:gd name="T120" fmla="*/ 1191 w 2009"/>
                  <a:gd name="T121" fmla="*/ 3 h 604"/>
                  <a:gd name="T122" fmla="*/ 1295 w 2009"/>
                  <a:gd name="T12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09" h="604">
                    <a:moveTo>
                      <a:pt x="857" y="178"/>
                    </a:moveTo>
                    <a:lnTo>
                      <a:pt x="854" y="185"/>
                    </a:lnTo>
                    <a:lnTo>
                      <a:pt x="848" y="194"/>
                    </a:lnTo>
                    <a:lnTo>
                      <a:pt x="837" y="204"/>
                    </a:lnTo>
                    <a:lnTo>
                      <a:pt x="823" y="214"/>
                    </a:lnTo>
                    <a:lnTo>
                      <a:pt x="809" y="225"/>
                    </a:lnTo>
                    <a:lnTo>
                      <a:pt x="795" y="235"/>
                    </a:lnTo>
                    <a:lnTo>
                      <a:pt x="780" y="246"/>
                    </a:lnTo>
                    <a:lnTo>
                      <a:pt x="767" y="254"/>
                    </a:lnTo>
                    <a:lnTo>
                      <a:pt x="757" y="261"/>
                    </a:lnTo>
                    <a:lnTo>
                      <a:pt x="750" y="266"/>
                    </a:lnTo>
                    <a:lnTo>
                      <a:pt x="747" y="267"/>
                    </a:lnTo>
                    <a:lnTo>
                      <a:pt x="857" y="331"/>
                    </a:lnTo>
                    <a:lnTo>
                      <a:pt x="1087" y="271"/>
                    </a:lnTo>
                    <a:lnTo>
                      <a:pt x="1033" y="178"/>
                    </a:lnTo>
                    <a:lnTo>
                      <a:pt x="933" y="210"/>
                    </a:lnTo>
                    <a:lnTo>
                      <a:pt x="857" y="178"/>
                    </a:lnTo>
                    <a:close/>
                    <a:moveTo>
                      <a:pt x="1537" y="72"/>
                    </a:moveTo>
                    <a:lnTo>
                      <a:pt x="1365" y="165"/>
                    </a:lnTo>
                    <a:lnTo>
                      <a:pt x="1267" y="226"/>
                    </a:lnTo>
                    <a:lnTo>
                      <a:pt x="1336" y="270"/>
                    </a:lnTo>
                    <a:lnTo>
                      <a:pt x="1488" y="255"/>
                    </a:lnTo>
                    <a:lnTo>
                      <a:pt x="1647" y="135"/>
                    </a:lnTo>
                    <a:lnTo>
                      <a:pt x="1537" y="72"/>
                    </a:lnTo>
                    <a:close/>
                    <a:moveTo>
                      <a:pt x="1295" y="0"/>
                    </a:moveTo>
                    <a:lnTo>
                      <a:pt x="1295" y="0"/>
                    </a:lnTo>
                    <a:lnTo>
                      <a:pt x="1390" y="3"/>
                    </a:lnTo>
                    <a:lnTo>
                      <a:pt x="1483" y="11"/>
                    </a:lnTo>
                    <a:lnTo>
                      <a:pt x="1576" y="24"/>
                    </a:lnTo>
                    <a:lnTo>
                      <a:pt x="1666" y="42"/>
                    </a:lnTo>
                    <a:lnTo>
                      <a:pt x="1755" y="65"/>
                    </a:lnTo>
                    <a:lnTo>
                      <a:pt x="1842" y="92"/>
                    </a:lnTo>
                    <a:lnTo>
                      <a:pt x="1926" y="124"/>
                    </a:lnTo>
                    <a:lnTo>
                      <a:pt x="2009" y="160"/>
                    </a:lnTo>
                    <a:lnTo>
                      <a:pt x="1948" y="169"/>
                    </a:lnTo>
                    <a:lnTo>
                      <a:pt x="1784" y="145"/>
                    </a:lnTo>
                    <a:lnTo>
                      <a:pt x="1668" y="221"/>
                    </a:lnTo>
                    <a:lnTo>
                      <a:pt x="1586" y="311"/>
                    </a:lnTo>
                    <a:lnTo>
                      <a:pt x="1285" y="339"/>
                    </a:lnTo>
                    <a:lnTo>
                      <a:pt x="1162" y="319"/>
                    </a:lnTo>
                    <a:lnTo>
                      <a:pt x="1077" y="450"/>
                    </a:lnTo>
                    <a:lnTo>
                      <a:pt x="830" y="464"/>
                    </a:lnTo>
                    <a:lnTo>
                      <a:pt x="676" y="421"/>
                    </a:lnTo>
                    <a:lnTo>
                      <a:pt x="538" y="495"/>
                    </a:lnTo>
                    <a:lnTo>
                      <a:pt x="239" y="536"/>
                    </a:lnTo>
                    <a:lnTo>
                      <a:pt x="0" y="604"/>
                    </a:lnTo>
                    <a:lnTo>
                      <a:pt x="0" y="604"/>
                    </a:lnTo>
                    <a:lnTo>
                      <a:pt x="63" y="532"/>
                    </a:lnTo>
                    <a:lnTo>
                      <a:pt x="131" y="464"/>
                    </a:lnTo>
                    <a:lnTo>
                      <a:pt x="203" y="400"/>
                    </a:lnTo>
                    <a:lnTo>
                      <a:pt x="278" y="339"/>
                    </a:lnTo>
                    <a:lnTo>
                      <a:pt x="356" y="283"/>
                    </a:lnTo>
                    <a:lnTo>
                      <a:pt x="439" y="232"/>
                    </a:lnTo>
                    <a:lnTo>
                      <a:pt x="524" y="185"/>
                    </a:lnTo>
                    <a:lnTo>
                      <a:pt x="612" y="144"/>
                    </a:lnTo>
                    <a:lnTo>
                      <a:pt x="702" y="107"/>
                    </a:lnTo>
                    <a:lnTo>
                      <a:pt x="796" y="75"/>
                    </a:lnTo>
                    <a:lnTo>
                      <a:pt x="892" y="49"/>
                    </a:lnTo>
                    <a:lnTo>
                      <a:pt x="990" y="27"/>
                    </a:lnTo>
                    <a:lnTo>
                      <a:pt x="1089" y="13"/>
                    </a:lnTo>
                    <a:lnTo>
                      <a:pt x="1191" y="3"/>
                    </a:lnTo>
                    <a:lnTo>
                      <a:pt x="1295" y="0"/>
                    </a:lnTo>
                    <a:close/>
                  </a:path>
                </a:pathLst>
              </a:custGeom>
              <a:grpFill/>
              <a:ln w="0">
                <a:noFill/>
                <a:prstDash val="solid"/>
                <a:round/>
              </a:ln>
            </p:spPr>
            <p:txBody>
              <a:bodyPr vert="horz" wrap="square" lIns="91440" tIns="45720" rIns="91440" bIns="45720" numCol="1" anchor="t" anchorCtr="0" compatLnSpc="1"/>
              <a:lstStyle/>
              <a:p>
                <a:endParaRPr lang="en-US"/>
              </a:p>
            </p:txBody>
          </p:sp>
        </p:grpSp>
      </p:grpSp>
      <p:sp>
        <p:nvSpPr>
          <p:cNvPr id="14" name="矩形 13"/>
          <p:cNvSpPr/>
          <p:nvPr/>
        </p:nvSpPr>
        <p:spPr>
          <a:xfrm flipV="1">
            <a:off x="558800" y="1759585"/>
            <a:ext cx="11049000" cy="76200"/>
          </a:xfrm>
          <a:prstGeom prst="rect">
            <a:avLst/>
          </a:prstGeom>
          <a:gradFill>
            <a:gsLst>
              <a:gs pos="100000">
                <a:srgbClr val="F9F8CA"/>
              </a:gs>
              <a:gs pos="6000">
                <a:srgbClr val="4EAADD"/>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文本框 24"/>
          <p:cNvSpPr txBox="1"/>
          <p:nvPr/>
        </p:nvSpPr>
        <p:spPr>
          <a:xfrm>
            <a:off x="845820" y="1989455"/>
            <a:ext cx="6817995" cy="645160"/>
          </a:xfrm>
          <a:prstGeom prst="rect">
            <a:avLst/>
          </a:prstGeom>
          <a:noFill/>
        </p:spPr>
        <p:txBody>
          <a:bodyPr wrap="square" rtlCol="0">
            <a:spAutoFit/>
          </a:bodyPr>
          <a:p>
            <a:r>
              <a:rPr lang="en-US" altLang="zh-CN" sz="3600" b="1">
                <a:solidFill>
                  <a:schemeClr val="bg1"/>
                </a:solidFill>
                <a:latin typeface="微软雅黑 Light" panose="020B0502040204020203" pitchFamily="34" charset="-122"/>
                <a:ea typeface="微软雅黑 Light" panose="020B0502040204020203" pitchFamily="34" charset="-122"/>
              </a:rPr>
              <a:t>    </a:t>
            </a:r>
            <a:r>
              <a:rPr lang="zh-CN" altLang="en-US" sz="3600" b="1">
                <a:solidFill>
                  <a:schemeClr val="bg1"/>
                </a:solidFill>
                <a:latin typeface="微软雅黑 Light" panose="020B0502040204020203" pitchFamily="34" charset="-122"/>
                <a:ea typeface="微软雅黑 Light" panose="020B0502040204020203" pitchFamily="34" charset="-122"/>
              </a:rPr>
              <a:t>诉讼</a:t>
            </a:r>
            <a:endParaRPr lang="zh-CN" altLang="en-US" sz="3600" b="1">
              <a:solidFill>
                <a:schemeClr val="bg1"/>
              </a:solidFill>
              <a:latin typeface="微软雅黑 Light" panose="020B0502040204020203" pitchFamily="34" charset="-122"/>
              <a:ea typeface="微软雅黑 Light" panose="020B0502040204020203" pitchFamily="34" charset="-122"/>
            </a:endParaRPr>
          </a:p>
        </p:txBody>
      </p:sp>
      <p:sp>
        <p:nvSpPr>
          <p:cNvPr id="26" name="文本框 25"/>
          <p:cNvSpPr txBox="1"/>
          <p:nvPr/>
        </p:nvSpPr>
        <p:spPr>
          <a:xfrm>
            <a:off x="920115" y="2542540"/>
            <a:ext cx="10279380" cy="3290570"/>
          </a:xfrm>
          <a:prstGeom prst="rect">
            <a:avLst/>
          </a:prstGeom>
          <a:noFill/>
        </p:spPr>
        <p:txBody>
          <a:bodyPr wrap="square" rtlCol="0">
            <a:spAutoFit/>
          </a:bodyPr>
          <a:p>
            <a:pPr marL="457200" indent="-457200">
              <a:lnSpc>
                <a:spcPct val="130000"/>
              </a:lnSpc>
              <a:buFont typeface="Wingdings" panose="05000000000000000000" charset="0"/>
              <a:buChar char="u"/>
            </a:pPr>
            <a:r>
              <a:rPr sz="3200" b="1">
                <a:solidFill>
                  <a:schemeClr val="bg1"/>
                </a:solidFill>
                <a:latin typeface="微软雅黑 Light" panose="020B0502040204020203" pitchFamily="34" charset="-122"/>
                <a:ea typeface="微软雅黑 Light" panose="020B0502040204020203" pitchFamily="34" charset="-122"/>
              </a:rPr>
              <a:t>遇到侵犯隐私、侵犯个人信息的情况，可以向法院提起民事诉讼，要求对方停止侵害、赔偿损失、赔礼道歉等等</a:t>
            </a:r>
            <a:r>
              <a:rPr lang="en-US" altLang="zh-CN" sz="3200" b="1">
                <a:solidFill>
                  <a:schemeClr val="bg1"/>
                </a:solidFill>
                <a:latin typeface="微软雅黑 Light" panose="020B0502040204020203" pitchFamily="34" charset="-122"/>
                <a:ea typeface="微软雅黑 Light" panose="020B0502040204020203" pitchFamily="34" charset="-122"/>
              </a:rPr>
              <a:t> </a:t>
            </a:r>
            <a:endParaRPr lang="en-US" altLang="zh-CN" sz="3200" b="1">
              <a:solidFill>
                <a:schemeClr val="bg1"/>
              </a:solidFill>
              <a:latin typeface="微软雅黑 Light" panose="020B0502040204020203" pitchFamily="34" charset="-122"/>
              <a:ea typeface="微软雅黑 Light" panose="020B0502040204020203" pitchFamily="34" charset="-122"/>
            </a:endParaRPr>
          </a:p>
          <a:p>
            <a:pPr marL="457200" indent="-457200">
              <a:lnSpc>
                <a:spcPct val="130000"/>
              </a:lnSpc>
              <a:buFont typeface="Wingdings" panose="05000000000000000000" charset="0"/>
              <a:buChar char="u"/>
            </a:pPr>
            <a:r>
              <a:rPr lang="en-US" altLang="zh-CN" sz="3200" b="1">
                <a:solidFill>
                  <a:schemeClr val="bg1"/>
                </a:solidFill>
                <a:latin typeface="微软雅黑 Light" panose="020B0502040204020203" pitchFamily="34" charset="-122"/>
                <a:ea typeface="微软雅黑 Light" panose="020B0502040204020203" pitchFamily="34" charset="-122"/>
              </a:rPr>
              <a:t>一旦法院判决对方停止侵权，对方拒不执行时，根据民事诉讼法的规定，法院可以对其处以拘留</a:t>
            </a:r>
            <a:endParaRPr lang="en-US" altLang="zh-CN" sz="3200" b="1">
              <a:solidFill>
                <a:schemeClr val="bg1"/>
              </a:solidFill>
              <a:latin typeface="微软雅黑 Light" panose="020B0502040204020203" pitchFamily="34" charset="-122"/>
              <a:ea typeface="微软雅黑 Light" panose="020B0502040204020203" pitchFamily="34" charset="-122"/>
            </a:endParaRPr>
          </a:p>
        </p:txBody>
      </p:sp>
      <p:sp>
        <p:nvSpPr>
          <p:cNvPr id="3" name="矩形 2"/>
          <p:cNvSpPr/>
          <p:nvPr/>
        </p:nvSpPr>
        <p:spPr>
          <a:xfrm>
            <a:off x="2791460" y="556073"/>
            <a:ext cx="6609080" cy="798830"/>
          </a:xfrm>
          <a:prstGeom prst="rect">
            <a:avLst/>
          </a:prstGeom>
        </p:spPr>
        <p:txBody>
          <a:bodyPr wrap="none">
            <a:spAutoFit/>
          </a:bodyPr>
          <a:lstStyle/>
          <a:p>
            <a:pPr algn="ctr"/>
            <a:r>
              <a:rPr lang="zh-CN" altLang="en-US" sz="4600" dirty="0">
                <a:solidFill>
                  <a:schemeClr val="bg1"/>
                </a:solidFill>
                <a:latin typeface="微软雅黑 Light" panose="020B0502040204020203" pitchFamily="34" charset="-122"/>
                <a:ea typeface="微软雅黑 Light" panose="020B0502040204020203" pitchFamily="34" charset="-122"/>
              </a:rPr>
              <a:t>个人信息泄露</a:t>
            </a:r>
            <a:r>
              <a:rPr lang="zh-CN" altLang="en-US" sz="4600" dirty="0">
                <a:solidFill>
                  <a:schemeClr val="bg1"/>
                </a:solidFill>
                <a:latin typeface="微软雅黑 Light" panose="020B0502040204020203" pitchFamily="34" charset="-122"/>
                <a:ea typeface="微软雅黑 Light" panose="020B0502040204020203" pitchFamily="34" charset="-122"/>
              </a:rPr>
              <a:t>后该怎么办</a:t>
            </a:r>
            <a:endParaRPr lang="zh-CN" altLang="en-US" sz="4600" dirty="0">
              <a:solidFill>
                <a:schemeClr val="bg1"/>
              </a:solidFill>
              <a:latin typeface="微软雅黑 Light" panose="020B0502040204020203" pitchFamily="34" charset="-122"/>
              <a:ea typeface="微软雅黑 Light" panose="020B0502040204020203" pitchFamily="34"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991108" y="1771839"/>
            <a:ext cx="4338022" cy="4235453"/>
            <a:chOff x="-4754563" y="1316038"/>
            <a:chExt cx="3424238" cy="3343275"/>
          </a:xfrm>
        </p:grpSpPr>
        <p:sp>
          <p:nvSpPr>
            <p:cNvPr id="1315" name="Freeform 5"/>
            <p:cNvSpPr/>
            <p:nvPr/>
          </p:nvSpPr>
          <p:spPr bwMode="auto">
            <a:xfrm>
              <a:off x="-4460875" y="1943101"/>
              <a:ext cx="2782888" cy="1928813"/>
            </a:xfrm>
            <a:custGeom>
              <a:avLst/>
              <a:gdLst>
                <a:gd name="T0" fmla="*/ 59 w 3506"/>
                <a:gd name="T1" fmla="*/ 2430 h 2430"/>
                <a:gd name="T2" fmla="*/ 59 w 3506"/>
                <a:gd name="T3" fmla="*/ 2430 h 2430"/>
                <a:gd name="T4" fmla="*/ 46 w 3506"/>
                <a:gd name="T5" fmla="*/ 2428 h 2430"/>
                <a:gd name="T6" fmla="*/ 35 w 3506"/>
                <a:gd name="T7" fmla="*/ 2424 h 2430"/>
                <a:gd name="T8" fmla="*/ 26 w 3506"/>
                <a:gd name="T9" fmla="*/ 2419 h 2430"/>
                <a:gd name="T10" fmla="*/ 17 w 3506"/>
                <a:gd name="T11" fmla="*/ 2411 h 2430"/>
                <a:gd name="T12" fmla="*/ 9 w 3506"/>
                <a:gd name="T13" fmla="*/ 2404 h 2430"/>
                <a:gd name="T14" fmla="*/ 4 w 3506"/>
                <a:gd name="T15" fmla="*/ 2393 h 2430"/>
                <a:gd name="T16" fmla="*/ 0 w 3506"/>
                <a:gd name="T17" fmla="*/ 2382 h 2430"/>
                <a:gd name="T18" fmla="*/ 0 w 3506"/>
                <a:gd name="T19" fmla="*/ 2371 h 2430"/>
                <a:gd name="T20" fmla="*/ 0 w 3506"/>
                <a:gd name="T21" fmla="*/ 58 h 2430"/>
                <a:gd name="T22" fmla="*/ 0 w 3506"/>
                <a:gd name="T23" fmla="*/ 58 h 2430"/>
                <a:gd name="T24" fmla="*/ 0 w 3506"/>
                <a:gd name="T25" fmla="*/ 45 h 2430"/>
                <a:gd name="T26" fmla="*/ 4 w 3506"/>
                <a:gd name="T27" fmla="*/ 34 h 2430"/>
                <a:gd name="T28" fmla="*/ 9 w 3506"/>
                <a:gd name="T29" fmla="*/ 25 h 2430"/>
                <a:gd name="T30" fmla="*/ 17 w 3506"/>
                <a:gd name="T31" fmla="*/ 16 h 2430"/>
                <a:gd name="T32" fmla="*/ 26 w 3506"/>
                <a:gd name="T33" fmla="*/ 9 h 2430"/>
                <a:gd name="T34" fmla="*/ 35 w 3506"/>
                <a:gd name="T35" fmla="*/ 3 h 2430"/>
                <a:gd name="T36" fmla="*/ 46 w 3506"/>
                <a:gd name="T37" fmla="*/ 0 h 2430"/>
                <a:gd name="T38" fmla="*/ 59 w 3506"/>
                <a:gd name="T39" fmla="*/ 0 h 2430"/>
                <a:gd name="T40" fmla="*/ 3448 w 3506"/>
                <a:gd name="T41" fmla="*/ 0 h 2430"/>
                <a:gd name="T42" fmla="*/ 3448 w 3506"/>
                <a:gd name="T43" fmla="*/ 0 h 2430"/>
                <a:gd name="T44" fmla="*/ 3459 w 3506"/>
                <a:gd name="T45" fmla="*/ 0 h 2430"/>
                <a:gd name="T46" fmla="*/ 3470 w 3506"/>
                <a:gd name="T47" fmla="*/ 3 h 2430"/>
                <a:gd name="T48" fmla="*/ 3481 w 3506"/>
                <a:gd name="T49" fmla="*/ 9 h 2430"/>
                <a:gd name="T50" fmla="*/ 3488 w 3506"/>
                <a:gd name="T51" fmla="*/ 16 h 2430"/>
                <a:gd name="T52" fmla="*/ 3495 w 3506"/>
                <a:gd name="T53" fmla="*/ 25 h 2430"/>
                <a:gd name="T54" fmla="*/ 3501 w 3506"/>
                <a:gd name="T55" fmla="*/ 34 h 2430"/>
                <a:gd name="T56" fmla="*/ 3504 w 3506"/>
                <a:gd name="T57" fmla="*/ 45 h 2430"/>
                <a:gd name="T58" fmla="*/ 3506 w 3506"/>
                <a:gd name="T59" fmla="*/ 58 h 2430"/>
                <a:gd name="T60" fmla="*/ 3506 w 3506"/>
                <a:gd name="T61" fmla="*/ 2371 h 2430"/>
                <a:gd name="T62" fmla="*/ 3506 w 3506"/>
                <a:gd name="T63" fmla="*/ 2371 h 2430"/>
                <a:gd name="T64" fmla="*/ 3504 w 3506"/>
                <a:gd name="T65" fmla="*/ 2382 h 2430"/>
                <a:gd name="T66" fmla="*/ 3501 w 3506"/>
                <a:gd name="T67" fmla="*/ 2393 h 2430"/>
                <a:gd name="T68" fmla="*/ 3495 w 3506"/>
                <a:gd name="T69" fmla="*/ 2404 h 2430"/>
                <a:gd name="T70" fmla="*/ 3488 w 3506"/>
                <a:gd name="T71" fmla="*/ 2411 h 2430"/>
                <a:gd name="T72" fmla="*/ 3481 w 3506"/>
                <a:gd name="T73" fmla="*/ 2419 h 2430"/>
                <a:gd name="T74" fmla="*/ 3470 w 3506"/>
                <a:gd name="T75" fmla="*/ 2424 h 2430"/>
                <a:gd name="T76" fmla="*/ 3459 w 3506"/>
                <a:gd name="T77" fmla="*/ 2428 h 2430"/>
                <a:gd name="T78" fmla="*/ 3448 w 3506"/>
                <a:gd name="T79" fmla="*/ 2430 h 2430"/>
                <a:gd name="T80" fmla="*/ 59 w 3506"/>
                <a:gd name="T81" fmla="*/ 2430 h 2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06" h="2430">
                  <a:moveTo>
                    <a:pt x="59" y="2430"/>
                  </a:moveTo>
                  <a:lnTo>
                    <a:pt x="59" y="2430"/>
                  </a:lnTo>
                  <a:lnTo>
                    <a:pt x="46" y="2428"/>
                  </a:lnTo>
                  <a:lnTo>
                    <a:pt x="35" y="2424"/>
                  </a:lnTo>
                  <a:lnTo>
                    <a:pt x="26" y="2419"/>
                  </a:lnTo>
                  <a:lnTo>
                    <a:pt x="17" y="2411"/>
                  </a:lnTo>
                  <a:lnTo>
                    <a:pt x="9" y="2404"/>
                  </a:lnTo>
                  <a:lnTo>
                    <a:pt x="4" y="2393"/>
                  </a:lnTo>
                  <a:lnTo>
                    <a:pt x="0" y="2382"/>
                  </a:lnTo>
                  <a:lnTo>
                    <a:pt x="0" y="2371"/>
                  </a:lnTo>
                  <a:lnTo>
                    <a:pt x="0" y="58"/>
                  </a:lnTo>
                  <a:lnTo>
                    <a:pt x="0" y="58"/>
                  </a:lnTo>
                  <a:lnTo>
                    <a:pt x="0" y="45"/>
                  </a:lnTo>
                  <a:lnTo>
                    <a:pt x="4" y="34"/>
                  </a:lnTo>
                  <a:lnTo>
                    <a:pt x="9" y="25"/>
                  </a:lnTo>
                  <a:lnTo>
                    <a:pt x="17" y="16"/>
                  </a:lnTo>
                  <a:lnTo>
                    <a:pt x="26" y="9"/>
                  </a:lnTo>
                  <a:lnTo>
                    <a:pt x="35" y="3"/>
                  </a:lnTo>
                  <a:lnTo>
                    <a:pt x="46" y="0"/>
                  </a:lnTo>
                  <a:lnTo>
                    <a:pt x="59" y="0"/>
                  </a:lnTo>
                  <a:lnTo>
                    <a:pt x="3448" y="0"/>
                  </a:lnTo>
                  <a:lnTo>
                    <a:pt x="3448" y="0"/>
                  </a:lnTo>
                  <a:lnTo>
                    <a:pt x="3459" y="0"/>
                  </a:lnTo>
                  <a:lnTo>
                    <a:pt x="3470" y="3"/>
                  </a:lnTo>
                  <a:lnTo>
                    <a:pt x="3481" y="9"/>
                  </a:lnTo>
                  <a:lnTo>
                    <a:pt x="3488" y="16"/>
                  </a:lnTo>
                  <a:lnTo>
                    <a:pt x="3495" y="25"/>
                  </a:lnTo>
                  <a:lnTo>
                    <a:pt x="3501" y="34"/>
                  </a:lnTo>
                  <a:lnTo>
                    <a:pt x="3504" y="45"/>
                  </a:lnTo>
                  <a:lnTo>
                    <a:pt x="3506" y="58"/>
                  </a:lnTo>
                  <a:lnTo>
                    <a:pt x="3506" y="2371"/>
                  </a:lnTo>
                  <a:lnTo>
                    <a:pt x="3506" y="2371"/>
                  </a:lnTo>
                  <a:lnTo>
                    <a:pt x="3504" y="2382"/>
                  </a:lnTo>
                  <a:lnTo>
                    <a:pt x="3501" y="2393"/>
                  </a:lnTo>
                  <a:lnTo>
                    <a:pt x="3495" y="2404"/>
                  </a:lnTo>
                  <a:lnTo>
                    <a:pt x="3488" y="2411"/>
                  </a:lnTo>
                  <a:lnTo>
                    <a:pt x="3481" y="2419"/>
                  </a:lnTo>
                  <a:lnTo>
                    <a:pt x="3470" y="2424"/>
                  </a:lnTo>
                  <a:lnTo>
                    <a:pt x="3459" y="2428"/>
                  </a:lnTo>
                  <a:lnTo>
                    <a:pt x="3448" y="2430"/>
                  </a:lnTo>
                  <a:lnTo>
                    <a:pt x="59" y="2430"/>
                  </a:lnTo>
                  <a:close/>
                </a:path>
              </a:pathLst>
            </a:custGeom>
            <a:solidFill>
              <a:srgbClr val="4A45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6" name="Freeform 6"/>
            <p:cNvSpPr/>
            <p:nvPr/>
          </p:nvSpPr>
          <p:spPr bwMode="auto">
            <a:xfrm>
              <a:off x="-4460875" y="1943101"/>
              <a:ext cx="2782888" cy="1928813"/>
            </a:xfrm>
            <a:custGeom>
              <a:avLst/>
              <a:gdLst>
                <a:gd name="T0" fmla="*/ 59 w 3506"/>
                <a:gd name="T1" fmla="*/ 2430 h 2430"/>
                <a:gd name="T2" fmla="*/ 59 w 3506"/>
                <a:gd name="T3" fmla="*/ 2430 h 2430"/>
                <a:gd name="T4" fmla="*/ 46 w 3506"/>
                <a:gd name="T5" fmla="*/ 2428 h 2430"/>
                <a:gd name="T6" fmla="*/ 35 w 3506"/>
                <a:gd name="T7" fmla="*/ 2424 h 2430"/>
                <a:gd name="T8" fmla="*/ 26 w 3506"/>
                <a:gd name="T9" fmla="*/ 2419 h 2430"/>
                <a:gd name="T10" fmla="*/ 17 w 3506"/>
                <a:gd name="T11" fmla="*/ 2411 h 2430"/>
                <a:gd name="T12" fmla="*/ 9 w 3506"/>
                <a:gd name="T13" fmla="*/ 2404 h 2430"/>
                <a:gd name="T14" fmla="*/ 4 w 3506"/>
                <a:gd name="T15" fmla="*/ 2393 h 2430"/>
                <a:gd name="T16" fmla="*/ 0 w 3506"/>
                <a:gd name="T17" fmla="*/ 2382 h 2430"/>
                <a:gd name="T18" fmla="*/ 0 w 3506"/>
                <a:gd name="T19" fmla="*/ 2371 h 2430"/>
                <a:gd name="T20" fmla="*/ 0 w 3506"/>
                <a:gd name="T21" fmla="*/ 58 h 2430"/>
                <a:gd name="T22" fmla="*/ 0 w 3506"/>
                <a:gd name="T23" fmla="*/ 58 h 2430"/>
                <a:gd name="T24" fmla="*/ 0 w 3506"/>
                <a:gd name="T25" fmla="*/ 45 h 2430"/>
                <a:gd name="T26" fmla="*/ 4 w 3506"/>
                <a:gd name="T27" fmla="*/ 34 h 2430"/>
                <a:gd name="T28" fmla="*/ 9 w 3506"/>
                <a:gd name="T29" fmla="*/ 25 h 2430"/>
                <a:gd name="T30" fmla="*/ 17 w 3506"/>
                <a:gd name="T31" fmla="*/ 16 h 2430"/>
                <a:gd name="T32" fmla="*/ 26 w 3506"/>
                <a:gd name="T33" fmla="*/ 9 h 2430"/>
                <a:gd name="T34" fmla="*/ 35 w 3506"/>
                <a:gd name="T35" fmla="*/ 3 h 2430"/>
                <a:gd name="T36" fmla="*/ 46 w 3506"/>
                <a:gd name="T37" fmla="*/ 0 h 2430"/>
                <a:gd name="T38" fmla="*/ 59 w 3506"/>
                <a:gd name="T39" fmla="*/ 0 h 2430"/>
                <a:gd name="T40" fmla="*/ 3448 w 3506"/>
                <a:gd name="T41" fmla="*/ 0 h 2430"/>
                <a:gd name="T42" fmla="*/ 3448 w 3506"/>
                <a:gd name="T43" fmla="*/ 0 h 2430"/>
                <a:gd name="T44" fmla="*/ 3459 w 3506"/>
                <a:gd name="T45" fmla="*/ 0 h 2430"/>
                <a:gd name="T46" fmla="*/ 3470 w 3506"/>
                <a:gd name="T47" fmla="*/ 3 h 2430"/>
                <a:gd name="T48" fmla="*/ 3481 w 3506"/>
                <a:gd name="T49" fmla="*/ 9 h 2430"/>
                <a:gd name="T50" fmla="*/ 3488 w 3506"/>
                <a:gd name="T51" fmla="*/ 16 h 2430"/>
                <a:gd name="T52" fmla="*/ 3495 w 3506"/>
                <a:gd name="T53" fmla="*/ 25 h 2430"/>
                <a:gd name="T54" fmla="*/ 3501 w 3506"/>
                <a:gd name="T55" fmla="*/ 34 h 2430"/>
                <a:gd name="T56" fmla="*/ 3504 w 3506"/>
                <a:gd name="T57" fmla="*/ 45 h 2430"/>
                <a:gd name="T58" fmla="*/ 3506 w 3506"/>
                <a:gd name="T59" fmla="*/ 58 h 2430"/>
                <a:gd name="T60" fmla="*/ 3506 w 3506"/>
                <a:gd name="T61" fmla="*/ 2371 h 2430"/>
                <a:gd name="T62" fmla="*/ 3506 w 3506"/>
                <a:gd name="T63" fmla="*/ 2371 h 2430"/>
                <a:gd name="T64" fmla="*/ 3504 w 3506"/>
                <a:gd name="T65" fmla="*/ 2382 h 2430"/>
                <a:gd name="T66" fmla="*/ 3501 w 3506"/>
                <a:gd name="T67" fmla="*/ 2393 h 2430"/>
                <a:gd name="T68" fmla="*/ 3495 w 3506"/>
                <a:gd name="T69" fmla="*/ 2404 h 2430"/>
                <a:gd name="T70" fmla="*/ 3488 w 3506"/>
                <a:gd name="T71" fmla="*/ 2411 h 2430"/>
                <a:gd name="T72" fmla="*/ 3481 w 3506"/>
                <a:gd name="T73" fmla="*/ 2419 h 2430"/>
                <a:gd name="T74" fmla="*/ 3470 w 3506"/>
                <a:gd name="T75" fmla="*/ 2424 h 2430"/>
                <a:gd name="T76" fmla="*/ 3459 w 3506"/>
                <a:gd name="T77" fmla="*/ 2428 h 2430"/>
                <a:gd name="T78" fmla="*/ 3448 w 3506"/>
                <a:gd name="T79" fmla="*/ 2430 h 2430"/>
                <a:gd name="T80" fmla="*/ 59 w 3506"/>
                <a:gd name="T81" fmla="*/ 2430 h 2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06" h="2430">
                  <a:moveTo>
                    <a:pt x="59" y="2430"/>
                  </a:moveTo>
                  <a:lnTo>
                    <a:pt x="59" y="2430"/>
                  </a:lnTo>
                  <a:lnTo>
                    <a:pt x="46" y="2428"/>
                  </a:lnTo>
                  <a:lnTo>
                    <a:pt x="35" y="2424"/>
                  </a:lnTo>
                  <a:lnTo>
                    <a:pt x="26" y="2419"/>
                  </a:lnTo>
                  <a:lnTo>
                    <a:pt x="17" y="2411"/>
                  </a:lnTo>
                  <a:lnTo>
                    <a:pt x="9" y="2404"/>
                  </a:lnTo>
                  <a:lnTo>
                    <a:pt x="4" y="2393"/>
                  </a:lnTo>
                  <a:lnTo>
                    <a:pt x="0" y="2382"/>
                  </a:lnTo>
                  <a:lnTo>
                    <a:pt x="0" y="2371"/>
                  </a:lnTo>
                  <a:lnTo>
                    <a:pt x="0" y="58"/>
                  </a:lnTo>
                  <a:lnTo>
                    <a:pt x="0" y="58"/>
                  </a:lnTo>
                  <a:lnTo>
                    <a:pt x="0" y="45"/>
                  </a:lnTo>
                  <a:lnTo>
                    <a:pt x="4" y="34"/>
                  </a:lnTo>
                  <a:lnTo>
                    <a:pt x="9" y="25"/>
                  </a:lnTo>
                  <a:lnTo>
                    <a:pt x="17" y="16"/>
                  </a:lnTo>
                  <a:lnTo>
                    <a:pt x="26" y="9"/>
                  </a:lnTo>
                  <a:lnTo>
                    <a:pt x="35" y="3"/>
                  </a:lnTo>
                  <a:lnTo>
                    <a:pt x="46" y="0"/>
                  </a:lnTo>
                  <a:lnTo>
                    <a:pt x="59" y="0"/>
                  </a:lnTo>
                  <a:lnTo>
                    <a:pt x="3448" y="0"/>
                  </a:lnTo>
                  <a:lnTo>
                    <a:pt x="3448" y="0"/>
                  </a:lnTo>
                  <a:lnTo>
                    <a:pt x="3459" y="0"/>
                  </a:lnTo>
                  <a:lnTo>
                    <a:pt x="3470" y="3"/>
                  </a:lnTo>
                  <a:lnTo>
                    <a:pt x="3481" y="9"/>
                  </a:lnTo>
                  <a:lnTo>
                    <a:pt x="3488" y="16"/>
                  </a:lnTo>
                  <a:lnTo>
                    <a:pt x="3495" y="25"/>
                  </a:lnTo>
                  <a:lnTo>
                    <a:pt x="3501" y="34"/>
                  </a:lnTo>
                  <a:lnTo>
                    <a:pt x="3504" y="45"/>
                  </a:lnTo>
                  <a:lnTo>
                    <a:pt x="3506" y="58"/>
                  </a:lnTo>
                  <a:lnTo>
                    <a:pt x="3506" y="2371"/>
                  </a:lnTo>
                  <a:lnTo>
                    <a:pt x="3506" y="2371"/>
                  </a:lnTo>
                  <a:lnTo>
                    <a:pt x="3504" y="2382"/>
                  </a:lnTo>
                  <a:lnTo>
                    <a:pt x="3501" y="2393"/>
                  </a:lnTo>
                  <a:lnTo>
                    <a:pt x="3495" y="2404"/>
                  </a:lnTo>
                  <a:lnTo>
                    <a:pt x="3488" y="2411"/>
                  </a:lnTo>
                  <a:lnTo>
                    <a:pt x="3481" y="2419"/>
                  </a:lnTo>
                  <a:lnTo>
                    <a:pt x="3470" y="2424"/>
                  </a:lnTo>
                  <a:lnTo>
                    <a:pt x="3459" y="2428"/>
                  </a:lnTo>
                  <a:lnTo>
                    <a:pt x="3448" y="2430"/>
                  </a:lnTo>
                  <a:lnTo>
                    <a:pt x="59" y="24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7" name="Rectangle 7"/>
            <p:cNvSpPr>
              <a:spLocks noChangeArrowheads="1"/>
            </p:cNvSpPr>
            <p:nvPr/>
          </p:nvSpPr>
          <p:spPr bwMode="auto">
            <a:xfrm>
              <a:off x="-4354513" y="2049463"/>
              <a:ext cx="2570163" cy="1636713"/>
            </a:xfrm>
            <a:prstGeom prst="rect">
              <a:avLst/>
            </a:prstGeom>
            <a:solidFill>
              <a:schemeClr val="bg1"/>
            </a:solidFill>
            <a:ln>
              <a:noFill/>
            </a:ln>
          </p:spPr>
          <p:txBody>
            <a:bodyPr vert="horz" wrap="square" lIns="91440" tIns="45720" rIns="91440" bIns="45720" numCol="1" anchor="t" anchorCtr="0" compatLnSpc="1"/>
            <a:lstStyle/>
            <a:p>
              <a:endParaRPr lang="zh-CN" altLang="en-US"/>
            </a:p>
          </p:txBody>
        </p:sp>
        <p:sp>
          <p:nvSpPr>
            <p:cNvPr id="1318" name="Rectangle 8"/>
            <p:cNvSpPr>
              <a:spLocks noChangeArrowheads="1"/>
            </p:cNvSpPr>
            <p:nvPr/>
          </p:nvSpPr>
          <p:spPr bwMode="auto">
            <a:xfrm>
              <a:off x="-4354513" y="2049463"/>
              <a:ext cx="2570163"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19" name="Freeform 9"/>
            <p:cNvSpPr/>
            <p:nvPr/>
          </p:nvSpPr>
          <p:spPr bwMode="auto">
            <a:xfrm>
              <a:off x="-4622800" y="3794126"/>
              <a:ext cx="3106738" cy="187325"/>
            </a:xfrm>
            <a:custGeom>
              <a:avLst/>
              <a:gdLst>
                <a:gd name="T0" fmla="*/ 3863 w 3915"/>
                <a:gd name="T1" fmla="*/ 181 h 236"/>
                <a:gd name="T2" fmla="*/ 3863 w 3915"/>
                <a:gd name="T3" fmla="*/ 181 h 236"/>
                <a:gd name="T4" fmla="*/ 3858 w 3915"/>
                <a:gd name="T5" fmla="*/ 194 h 236"/>
                <a:gd name="T6" fmla="*/ 3851 w 3915"/>
                <a:gd name="T7" fmla="*/ 203 h 236"/>
                <a:gd name="T8" fmla="*/ 3842 w 3915"/>
                <a:gd name="T9" fmla="*/ 212 h 236"/>
                <a:gd name="T10" fmla="*/ 3831 w 3915"/>
                <a:gd name="T11" fmla="*/ 221 h 236"/>
                <a:gd name="T12" fmla="*/ 3820 w 3915"/>
                <a:gd name="T13" fmla="*/ 226 h 236"/>
                <a:gd name="T14" fmla="*/ 3809 w 3915"/>
                <a:gd name="T15" fmla="*/ 232 h 236"/>
                <a:gd name="T16" fmla="*/ 3796 w 3915"/>
                <a:gd name="T17" fmla="*/ 236 h 236"/>
                <a:gd name="T18" fmla="*/ 3783 w 3915"/>
                <a:gd name="T19" fmla="*/ 236 h 236"/>
                <a:gd name="T20" fmla="*/ 130 w 3915"/>
                <a:gd name="T21" fmla="*/ 236 h 236"/>
                <a:gd name="T22" fmla="*/ 130 w 3915"/>
                <a:gd name="T23" fmla="*/ 236 h 236"/>
                <a:gd name="T24" fmla="*/ 117 w 3915"/>
                <a:gd name="T25" fmla="*/ 236 h 236"/>
                <a:gd name="T26" fmla="*/ 106 w 3915"/>
                <a:gd name="T27" fmla="*/ 232 h 236"/>
                <a:gd name="T28" fmla="*/ 93 w 3915"/>
                <a:gd name="T29" fmla="*/ 226 h 236"/>
                <a:gd name="T30" fmla="*/ 82 w 3915"/>
                <a:gd name="T31" fmla="*/ 221 h 236"/>
                <a:gd name="T32" fmla="*/ 71 w 3915"/>
                <a:gd name="T33" fmla="*/ 212 h 236"/>
                <a:gd name="T34" fmla="*/ 64 w 3915"/>
                <a:gd name="T35" fmla="*/ 203 h 236"/>
                <a:gd name="T36" fmla="*/ 57 w 3915"/>
                <a:gd name="T37" fmla="*/ 194 h 236"/>
                <a:gd name="T38" fmla="*/ 51 w 3915"/>
                <a:gd name="T39" fmla="*/ 181 h 236"/>
                <a:gd name="T40" fmla="*/ 4 w 3915"/>
                <a:gd name="T41" fmla="*/ 55 h 236"/>
                <a:gd name="T42" fmla="*/ 4 w 3915"/>
                <a:gd name="T43" fmla="*/ 55 h 236"/>
                <a:gd name="T44" fmla="*/ 0 w 3915"/>
                <a:gd name="T45" fmla="*/ 44 h 236"/>
                <a:gd name="T46" fmla="*/ 0 w 3915"/>
                <a:gd name="T47" fmla="*/ 35 h 236"/>
                <a:gd name="T48" fmla="*/ 2 w 3915"/>
                <a:gd name="T49" fmla="*/ 24 h 236"/>
                <a:gd name="T50" fmla="*/ 5 w 3915"/>
                <a:gd name="T51" fmla="*/ 16 h 236"/>
                <a:gd name="T52" fmla="*/ 13 w 3915"/>
                <a:gd name="T53" fmla="*/ 9 h 236"/>
                <a:gd name="T54" fmla="*/ 20 w 3915"/>
                <a:gd name="T55" fmla="*/ 6 h 236"/>
                <a:gd name="T56" fmla="*/ 29 w 3915"/>
                <a:gd name="T57" fmla="*/ 2 h 236"/>
                <a:gd name="T58" fmla="*/ 42 w 3915"/>
                <a:gd name="T59" fmla="*/ 0 h 236"/>
                <a:gd name="T60" fmla="*/ 3873 w 3915"/>
                <a:gd name="T61" fmla="*/ 0 h 236"/>
                <a:gd name="T62" fmla="*/ 3873 w 3915"/>
                <a:gd name="T63" fmla="*/ 0 h 236"/>
                <a:gd name="T64" fmla="*/ 3884 w 3915"/>
                <a:gd name="T65" fmla="*/ 2 h 236"/>
                <a:gd name="T66" fmla="*/ 3893 w 3915"/>
                <a:gd name="T67" fmla="*/ 6 h 236"/>
                <a:gd name="T68" fmla="*/ 3902 w 3915"/>
                <a:gd name="T69" fmla="*/ 9 h 236"/>
                <a:gd name="T70" fmla="*/ 3907 w 3915"/>
                <a:gd name="T71" fmla="*/ 16 h 236"/>
                <a:gd name="T72" fmla="*/ 3911 w 3915"/>
                <a:gd name="T73" fmla="*/ 24 h 236"/>
                <a:gd name="T74" fmla="*/ 3915 w 3915"/>
                <a:gd name="T75" fmla="*/ 35 h 236"/>
                <a:gd name="T76" fmla="*/ 3913 w 3915"/>
                <a:gd name="T77" fmla="*/ 44 h 236"/>
                <a:gd name="T78" fmla="*/ 3911 w 3915"/>
                <a:gd name="T79" fmla="*/ 55 h 236"/>
                <a:gd name="T80" fmla="*/ 3863 w 3915"/>
                <a:gd name="T81" fmla="*/ 181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915" h="236">
                  <a:moveTo>
                    <a:pt x="3863" y="181"/>
                  </a:moveTo>
                  <a:lnTo>
                    <a:pt x="3863" y="181"/>
                  </a:lnTo>
                  <a:lnTo>
                    <a:pt x="3858" y="194"/>
                  </a:lnTo>
                  <a:lnTo>
                    <a:pt x="3851" y="203"/>
                  </a:lnTo>
                  <a:lnTo>
                    <a:pt x="3842" y="212"/>
                  </a:lnTo>
                  <a:lnTo>
                    <a:pt x="3831" y="221"/>
                  </a:lnTo>
                  <a:lnTo>
                    <a:pt x="3820" y="226"/>
                  </a:lnTo>
                  <a:lnTo>
                    <a:pt x="3809" y="232"/>
                  </a:lnTo>
                  <a:lnTo>
                    <a:pt x="3796" y="236"/>
                  </a:lnTo>
                  <a:lnTo>
                    <a:pt x="3783" y="236"/>
                  </a:lnTo>
                  <a:lnTo>
                    <a:pt x="130" y="236"/>
                  </a:lnTo>
                  <a:lnTo>
                    <a:pt x="130" y="236"/>
                  </a:lnTo>
                  <a:lnTo>
                    <a:pt x="117" y="236"/>
                  </a:lnTo>
                  <a:lnTo>
                    <a:pt x="106" y="232"/>
                  </a:lnTo>
                  <a:lnTo>
                    <a:pt x="93" y="226"/>
                  </a:lnTo>
                  <a:lnTo>
                    <a:pt x="82" y="221"/>
                  </a:lnTo>
                  <a:lnTo>
                    <a:pt x="71" y="212"/>
                  </a:lnTo>
                  <a:lnTo>
                    <a:pt x="64" y="203"/>
                  </a:lnTo>
                  <a:lnTo>
                    <a:pt x="57" y="194"/>
                  </a:lnTo>
                  <a:lnTo>
                    <a:pt x="51" y="181"/>
                  </a:lnTo>
                  <a:lnTo>
                    <a:pt x="4" y="55"/>
                  </a:lnTo>
                  <a:lnTo>
                    <a:pt x="4" y="55"/>
                  </a:lnTo>
                  <a:lnTo>
                    <a:pt x="0" y="44"/>
                  </a:lnTo>
                  <a:lnTo>
                    <a:pt x="0" y="35"/>
                  </a:lnTo>
                  <a:lnTo>
                    <a:pt x="2" y="24"/>
                  </a:lnTo>
                  <a:lnTo>
                    <a:pt x="5" y="16"/>
                  </a:lnTo>
                  <a:lnTo>
                    <a:pt x="13" y="9"/>
                  </a:lnTo>
                  <a:lnTo>
                    <a:pt x="20" y="6"/>
                  </a:lnTo>
                  <a:lnTo>
                    <a:pt x="29" y="2"/>
                  </a:lnTo>
                  <a:lnTo>
                    <a:pt x="42" y="0"/>
                  </a:lnTo>
                  <a:lnTo>
                    <a:pt x="3873" y="0"/>
                  </a:lnTo>
                  <a:lnTo>
                    <a:pt x="3873" y="0"/>
                  </a:lnTo>
                  <a:lnTo>
                    <a:pt x="3884" y="2"/>
                  </a:lnTo>
                  <a:lnTo>
                    <a:pt x="3893" y="6"/>
                  </a:lnTo>
                  <a:lnTo>
                    <a:pt x="3902" y="9"/>
                  </a:lnTo>
                  <a:lnTo>
                    <a:pt x="3907" y="16"/>
                  </a:lnTo>
                  <a:lnTo>
                    <a:pt x="3911" y="24"/>
                  </a:lnTo>
                  <a:lnTo>
                    <a:pt x="3915" y="35"/>
                  </a:lnTo>
                  <a:lnTo>
                    <a:pt x="3913" y="44"/>
                  </a:lnTo>
                  <a:lnTo>
                    <a:pt x="3911" y="55"/>
                  </a:lnTo>
                  <a:lnTo>
                    <a:pt x="3863" y="181"/>
                  </a:lnTo>
                  <a:close/>
                </a:path>
              </a:pathLst>
            </a:custGeom>
            <a:solidFill>
              <a:srgbClr val="635C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0" name="Freeform 10"/>
            <p:cNvSpPr/>
            <p:nvPr/>
          </p:nvSpPr>
          <p:spPr bwMode="auto">
            <a:xfrm>
              <a:off x="-4622800" y="3794126"/>
              <a:ext cx="3106738" cy="187325"/>
            </a:xfrm>
            <a:custGeom>
              <a:avLst/>
              <a:gdLst>
                <a:gd name="T0" fmla="*/ 3863 w 3915"/>
                <a:gd name="T1" fmla="*/ 181 h 236"/>
                <a:gd name="T2" fmla="*/ 3863 w 3915"/>
                <a:gd name="T3" fmla="*/ 181 h 236"/>
                <a:gd name="T4" fmla="*/ 3858 w 3915"/>
                <a:gd name="T5" fmla="*/ 194 h 236"/>
                <a:gd name="T6" fmla="*/ 3851 w 3915"/>
                <a:gd name="T7" fmla="*/ 203 h 236"/>
                <a:gd name="T8" fmla="*/ 3842 w 3915"/>
                <a:gd name="T9" fmla="*/ 212 h 236"/>
                <a:gd name="T10" fmla="*/ 3831 w 3915"/>
                <a:gd name="T11" fmla="*/ 221 h 236"/>
                <a:gd name="T12" fmla="*/ 3820 w 3915"/>
                <a:gd name="T13" fmla="*/ 226 h 236"/>
                <a:gd name="T14" fmla="*/ 3809 w 3915"/>
                <a:gd name="T15" fmla="*/ 232 h 236"/>
                <a:gd name="T16" fmla="*/ 3796 w 3915"/>
                <a:gd name="T17" fmla="*/ 236 h 236"/>
                <a:gd name="T18" fmla="*/ 3783 w 3915"/>
                <a:gd name="T19" fmla="*/ 236 h 236"/>
                <a:gd name="T20" fmla="*/ 130 w 3915"/>
                <a:gd name="T21" fmla="*/ 236 h 236"/>
                <a:gd name="T22" fmla="*/ 130 w 3915"/>
                <a:gd name="T23" fmla="*/ 236 h 236"/>
                <a:gd name="T24" fmla="*/ 117 w 3915"/>
                <a:gd name="T25" fmla="*/ 236 h 236"/>
                <a:gd name="T26" fmla="*/ 106 w 3915"/>
                <a:gd name="T27" fmla="*/ 232 h 236"/>
                <a:gd name="T28" fmla="*/ 93 w 3915"/>
                <a:gd name="T29" fmla="*/ 226 h 236"/>
                <a:gd name="T30" fmla="*/ 82 w 3915"/>
                <a:gd name="T31" fmla="*/ 221 h 236"/>
                <a:gd name="T32" fmla="*/ 71 w 3915"/>
                <a:gd name="T33" fmla="*/ 212 h 236"/>
                <a:gd name="T34" fmla="*/ 64 w 3915"/>
                <a:gd name="T35" fmla="*/ 203 h 236"/>
                <a:gd name="T36" fmla="*/ 57 w 3915"/>
                <a:gd name="T37" fmla="*/ 194 h 236"/>
                <a:gd name="T38" fmla="*/ 51 w 3915"/>
                <a:gd name="T39" fmla="*/ 181 h 236"/>
                <a:gd name="T40" fmla="*/ 4 w 3915"/>
                <a:gd name="T41" fmla="*/ 55 h 236"/>
                <a:gd name="T42" fmla="*/ 4 w 3915"/>
                <a:gd name="T43" fmla="*/ 55 h 236"/>
                <a:gd name="T44" fmla="*/ 0 w 3915"/>
                <a:gd name="T45" fmla="*/ 44 h 236"/>
                <a:gd name="T46" fmla="*/ 0 w 3915"/>
                <a:gd name="T47" fmla="*/ 35 h 236"/>
                <a:gd name="T48" fmla="*/ 2 w 3915"/>
                <a:gd name="T49" fmla="*/ 24 h 236"/>
                <a:gd name="T50" fmla="*/ 5 w 3915"/>
                <a:gd name="T51" fmla="*/ 16 h 236"/>
                <a:gd name="T52" fmla="*/ 13 w 3915"/>
                <a:gd name="T53" fmla="*/ 9 h 236"/>
                <a:gd name="T54" fmla="*/ 20 w 3915"/>
                <a:gd name="T55" fmla="*/ 6 h 236"/>
                <a:gd name="T56" fmla="*/ 29 w 3915"/>
                <a:gd name="T57" fmla="*/ 2 h 236"/>
                <a:gd name="T58" fmla="*/ 42 w 3915"/>
                <a:gd name="T59" fmla="*/ 0 h 236"/>
                <a:gd name="T60" fmla="*/ 3873 w 3915"/>
                <a:gd name="T61" fmla="*/ 0 h 236"/>
                <a:gd name="T62" fmla="*/ 3873 w 3915"/>
                <a:gd name="T63" fmla="*/ 0 h 236"/>
                <a:gd name="T64" fmla="*/ 3884 w 3915"/>
                <a:gd name="T65" fmla="*/ 2 h 236"/>
                <a:gd name="T66" fmla="*/ 3893 w 3915"/>
                <a:gd name="T67" fmla="*/ 6 h 236"/>
                <a:gd name="T68" fmla="*/ 3902 w 3915"/>
                <a:gd name="T69" fmla="*/ 9 h 236"/>
                <a:gd name="T70" fmla="*/ 3907 w 3915"/>
                <a:gd name="T71" fmla="*/ 16 h 236"/>
                <a:gd name="T72" fmla="*/ 3911 w 3915"/>
                <a:gd name="T73" fmla="*/ 24 h 236"/>
                <a:gd name="T74" fmla="*/ 3915 w 3915"/>
                <a:gd name="T75" fmla="*/ 35 h 236"/>
                <a:gd name="T76" fmla="*/ 3913 w 3915"/>
                <a:gd name="T77" fmla="*/ 44 h 236"/>
                <a:gd name="T78" fmla="*/ 3911 w 3915"/>
                <a:gd name="T79" fmla="*/ 55 h 236"/>
                <a:gd name="T80" fmla="*/ 3863 w 3915"/>
                <a:gd name="T81" fmla="*/ 181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915" h="236">
                  <a:moveTo>
                    <a:pt x="3863" y="181"/>
                  </a:moveTo>
                  <a:lnTo>
                    <a:pt x="3863" y="181"/>
                  </a:lnTo>
                  <a:lnTo>
                    <a:pt x="3858" y="194"/>
                  </a:lnTo>
                  <a:lnTo>
                    <a:pt x="3851" y="203"/>
                  </a:lnTo>
                  <a:lnTo>
                    <a:pt x="3842" y="212"/>
                  </a:lnTo>
                  <a:lnTo>
                    <a:pt x="3831" y="221"/>
                  </a:lnTo>
                  <a:lnTo>
                    <a:pt x="3820" y="226"/>
                  </a:lnTo>
                  <a:lnTo>
                    <a:pt x="3809" y="232"/>
                  </a:lnTo>
                  <a:lnTo>
                    <a:pt x="3796" y="236"/>
                  </a:lnTo>
                  <a:lnTo>
                    <a:pt x="3783" y="236"/>
                  </a:lnTo>
                  <a:lnTo>
                    <a:pt x="130" y="236"/>
                  </a:lnTo>
                  <a:lnTo>
                    <a:pt x="130" y="236"/>
                  </a:lnTo>
                  <a:lnTo>
                    <a:pt x="117" y="236"/>
                  </a:lnTo>
                  <a:lnTo>
                    <a:pt x="106" y="232"/>
                  </a:lnTo>
                  <a:lnTo>
                    <a:pt x="93" y="226"/>
                  </a:lnTo>
                  <a:lnTo>
                    <a:pt x="82" y="221"/>
                  </a:lnTo>
                  <a:lnTo>
                    <a:pt x="71" y="212"/>
                  </a:lnTo>
                  <a:lnTo>
                    <a:pt x="64" y="203"/>
                  </a:lnTo>
                  <a:lnTo>
                    <a:pt x="57" y="194"/>
                  </a:lnTo>
                  <a:lnTo>
                    <a:pt x="51" y="181"/>
                  </a:lnTo>
                  <a:lnTo>
                    <a:pt x="4" y="55"/>
                  </a:lnTo>
                  <a:lnTo>
                    <a:pt x="4" y="55"/>
                  </a:lnTo>
                  <a:lnTo>
                    <a:pt x="0" y="44"/>
                  </a:lnTo>
                  <a:lnTo>
                    <a:pt x="0" y="35"/>
                  </a:lnTo>
                  <a:lnTo>
                    <a:pt x="2" y="24"/>
                  </a:lnTo>
                  <a:lnTo>
                    <a:pt x="5" y="16"/>
                  </a:lnTo>
                  <a:lnTo>
                    <a:pt x="13" y="9"/>
                  </a:lnTo>
                  <a:lnTo>
                    <a:pt x="20" y="6"/>
                  </a:lnTo>
                  <a:lnTo>
                    <a:pt x="29" y="2"/>
                  </a:lnTo>
                  <a:lnTo>
                    <a:pt x="42" y="0"/>
                  </a:lnTo>
                  <a:lnTo>
                    <a:pt x="3873" y="0"/>
                  </a:lnTo>
                  <a:lnTo>
                    <a:pt x="3873" y="0"/>
                  </a:lnTo>
                  <a:lnTo>
                    <a:pt x="3884" y="2"/>
                  </a:lnTo>
                  <a:lnTo>
                    <a:pt x="3893" y="6"/>
                  </a:lnTo>
                  <a:lnTo>
                    <a:pt x="3902" y="9"/>
                  </a:lnTo>
                  <a:lnTo>
                    <a:pt x="3907" y="16"/>
                  </a:lnTo>
                  <a:lnTo>
                    <a:pt x="3911" y="24"/>
                  </a:lnTo>
                  <a:lnTo>
                    <a:pt x="3915" y="35"/>
                  </a:lnTo>
                  <a:lnTo>
                    <a:pt x="3913" y="44"/>
                  </a:lnTo>
                  <a:lnTo>
                    <a:pt x="3911" y="55"/>
                  </a:lnTo>
                  <a:lnTo>
                    <a:pt x="3863" y="18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1" name="Freeform 11"/>
            <p:cNvSpPr/>
            <p:nvPr/>
          </p:nvSpPr>
          <p:spPr bwMode="auto">
            <a:xfrm>
              <a:off x="-2016125" y="4165601"/>
              <a:ext cx="166688" cy="147638"/>
            </a:xfrm>
            <a:custGeom>
              <a:avLst/>
              <a:gdLst>
                <a:gd name="T0" fmla="*/ 154 w 212"/>
                <a:gd name="T1" fmla="*/ 2 h 187"/>
                <a:gd name="T2" fmla="*/ 154 w 212"/>
                <a:gd name="T3" fmla="*/ 2 h 187"/>
                <a:gd name="T4" fmla="*/ 139 w 212"/>
                <a:gd name="T5" fmla="*/ 8 h 187"/>
                <a:gd name="T6" fmla="*/ 128 w 212"/>
                <a:gd name="T7" fmla="*/ 13 h 187"/>
                <a:gd name="T8" fmla="*/ 117 w 212"/>
                <a:gd name="T9" fmla="*/ 21 h 187"/>
                <a:gd name="T10" fmla="*/ 106 w 212"/>
                <a:gd name="T11" fmla="*/ 30 h 187"/>
                <a:gd name="T12" fmla="*/ 106 w 212"/>
                <a:gd name="T13" fmla="*/ 30 h 187"/>
                <a:gd name="T14" fmla="*/ 95 w 212"/>
                <a:gd name="T15" fmla="*/ 21 h 187"/>
                <a:gd name="T16" fmla="*/ 84 w 212"/>
                <a:gd name="T17" fmla="*/ 13 h 187"/>
                <a:gd name="T18" fmla="*/ 73 w 212"/>
                <a:gd name="T19" fmla="*/ 8 h 187"/>
                <a:gd name="T20" fmla="*/ 59 w 212"/>
                <a:gd name="T21" fmla="*/ 2 h 187"/>
                <a:gd name="T22" fmla="*/ 59 w 212"/>
                <a:gd name="T23" fmla="*/ 2 h 187"/>
                <a:gd name="T24" fmla="*/ 53 w 212"/>
                <a:gd name="T25" fmla="*/ 0 h 187"/>
                <a:gd name="T26" fmla="*/ 46 w 212"/>
                <a:gd name="T27" fmla="*/ 0 h 187"/>
                <a:gd name="T28" fmla="*/ 33 w 212"/>
                <a:gd name="T29" fmla="*/ 4 h 187"/>
                <a:gd name="T30" fmla="*/ 22 w 212"/>
                <a:gd name="T31" fmla="*/ 10 h 187"/>
                <a:gd name="T32" fmla="*/ 13 w 212"/>
                <a:gd name="T33" fmla="*/ 21 h 187"/>
                <a:gd name="T34" fmla="*/ 6 w 212"/>
                <a:gd name="T35" fmla="*/ 33 h 187"/>
                <a:gd name="T36" fmla="*/ 2 w 212"/>
                <a:gd name="T37" fmla="*/ 48 h 187"/>
                <a:gd name="T38" fmla="*/ 0 w 212"/>
                <a:gd name="T39" fmla="*/ 66 h 187"/>
                <a:gd name="T40" fmla="*/ 2 w 212"/>
                <a:gd name="T41" fmla="*/ 84 h 187"/>
                <a:gd name="T42" fmla="*/ 2 w 212"/>
                <a:gd name="T43" fmla="*/ 84 h 187"/>
                <a:gd name="T44" fmla="*/ 8 w 212"/>
                <a:gd name="T45" fmla="*/ 103 h 187"/>
                <a:gd name="T46" fmla="*/ 17 w 212"/>
                <a:gd name="T47" fmla="*/ 123 h 187"/>
                <a:gd name="T48" fmla="*/ 30 w 212"/>
                <a:gd name="T49" fmla="*/ 139 h 187"/>
                <a:gd name="T50" fmla="*/ 44 w 212"/>
                <a:gd name="T51" fmla="*/ 156 h 187"/>
                <a:gd name="T52" fmla="*/ 59 w 212"/>
                <a:gd name="T53" fmla="*/ 168 h 187"/>
                <a:gd name="T54" fmla="*/ 75 w 212"/>
                <a:gd name="T55" fmla="*/ 179 h 187"/>
                <a:gd name="T56" fmla="*/ 92 w 212"/>
                <a:gd name="T57" fmla="*/ 185 h 187"/>
                <a:gd name="T58" fmla="*/ 99 w 212"/>
                <a:gd name="T59" fmla="*/ 187 h 187"/>
                <a:gd name="T60" fmla="*/ 106 w 212"/>
                <a:gd name="T61" fmla="*/ 187 h 187"/>
                <a:gd name="T62" fmla="*/ 106 w 212"/>
                <a:gd name="T63" fmla="*/ 187 h 187"/>
                <a:gd name="T64" fmla="*/ 113 w 212"/>
                <a:gd name="T65" fmla="*/ 187 h 187"/>
                <a:gd name="T66" fmla="*/ 121 w 212"/>
                <a:gd name="T67" fmla="*/ 185 h 187"/>
                <a:gd name="T68" fmla="*/ 137 w 212"/>
                <a:gd name="T69" fmla="*/ 179 h 187"/>
                <a:gd name="T70" fmla="*/ 154 w 212"/>
                <a:gd name="T71" fmla="*/ 168 h 187"/>
                <a:gd name="T72" fmla="*/ 168 w 212"/>
                <a:gd name="T73" fmla="*/ 156 h 187"/>
                <a:gd name="T74" fmla="*/ 183 w 212"/>
                <a:gd name="T75" fmla="*/ 139 h 187"/>
                <a:gd name="T76" fmla="*/ 196 w 212"/>
                <a:gd name="T77" fmla="*/ 123 h 187"/>
                <a:gd name="T78" fmla="*/ 205 w 212"/>
                <a:gd name="T79" fmla="*/ 103 h 187"/>
                <a:gd name="T80" fmla="*/ 210 w 212"/>
                <a:gd name="T81" fmla="*/ 84 h 187"/>
                <a:gd name="T82" fmla="*/ 210 w 212"/>
                <a:gd name="T83" fmla="*/ 84 h 187"/>
                <a:gd name="T84" fmla="*/ 212 w 212"/>
                <a:gd name="T85" fmla="*/ 66 h 187"/>
                <a:gd name="T86" fmla="*/ 210 w 212"/>
                <a:gd name="T87" fmla="*/ 48 h 187"/>
                <a:gd name="T88" fmla="*/ 206 w 212"/>
                <a:gd name="T89" fmla="*/ 33 h 187"/>
                <a:gd name="T90" fmla="*/ 199 w 212"/>
                <a:gd name="T91" fmla="*/ 21 h 187"/>
                <a:gd name="T92" fmla="*/ 190 w 212"/>
                <a:gd name="T93" fmla="*/ 10 h 187"/>
                <a:gd name="T94" fmla="*/ 179 w 212"/>
                <a:gd name="T95" fmla="*/ 4 h 187"/>
                <a:gd name="T96" fmla="*/ 166 w 212"/>
                <a:gd name="T97" fmla="*/ 0 h 187"/>
                <a:gd name="T98" fmla="*/ 159 w 212"/>
                <a:gd name="T99" fmla="*/ 0 h 187"/>
                <a:gd name="T100" fmla="*/ 154 w 212"/>
                <a:gd name="T101" fmla="*/ 2 h 187"/>
                <a:gd name="T102" fmla="*/ 154 w 212"/>
                <a:gd name="T103" fmla="*/ 2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2" h="187">
                  <a:moveTo>
                    <a:pt x="154" y="2"/>
                  </a:moveTo>
                  <a:lnTo>
                    <a:pt x="154" y="2"/>
                  </a:lnTo>
                  <a:lnTo>
                    <a:pt x="139" y="8"/>
                  </a:lnTo>
                  <a:lnTo>
                    <a:pt x="128" y="13"/>
                  </a:lnTo>
                  <a:lnTo>
                    <a:pt x="117" y="21"/>
                  </a:lnTo>
                  <a:lnTo>
                    <a:pt x="106" y="30"/>
                  </a:lnTo>
                  <a:lnTo>
                    <a:pt x="106" y="30"/>
                  </a:lnTo>
                  <a:lnTo>
                    <a:pt x="95" y="21"/>
                  </a:lnTo>
                  <a:lnTo>
                    <a:pt x="84" y="13"/>
                  </a:lnTo>
                  <a:lnTo>
                    <a:pt x="73" y="8"/>
                  </a:lnTo>
                  <a:lnTo>
                    <a:pt x="59" y="2"/>
                  </a:lnTo>
                  <a:lnTo>
                    <a:pt x="59" y="2"/>
                  </a:lnTo>
                  <a:lnTo>
                    <a:pt x="53" y="0"/>
                  </a:lnTo>
                  <a:lnTo>
                    <a:pt x="46" y="0"/>
                  </a:lnTo>
                  <a:lnTo>
                    <a:pt x="33" y="4"/>
                  </a:lnTo>
                  <a:lnTo>
                    <a:pt x="22" y="10"/>
                  </a:lnTo>
                  <a:lnTo>
                    <a:pt x="13" y="21"/>
                  </a:lnTo>
                  <a:lnTo>
                    <a:pt x="6" y="33"/>
                  </a:lnTo>
                  <a:lnTo>
                    <a:pt x="2" y="48"/>
                  </a:lnTo>
                  <a:lnTo>
                    <a:pt x="0" y="66"/>
                  </a:lnTo>
                  <a:lnTo>
                    <a:pt x="2" y="84"/>
                  </a:lnTo>
                  <a:lnTo>
                    <a:pt x="2" y="84"/>
                  </a:lnTo>
                  <a:lnTo>
                    <a:pt x="8" y="103"/>
                  </a:lnTo>
                  <a:lnTo>
                    <a:pt x="17" y="123"/>
                  </a:lnTo>
                  <a:lnTo>
                    <a:pt x="30" y="139"/>
                  </a:lnTo>
                  <a:lnTo>
                    <a:pt x="44" y="156"/>
                  </a:lnTo>
                  <a:lnTo>
                    <a:pt x="59" y="168"/>
                  </a:lnTo>
                  <a:lnTo>
                    <a:pt x="75" y="179"/>
                  </a:lnTo>
                  <a:lnTo>
                    <a:pt x="92" y="185"/>
                  </a:lnTo>
                  <a:lnTo>
                    <a:pt x="99" y="187"/>
                  </a:lnTo>
                  <a:lnTo>
                    <a:pt x="106" y="187"/>
                  </a:lnTo>
                  <a:lnTo>
                    <a:pt x="106" y="187"/>
                  </a:lnTo>
                  <a:lnTo>
                    <a:pt x="113" y="187"/>
                  </a:lnTo>
                  <a:lnTo>
                    <a:pt x="121" y="185"/>
                  </a:lnTo>
                  <a:lnTo>
                    <a:pt x="137" y="179"/>
                  </a:lnTo>
                  <a:lnTo>
                    <a:pt x="154" y="168"/>
                  </a:lnTo>
                  <a:lnTo>
                    <a:pt x="168" y="156"/>
                  </a:lnTo>
                  <a:lnTo>
                    <a:pt x="183" y="139"/>
                  </a:lnTo>
                  <a:lnTo>
                    <a:pt x="196" y="123"/>
                  </a:lnTo>
                  <a:lnTo>
                    <a:pt x="205" y="103"/>
                  </a:lnTo>
                  <a:lnTo>
                    <a:pt x="210" y="84"/>
                  </a:lnTo>
                  <a:lnTo>
                    <a:pt x="210" y="84"/>
                  </a:lnTo>
                  <a:lnTo>
                    <a:pt x="212" y="66"/>
                  </a:lnTo>
                  <a:lnTo>
                    <a:pt x="210" y="48"/>
                  </a:lnTo>
                  <a:lnTo>
                    <a:pt x="206" y="33"/>
                  </a:lnTo>
                  <a:lnTo>
                    <a:pt x="199" y="21"/>
                  </a:lnTo>
                  <a:lnTo>
                    <a:pt x="190" y="10"/>
                  </a:lnTo>
                  <a:lnTo>
                    <a:pt x="179" y="4"/>
                  </a:lnTo>
                  <a:lnTo>
                    <a:pt x="166" y="0"/>
                  </a:lnTo>
                  <a:lnTo>
                    <a:pt x="159" y="0"/>
                  </a:lnTo>
                  <a:lnTo>
                    <a:pt x="154" y="2"/>
                  </a:lnTo>
                  <a:lnTo>
                    <a:pt x="154" y="2"/>
                  </a:lnTo>
                  <a:close/>
                </a:path>
              </a:pathLst>
            </a:custGeom>
            <a:solidFill>
              <a:srgbClr val="00A6B9"/>
            </a:solidFill>
            <a:ln>
              <a:noFill/>
            </a:ln>
          </p:spPr>
          <p:txBody>
            <a:bodyPr vert="horz" wrap="square" lIns="91440" tIns="45720" rIns="91440" bIns="45720" numCol="1" anchor="t" anchorCtr="0" compatLnSpc="1"/>
            <a:lstStyle/>
            <a:p>
              <a:endParaRPr lang="zh-CN" altLang="en-US"/>
            </a:p>
          </p:txBody>
        </p:sp>
        <p:sp>
          <p:nvSpPr>
            <p:cNvPr id="1322" name="Freeform 12"/>
            <p:cNvSpPr/>
            <p:nvPr/>
          </p:nvSpPr>
          <p:spPr bwMode="auto">
            <a:xfrm>
              <a:off x="-4506913" y="1787526"/>
              <a:ext cx="187325" cy="28575"/>
            </a:xfrm>
            <a:custGeom>
              <a:avLst/>
              <a:gdLst>
                <a:gd name="T0" fmla="*/ 18 w 235"/>
                <a:gd name="T1" fmla="*/ 37 h 37"/>
                <a:gd name="T2" fmla="*/ 217 w 235"/>
                <a:gd name="T3" fmla="*/ 37 h 37"/>
                <a:gd name="T4" fmla="*/ 217 w 235"/>
                <a:gd name="T5" fmla="*/ 37 h 37"/>
                <a:gd name="T6" fmla="*/ 224 w 235"/>
                <a:gd name="T7" fmla="*/ 37 h 37"/>
                <a:gd name="T8" fmla="*/ 230 w 235"/>
                <a:gd name="T9" fmla="*/ 31 h 37"/>
                <a:gd name="T10" fmla="*/ 233 w 235"/>
                <a:gd name="T11" fmla="*/ 26 h 37"/>
                <a:gd name="T12" fmla="*/ 235 w 235"/>
                <a:gd name="T13" fmla="*/ 19 h 37"/>
                <a:gd name="T14" fmla="*/ 235 w 235"/>
                <a:gd name="T15" fmla="*/ 19 h 37"/>
                <a:gd name="T16" fmla="*/ 233 w 235"/>
                <a:gd name="T17" fmla="*/ 11 h 37"/>
                <a:gd name="T18" fmla="*/ 230 w 235"/>
                <a:gd name="T19" fmla="*/ 6 h 37"/>
                <a:gd name="T20" fmla="*/ 224 w 235"/>
                <a:gd name="T21" fmla="*/ 2 h 37"/>
                <a:gd name="T22" fmla="*/ 217 w 235"/>
                <a:gd name="T23" fmla="*/ 0 h 37"/>
                <a:gd name="T24" fmla="*/ 18 w 235"/>
                <a:gd name="T25" fmla="*/ 0 h 37"/>
                <a:gd name="T26" fmla="*/ 18 w 235"/>
                <a:gd name="T27" fmla="*/ 0 h 37"/>
                <a:gd name="T28" fmla="*/ 11 w 235"/>
                <a:gd name="T29" fmla="*/ 2 h 37"/>
                <a:gd name="T30" fmla="*/ 5 w 235"/>
                <a:gd name="T31" fmla="*/ 6 h 37"/>
                <a:gd name="T32" fmla="*/ 2 w 235"/>
                <a:gd name="T33" fmla="*/ 11 h 37"/>
                <a:gd name="T34" fmla="*/ 0 w 235"/>
                <a:gd name="T35" fmla="*/ 19 h 37"/>
                <a:gd name="T36" fmla="*/ 0 w 235"/>
                <a:gd name="T37" fmla="*/ 19 h 37"/>
                <a:gd name="T38" fmla="*/ 2 w 235"/>
                <a:gd name="T39" fmla="*/ 26 h 37"/>
                <a:gd name="T40" fmla="*/ 5 w 235"/>
                <a:gd name="T41" fmla="*/ 31 h 37"/>
                <a:gd name="T42" fmla="*/ 11 w 235"/>
                <a:gd name="T43" fmla="*/ 37 h 37"/>
                <a:gd name="T44" fmla="*/ 18 w 235"/>
                <a:gd name="T45"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5" h="37">
                  <a:moveTo>
                    <a:pt x="18" y="37"/>
                  </a:moveTo>
                  <a:lnTo>
                    <a:pt x="217" y="37"/>
                  </a:lnTo>
                  <a:lnTo>
                    <a:pt x="217" y="37"/>
                  </a:lnTo>
                  <a:lnTo>
                    <a:pt x="224" y="37"/>
                  </a:lnTo>
                  <a:lnTo>
                    <a:pt x="230" y="31"/>
                  </a:lnTo>
                  <a:lnTo>
                    <a:pt x="233" y="26"/>
                  </a:lnTo>
                  <a:lnTo>
                    <a:pt x="235" y="19"/>
                  </a:lnTo>
                  <a:lnTo>
                    <a:pt x="235" y="19"/>
                  </a:lnTo>
                  <a:lnTo>
                    <a:pt x="233" y="11"/>
                  </a:lnTo>
                  <a:lnTo>
                    <a:pt x="230" y="6"/>
                  </a:lnTo>
                  <a:lnTo>
                    <a:pt x="224" y="2"/>
                  </a:lnTo>
                  <a:lnTo>
                    <a:pt x="217" y="0"/>
                  </a:lnTo>
                  <a:lnTo>
                    <a:pt x="18" y="0"/>
                  </a:lnTo>
                  <a:lnTo>
                    <a:pt x="18" y="0"/>
                  </a:lnTo>
                  <a:lnTo>
                    <a:pt x="11" y="2"/>
                  </a:lnTo>
                  <a:lnTo>
                    <a:pt x="5" y="6"/>
                  </a:lnTo>
                  <a:lnTo>
                    <a:pt x="2" y="11"/>
                  </a:lnTo>
                  <a:lnTo>
                    <a:pt x="0" y="19"/>
                  </a:lnTo>
                  <a:lnTo>
                    <a:pt x="0" y="19"/>
                  </a:lnTo>
                  <a:lnTo>
                    <a:pt x="2" y="26"/>
                  </a:lnTo>
                  <a:lnTo>
                    <a:pt x="5" y="31"/>
                  </a:lnTo>
                  <a:lnTo>
                    <a:pt x="11" y="37"/>
                  </a:lnTo>
                  <a:lnTo>
                    <a:pt x="18" y="37"/>
                  </a:lnTo>
                  <a:close/>
                </a:path>
              </a:pathLst>
            </a:custGeom>
            <a:solidFill>
              <a:srgbClr val="28AE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3" name="Freeform 13"/>
            <p:cNvSpPr/>
            <p:nvPr/>
          </p:nvSpPr>
          <p:spPr bwMode="auto">
            <a:xfrm>
              <a:off x="-4506913" y="1787526"/>
              <a:ext cx="187325" cy="28575"/>
            </a:xfrm>
            <a:custGeom>
              <a:avLst/>
              <a:gdLst>
                <a:gd name="T0" fmla="*/ 18 w 235"/>
                <a:gd name="T1" fmla="*/ 37 h 37"/>
                <a:gd name="T2" fmla="*/ 217 w 235"/>
                <a:gd name="T3" fmla="*/ 37 h 37"/>
                <a:gd name="T4" fmla="*/ 217 w 235"/>
                <a:gd name="T5" fmla="*/ 37 h 37"/>
                <a:gd name="T6" fmla="*/ 224 w 235"/>
                <a:gd name="T7" fmla="*/ 37 h 37"/>
                <a:gd name="T8" fmla="*/ 230 w 235"/>
                <a:gd name="T9" fmla="*/ 31 h 37"/>
                <a:gd name="T10" fmla="*/ 233 w 235"/>
                <a:gd name="T11" fmla="*/ 26 h 37"/>
                <a:gd name="T12" fmla="*/ 235 w 235"/>
                <a:gd name="T13" fmla="*/ 19 h 37"/>
                <a:gd name="T14" fmla="*/ 235 w 235"/>
                <a:gd name="T15" fmla="*/ 19 h 37"/>
                <a:gd name="T16" fmla="*/ 233 w 235"/>
                <a:gd name="T17" fmla="*/ 11 h 37"/>
                <a:gd name="T18" fmla="*/ 230 w 235"/>
                <a:gd name="T19" fmla="*/ 6 h 37"/>
                <a:gd name="T20" fmla="*/ 224 w 235"/>
                <a:gd name="T21" fmla="*/ 2 h 37"/>
                <a:gd name="T22" fmla="*/ 217 w 235"/>
                <a:gd name="T23" fmla="*/ 0 h 37"/>
                <a:gd name="T24" fmla="*/ 18 w 235"/>
                <a:gd name="T25" fmla="*/ 0 h 37"/>
                <a:gd name="T26" fmla="*/ 18 w 235"/>
                <a:gd name="T27" fmla="*/ 0 h 37"/>
                <a:gd name="T28" fmla="*/ 11 w 235"/>
                <a:gd name="T29" fmla="*/ 2 h 37"/>
                <a:gd name="T30" fmla="*/ 5 w 235"/>
                <a:gd name="T31" fmla="*/ 6 h 37"/>
                <a:gd name="T32" fmla="*/ 2 w 235"/>
                <a:gd name="T33" fmla="*/ 11 h 37"/>
                <a:gd name="T34" fmla="*/ 0 w 235"/>
                <a:gd name="T35" fmla="*/ 19 h 37"/>
                <a:gd name="T36" fmla="*/ 0 w 235"/>
                <a:gd name="T37" fmla="*/ 19 h 37"/>
                <a:gd name="T38" fmla="*/ 2 w 235"/>
                <a:gd name="T39" fmla="*/ 26 h 37"/>
                <a:gd name="T40" fmla="*/ 5 w 235"/>
                <a:gd name="T41" fmla="*/ 31 h 37"/>
                <a:gd name="T42" fmla="*/ 11 w 235"/>
                <a:gd name="T43" fmla="*/ 37 h 37"/>
                <a:gd name="T44" fmla="*/ 18 w 235"/>
                <a:gd name="T45"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5" h="37">
                  <a:moveTo>
                    <a:pt x="18" y="37"/>
                  </a:moveTo>
                  <a:lnTo>
                    <a:pt x="217" y="37"/>
                  </a:lnTo>
                  <a:lnTo>
                    <a:pt x="217" y="37"/>
                  </a:lnTo>
                  <a:lnTo>
                    <a:pt x="224" y="37"/>
                  </a:lnTo>
                  <a:lnTo>
                    <a:pt x="230" y="31"/>
                  </a:lnTo>
                  <a:lnTo>
                    <a:pt x="233" y="26"/>
                  </a:lnTo>
                  <a:lnTo>
                    <a:pt x="235" y="19"/>
                  </a:lnTo>
                  <a:lnTo>
                    <a:pt x="235" y="19"/>
                  </a:lnTo>
                  <a:lnTo>
                    <a:pt x="233" y="11"/>
                  </a:lnTo>
                  <a:lnTo>
                    <a:pt x="230" y="6"/>
                  </a:lnTo>
                  <a:lnTo>
                    <a:pt x="224" y="2"/>
                  </a:lnTo>
                  <a:lnTo>
                    <a:pt x="217" y="0"/>
                  </a:lnTo>
                  <a:lnTo>
                    <a:pt x="18" y="0"/>
                  </a:lnTo>
                  <a:lnTo>
                    <a:pt x="18" y="0"/>
                  </a:lnTo>
                  <a:lnTo>
                    <a:pt x="11" y="2"/>
                  </a:lnTo>
                  <a:lnTo>
                    <a:pt x="5" y="6"/>
                  </a:lnTo>
                  <a:lnTo>
                    <a:pt x="2" y="11"/>
                  </a:lnTo>
                  <a:lnTo>
                    <a:pt x="0" y="19"/>
                  </a:lnTo>
                  <a:lnTo>
                    <a:pt x="0" y="19"/>
                  </a:lnTo>
                  <a:lnTo>
                    <a:pt x="2" y="26"/>
                  </a:lnTo>
                  <a:lnTo>
                    <a:pt x="5" y="31"/>
                  </a:lnTo>
                  <a:lnTo>
                    <a:pt x="11" y="37"/>
                  </a:lnTo>
                  <a:lnTo>
                    <a:pt x="18" y="37"/>
                  </a:lnTo>
                </a:path>
              </a:pathLst>
            </a:custGeom>
            <a:solidFill>
              <a:srgbClr val="00AEBC"/>
            </a:solidFill>
            <a:ln>
              <a:noFill/>
            </a:ln>
          </p:spPr>
          <p:txBody>
            <a:bodyPr vert="horz" wrap="square" lIns="91440" tIns="45720" rIns="91440" bIns="45720" numCol="1" anchor="t" anchorCtr="0" compatLnSpc="1"/>
            <a:lstStyle/>
            <a:p>
              <a:endParaRPr lang="zh-CN" altLang="en-US"/>
            </a:p>
          </p:txBody>
        </p:sp>
        <p:sp>
          <p:nvSpPr>
            <p:cNvPr id="1324" name="Freeform 14"/>
            <p:cNvSpPr/>
            <p:nvPr/>
          </p:nvSpPr>
          <p:spPr bwMode="auto">
            <a:xfrm>
              <a:off x="-4429125" y="1708151"/>
              <a:ext cx="28575" cy="187325"/>
            </a:xfrm>
            <a:custGeom>
              <a:avLst/>
              <a:gdLst>
                <a:gd name="T0" fmla="*/ 0 w 37"/>
                <a:gd name="T1" fmla="*/ 18 h 235"/>
                <a:gd name="T2" fmla="*/ 0 w 37"/>
                <a:gd name="T3" fmla="*/ 217 h 235"/>
                <a:gd name="T4" fmla="*/ 0 w 37"/>
                <a:gd name="T5" fmla="*/ 217 h 235"/>
                <a:gd name="T6" fmla="*/ 2 w 37"/>
                <a:gd name="T7" fmla="*/ 224 h 235"/>
                <a:gd name="T8" fmla="*/ 6 w 37"/>
                <a:gd name="T9" fmla="*/ 230 h 235"/>
                <a:gd name="T10" fmla="*/ 13 w 37"/>
                <a:gd name="T11" fmla="*/ 233 h 235"/>
                <a:gd name="T12" fmla="*/ 19 w 37"/>
                <a:gd name="T13" fmla="*/ 235 h 235"/>
                <a:gd name="T14" fmla="*/ 19 w 37"/>
                <a:gd name="T15" fmla="*/ 235 h 235"/>
                <a:gd name="T16" fmla="*/ 26 w 37"/>
                <a:gd name="T17" fmla="*/ 233 h 235"/>
                <a:gd name="T18" fmla="*/ 31 w 37"/>
                <a:gd name="T19" fmla="*/ 230 h 235"/>
                <a:gd name="T20" fmla="*/ 37 w 37"/>
                <a:gd name="T21" fmla="*/ 224 h 235"/>
                <a:gd name="T22" fmla="*/ 37 w 37"/>
                <a:gd name="T23" fmla="*/ 217 h 235"/>
                <a:gd name="T24" fmla="*/ 37 w 37"/>
                <a:gd name="T25" fmla="*/ 18 h 235"/>
                <a:gd name="T26" fmla="*/ 37 w 37"/>
                <a:gd name="T27" fmla="*/ 18 h 235"/>
                <a:gd name="T28" fmla="*/ 37 w 37"/>
                <a:gd name="T29" fmla="*/ 11 h 235"/>
                <a:gd name="T30" fmla="*/ 31 w 37"/>
                <a:gd name="T31" fmla="*/ 5 h 235"/>
                <a:gd name="T32" fmla="*/ 26 w 37"/>
                <a:gd name="T33" fmla="*/ 2 h 235"/>
                <a:gd name="T34" fmla="*/ 19 w 37"/>
                <a:gd name="T35" fmla="*/ 0 h 235"/>
                <a:gd name="T36" fmla="*/ 19 w 37"/>
                <a:gd name="T37" fmla="*/ 0 h 235"/>
                <a:gd name="T38" fmla="*/ 13 w 37"/>
                <a:gd name="T39" fmla="*/ 2 h 235"/>
                <a:gd name="T40" fmla="*/ 6 w 37"/>
                <a:gd name="T41" fmla="*/ 5 h 235"/>
                <a:gd name="T42" fmla="*/ 2 w 37"/>
                <a:gd name="T43" fmla="*/ 11 h 235"/>
                <a:gd name="T44" fmla="*/ 0 w 37"/>
                <a:gd name="T45" fmla="*/ 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 h="235">
                  <a:moveTo>
                    <a:pt x="0" y="18"/>
                  </a:moveTo>
                  <a:lnTo>
                    <a:pt x="0" y="217"/>
                  </a:lnTo>
                  <a:lnTo>
                    <a:pt x="0" y="217"/>
                  </a:lnTo>
                  <a:lnTo>
                    <a:pt x="2" y="224"/>
                  </a:lnTo>
                  <a:lnTo>
                    <a:pt x="6" y="230"/>
                  </a:lnTo>
                  <a:lnTo>
                    <a:pt x="13" y="233"/>
                  </a:lnTo>
                  <a:lnTo>
                    <a:pt x="19" y="235"/>
                  </a:lnTo>
                  <a:lnTo>
                    <a:pt x="19" y="235"/>
                  </a:lnTo>
                  <a:lnTo>
                    <a:pt x="26" y="233"/>
                  </a:lnTo>
                  <a:lnTo>
                    <a:pt x="31" y="230"/>
                  </a:lnTo>
                  <a:lnTo>
                    <a:pt x="37" y="224"/>
                  </a:lnTo>
                  <a:lnTo>
                    <a:pt x="37" y="217"/>
                  </a:lnTo>
                  <a:lnTo>
                    <a:pt x="37" y="18"/>
                  </a:lnTo>
                  <a:lnTo>
                    <a:pt x="37" y="18"/>
                  </a:lnTo>
                  <a:lnTo>
                    <a:pt x="37" y="11"/>
                  </a:lnTo>
                  <a:lnTo>
                    <a:pt x="31" y="5"/>
                  </a:lnTo>
                  <a:lnTo>
                    <a:pt x="26" y="2"/>
                  </a:lnTo>
                  <a:lnTo>
                    <a:pt x="19" y="0"/>
                  </a:lnTo>
                  <a:lnTo>
                    <a:pt x="19" y="0"/>
                  </a:lnTo>
                  <a:lnTo>
                    <a:pt x="13" y="2"/>
                  </a:lnTo>
                  <a:lnTo>
                    <a:pt x="6" y="5"/>
                  </a:lnTo>
                  <a:lnTo>
                    <a:pt x="2" y="11"/>
                  </a:lnTo>
                  <a:lnTo>
                    <a:pt x="0" y="18"/>
                  </a:lnTo>
                  <a:close/>
                </a:path>
              </a:pathLst>
            </a:custGeom>
            <a:solidFill>
              <a:srgbClr val="28AE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5" name="Freeform 15"/>
            <p:cNvSpPr/>
            <p:nvPr/>
          </p:nvSpPr>
          <p:spPr bwMode="auto">
            <a:xfrm>
              <a:off x="-4429125" y="1708151"/>
              <a:ext cx="28575" cy="187325"/>
            </a:xfrm>
            <a:custGeom>
              <a:avLst/>
              <a:gdLst>
                <a:gd name="T0" fmla="*/ 0 w 37"/>
                <a:gd name="T1" fmla="*/ 18 h 235"/>
                <a:gd name="T2" fmla="*/ 0 w 37"/>
                <a:gd name="T3" fmla="*/ 217 h 235"/>
                <a:gd name="T4" fmla="*/ 0 w 37"/>
                <a:gd name="T5" fmla="*/ 217 h 235"/>
                <a:gd name="T6" fmla="*/ 2 w 37"/>
                <a:gd name="T7" fmla="*/ 224 h 235"/>
                <a:gd name="T8" fmla="*/ 6 w 37"/>
                <a:gd name="T9" fmla="*/ 230 h 235"/>
                <a:gd name="T10" fmla="*/ 13 w 37"/>
                <a:gd name="T11" fmla="*/ 233 h 235"/>
                <a:gd name="T12" fmla="*/ 19 w 37"/>
                <a:gd name="T13" fmla="*/ 235 h 235"/>
                <a:gd name="T14" fmla="*/ 19 w 37"/>
                <a:gd name="T15" fmla="*/ 235 h 235"/>
                <a:gd name="T16" fmla="*/ 26 w 37"/>
                <a:gd name="T17" fmla="*/ 233 h 235"/>
                <a:gd name="T18" fmla="*/ 31 w 37"/>
                <a:gd name="T19" fmla="*/ 230 h 235"/>
                <a:gd name="T20" fmla="*/ 37 w 37"/>
                <a:gd name="T21" fmla="*/ 224 h 235"/>
                <a:gd name="T22" fmla="*/ 37 w 37"/>
                <a:gd name="T23" fmla="*/ 217 h 235"/>
                <a:gd name="T24" fmla="*/ 37 w 37"/>
                <a:gd name="T25" fmla="*/ 18 h 235"/>
                <a:gd name="T26" fmla="*/ 37 w 37"/>
                <a:gd name="T27" fmla="*/ 18 h 235"/>
                <a:gd name="T28" fmla="*/ 37 w 37"/>
                <a:gd name="T29" fmla="*/ 11 h 235"/>
                <a:gd name="T30" fmla="*/ 31 w 37"/>
                <a:gd name="T31" fmla="*/ 5 h 235"/>
                <a:gd name="T32" fmla="*/ 26 w 37"/>
                <a:gd name="T33" fmla="*/ 2 h 235"/>
                <a:gd name="T34" fmla="*/ 19 w 37"/>
                <a:gd name="T35" fmla="*/ 0 h 235"/>
                <a:gd name="T36" fmla="*/ 19 w 37"/>
                <a:gd name="T37" fmla="*/ 0 h 235"/>
                <a:gd name="T38" fmla="*/ 13 w 37"/>
                <a:gd name="T39" fmla="*/ 2 h 235"/>
                <a:gd name="T40" fmla="*/ 6 w 37"/>
                <a:gd name="T41" fmla="*/ 5 h 235"/>
                <a:gd name="T42" fmla="*/ 2 w 37"/>
                <a:gd name="T43" fmla="*/ 11 h 235"/>
                <a:gd name="T44" fmla="*/ 0 w 37"/>
                <a:gd name="T45" fmla="*/ 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 h="235">
                  <a:moveTo>
                    <a:pt x="0" y="18"/>
                  </a:moveTo>
                  <a:lnTo>
                    <a:pt x="0" y="217"/>
                  </a:lnTo>
                  <a:lnTo>
                    <a:pt x="0" y="217"/>
                  </a:lnTo>
                  <a:lnTo>
                    <a:pt x="2" y="224"/>
                  </a:lnTo>
                  <a:lnTo>
                    <a:pt x="6" y="230"/>
                  </a:lnTo>
                  <a:lnTo>
                    <a:pt x="13" y="233"/>
                  </a:lnTo>
                  <a:lnTo>
                    <a:pt x="19" y="235"/>
                  </a:lnTo>
                  <a:lnTo>
                    <a:pt x="19" y="235"/>
                  </a:lnTo>
                  <a:lnTo>
                    <a:pt x="26" y="233"/>
                  </a:lnTo>
                  <a:lnTo>
                    <a:pt x="31" y="230"/>
                  </a:lnTo>
                  <a:lnTo>
                    <a:pt x="37" y="224"/>
                  </a:lnTo>
                  <a:lnTo>
                    <a:pt x="37" y="217"/>
                  </a:lnTo>
                  <a:lnTo>
                    <a:pt x="37" y="18"/>
                  </a:lnTo>
                  <a:lnTo>
                    <a:pt x="37" y="18"/>
                  </a:lnTo>
                  <a:lnTo>
                    <a:pt x="37" y="11"/>
                  </a:lnTo>
                  <a:lnTo>
                    <a:pt x="31" y="5"/>
                  </a:lnTo>
                  <a:lnTo>
                    <a:pt x="26" y="2"/>
                  </a:lnTo>
                  <a:lnTo>
                    <a:pt x="19" y="0"/>
                  </a:lnTo>
                  <a:lnTo>
                    <a:pt x="19" y="0"/>
                  </a:lnTo>
                  <a:lnTo>
                    <a:pt x="13" y="2"/>
                  </a:lnTo>
                  <a:lnTo>
                    <a:pt x="6" y="5"/>
                  </a:lnTo>
                  <a:lnTo>
                    <a:pt x="2" y="11"/>
                  </a:lnTo>
                  <a:lnTo>
                    <a:pt x="0" y="18"/>
                  </a:lnTo>
                </a:path>
              </a:pathLst>
            </a:custGeom>
            <a:solidFill>
              <a:srgbClr val="00AEBC"/>
            </a:solidFill>
            <a:ln>
              <a:noFill/>
            </a:ln>
          </p:spPr>
          <p:txBody>
            <a:bodyPr vert="horz" wrap="square" lIns="91440" tIns="45720" rIns="91440" bIns="45720" numCol="1" anchor="t" anchorCtr="0" compatLnSpc="1"/>
            <a:lstStyle/>
            <a:p>
              <a:endParaRPr lang="zh-CN" altLang="en-US"/>
            </a:p>
          </p:txBody>
        </p:sp>
        <p:sp>
          <p:nvSpPr>
            <p:cNvPr id="1326" name="Freeform 16"/>
            <p:cNvSpPr/>
            <p:nvPr/>
          </p:nvSpPr>
          <p:spPr bwMode="auto">
            <a:xfrm>
              <a:off x="-3413125" y="4298951"/>
              <a:ext cx="165100" cy="28575"/>
            </a:xfrm>
            <a:custGeom>
              <a:avLst/>
              <a:gdLst>
                <a:gd name="T0" fmla="*/ 18 w 208"/>
                <a:gd name="T1" fmla="*/ 37 h 37"/>
                <a:gd name="T2" fmla="*/ 190 w 208"/>
                <a:gd name="T3" fmla="*/ 37 h 37"/>
                <a:gd name="T4" fmla="*/ 190 w 208"/>
                <a:gd name="T5" fmla="*/ 37 h 37"/>
                <a:gd name="T6" fmla="*/ 197 w 208"/>
                <a:gd name="T7" fmla="*/ 35 h 37"/>
                <a:gd name="T8" fmla="*/ 202 w 208"/>
                <a:gd name="T9" fmla="*/ 31 h 37"/>
                <a:gd name="T10" fmla="*/ 206 w 208"/>
                <a:gd name="T11" fmla="*/ 26 h 37"/>
                <a:gd name="T12" fmla="*/ 208 w 208"/>
                <a:gd name="T13" fmla="*/ 19 h 37"/>
                <a:gd name="T14" fmla="*/ 208 w 208"/>
                <a:gd name="T15" fmla="*/ 19 h 37"/>
                <a:gd name="T16" fmla="*/ 206 w 208"/>
                <a:gd name="T17" fmla="*/ 11 h 37"/>
                <a:gd name="T18" fmla="*/ 202 w 208"/>
                <a:gd name="T19" fmla="*/ 6 h 37"/>
                <a:gd name="T20" fmla="*/ 197 w 208"/>
                <a:gd name="T21" fmla="*/ 2 h 37"/>
                <a:gd name="T22" fmla="*/ 190 w 208"/>
                <a:gd name="T23" fmla="*/ 0 h 37"/>
                <a:gd name="T24" fmla="*/ 18 w 208"/>
                <a:gd name="T25" fmla="*/ 0 h 37"/>
                <a:gd name="T26" fmla="*/ 18 w 208"/>
                <a:gd name="T27" fmla="*/ 0 h 37"/>
                <a:gd name="T28" fmla="*/ 13 w 208"/>
                <a:gd name="T29" fmla="*/ 2 h 37"/>
                <a:gd name="T30" fmla="*/ 5 w 208"/>
                <a:gd name="T31" fmla="*/ 6 h 37"/>
                <a:gd name="T32" fmla="*/ 2 w 208"/>
                <a:gd name="T33" fmla="*/ 11 h 37"/>
                <a:gd name="T34" fmla="*/ 0 w 208"/>
                <a:gd name="T35" fmla="*/ 19 h 37"/>
                <a:gd name="T36" fmla="*/ 0 w 208"/>
                <a:gd name="T37" fmla="*/ 19 h 37"/>
                <a:gd name="T38" fmla="*/ 2 w 208"/>
                <a:gd name="T39" fmla="*/ 26 h 37"/>
                <a:gd name="T40" fmla="*/ 5 w 208"/>
                <a:gd name="T41" fmla="*/ 31 h 37"/>
                <a:gd name="T42" fmla="*/ 13 w 208"/>
                <a:gd name="T43" fmla="*/ 35 h 37"/>
                <a:gd name="T44" fmla="*/ 18 w 208"/>
                <a:gd name="T45"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8" h="37">
                  <a:moveTo>
                    <a:pt x="18" y="37"/>
                  </a:moveTo>
                  <a:lnTo>
                    <a:pt x="190" y="37"/>
                  </a:lnTo>
                  <a:lnTo>
                    <a:pt x="190" y="37"/>
                  </a:lnTo>
                  <a:lnTo>
                    <a:pt x="197" y="35"/>
                  </a:lnTo>
                  <a:lnTo>
                    <a:pt x="202" y="31"/>
                  </a:lnTo>
                  <a:lnTo>
                    <a:pt x="206" y="26"/>
                  </a:lnTo>
                  <a:lnTo>
                    <a:pt x="208" y="19"/>
                  </a:lnTo>
                  <a:lnTo>
                    <a:pt x="208" y="19"/>
                  </a:lnTo>
                  <a:lnTo>
                    <a:pt x="206" y="11"/>
                  </a:lnTo>
                  <a:lnTo>
                    <a:pt x="202" y="6"/>
                  </a:lnTo>
                  <a:lnTo>
                    <a:pt x="197" y="2"/>
                  </a:lnTo>
                  <a:lnTo>
                    <a:pt x="190" y="0"/>
                  </a:lnTo>
                  <a:lnTo>
                    <a:pt x="18" y="0"/>
                  </a:lnTo>
                  <a:lnTo>
                    <a:pt x="18" y="0"/>
                  </a:lnTo>
                  <a:lnTo>
                    <a:pt x="13" y="2"/>
                  </a:lnTo>
                  <a:lnTo>
                    <a:pt x="5" y="6"/>
                  </a:lnTo>
                  <a:lnTo>
                    <a:pt x="2" y="11"/>
                  </a:lnTo>
                  <a:lnTo>
                    <a:pt x="0" y="19"/>
                  </a:lnTo>
                  <a:lnTo>
                    <a:pt x="0" y="19"/>
                  </a:lnTo>
                  <a:lnTo>
                    <a:pt x="2" y="26"/>
                  </a:lnTo>
                  <a:lnTo>
                    <a:pt x="5" y="31"/>
                  </a:lnTo>
                  <a:lnTo>
                    <a:pt x="13" y="35"/>
                  </a:lnTo>
                  <a:lnTo>
                    <a:pt x="18" y="37"/>
                  </a:lnTo>
                  <a:close/>
                </a:path>
              </a:pathLst>
            </a:custGeom>
            <a:solidFill>
              <a:srgbClr val="5ECD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7" name="Freeform 17"/>
            <p:cNvSpPr/>
            <p:nvPr/>
          </p:nvSpPr>
          <p:spPr bwMode="auto">
            <a:xfrm>
              <a:off x="-3413125" y="4298951"/>
              <a:ext cx="165100" cy="28575"/>
            </a:xfrm>
            <a:custGeom>
              <a:avLst/>
              <a:gdLst>
                <a:gd name="T0" fmla="*/ 18 w 208"/>
                <a:gd name="T1" fmla="*/ 37 h 37"/>
                <a:gd name="T2" fmla="*/ 190 w 208"/>
                <a:gd name="T3" fmla="*/ 37 h 37"/>
                <a:gd name="T4" fmla="*/ 190 w 208"/>
                <a:gd name="T5" fmla="*/ 37 h 37"/>
                <a:gd name="T6" fmla="*/ 197 w 208"/>
                <a:gd name="T7" fmla="*/ 35 h 37"/>
                <a:gd name="T8" fmla="*/ 202 w 208"/>
                <a:gd name="T9" fmla="*/ 31 h 37"/>
                <a:gd name="T10" fmla="*/ 206 w 208"/>
                <a:gd name="T11" fmla="*/ 26 h 37"/>
                <a:gd name="T12" fmla="*/ 208 w 208"/>
                <a:gd name="T13" fmla="*/ 19 h 37"/>
                <a:gd name="T14" fmla="*/ 208 w 208"/>
                <a:gd name="T15" fmla="*/ 19 h 37"/>
                <a:gd name="T16" fmla="*/ 206 w 208"/>
                <a:gd name="T17" fmla="*/ 11 h 37"/>
                <a:gd name="T18" fmla="*/ 202 w 208"/>
                <a:gd name="T19" fmla="*/ 6 h 37"/>
                <a:gd name="T20" fmla="*/ 197 w 208"/>
                <a:gd name="T21" fmla="*/ 2 h 37"/>
                <a:gd name="T22" fmla="*/ 190 w 208"/>
                <a:gd name="T23" fmla="*/ 0 h 37"/>
                <a:gd name="T24" fmla="*/ 18 w 208"/>
                <a:gd name="T25" fmla="*/ 0 h 37"/>
                <a:gd name="T26" fmla="*/ 18 w 208"/>
                <a:gd name="T27" fmla="*/ 0 h 37"/>
                <a:gd name="T28" fmla="*/ 13 w 208"/>
                <a:gd name="T29" fmla="*/ 2 h 37"/>
                <a:gd name="T30" fmla="*/ 5 w 208"/>
                <a:gd name="T31" fmla="*/ 6 h 37"/>
                <a:gd name="T32" fmla="*/ 2 w 208"/>
                <a:gd name="T33" fmla="*/ 11 h 37"/>
                <a:gd name="T34" fmla="*/ 0 w 208"/>
                <a:gd name="T35" fmla="*/ 19 h 37"/>
                <a:gd name="T36" fmla="*/ 0 w 208"/>
                <a:gd name="T37" fmla="*/ 19 h 37"/>
                <a:gd name="T38" fmla="*/ 2 w 208"/>
                <a:gd name="T39" fmla="*/ 26 h 37"/>
                <a:gd name="T40" fmla="*/ 5 w 208"/>
                <a:gd name="T41" fmla="*/ 31 h 37"/>
                <a:gd name="T42" fmla="*/ 13 w 208"/>
                <a:gd name="T43" fmla="*/ 35 h 37"/>
                <a:gd name="T44" fmla="*/ 18 w 208"/>
                <a:gd name="T45"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8" h="37">
                  <a:moveTo>
                    <a:pt x="18" y="37"/>
                  </a:moveTo>
                  <a:lnTo>
                    <a:pt x="190" y="37"/>
                  </a:lnTo>
                  <a:lnTo>
                    <a:pt x="190" y="37"/>
                  </a:lnTo>
                  <a:lnTo>
                    <a:pt x="197" y="35"/>
                  </a:lnTo>
                  <a:lnTo>
                    <a:pt x="202" y="31"/>
                  </a:lnTo>
                  <a:lnTo>
                    <a:pt x="206" y="26"/>
                  </a:lnTo>
                  <a:lnTo>
                    <a:pt x="208" y="19"/>
                  </a:lnTo>
                  <a:lnTo>
                    <a:pt x="208" y="19"/>
                  </a:lnTo>
                  <a:lnTo>
                    <a:pt x="206" y="11"/>
                  </a:lnTo>
                  <a:lnTo>
                    <a:pt x="202" y="6"/>
                  </a:lnTo>
                  <a:lnTo>
                    <a:pt x="197" y="2"/>
                  </a:lnTo>
                  <a:lnTo>
                    <a:pt x="190" y="0"/>
                  </a:lnTo>
                  <a:lnTo>
                    <a:pt x="18" y="0"/>
                  </a:lnTo>
                  <a:lnTo>
                    <a:pt x="18" y="0"/>
                  </a:lnTo>
                  <a:lnTo>
                    <a:pt x="13" y="2"/>
                  </a:lnTo>
                  <a:lnTo>
                    <a:pt x="5" y="6"/>
                  </a:lnTo>
                  <a:lnTo>
                    <a:pt x="2" y="11"/>
                  </a:lnTo>
                  <a:lnTo>
                    <a:pt x="0" y="19"/>
                  </a:lnTo>
                  <a:lnTo>
                    <a:pt x="0" y="19"/>
                  </a:lnTo>
                  <a:lnTo>
                    <a:pt x="2" y="26"/>
                  </a:lnTo>
                  <a:lnTo>
                    <a:pt x="5" y="31"/>
                  </a:lnTo>
                  <a:lnTo>
                    <a:pt x="13" y="35"/>
                  </a:lnTo>
                  <a:lnTo>
                    <a:pt x="18" y="37"/>
                  </a:lnTo>
                </a:path>
              </a:pathLst>
            </a:custGeom>
            <a:solidFill>
              <a:srgbClr val="00A6B9"/>
            </a:solidFill>
            <a:ln>
              <a:noFill/>
            </a:ln>
          </p:spPr>
          <p:txBody>
            <a:bodyPr vert="horz" wrap="square" lIns="91440" tIns="45720" rIns="91440" bIns="45720" numCol="1" anchor="t" anchorCtr="0" compatLnSpc="1"/>
            <a:lstStyle/>
            <a:p>
              <a:endParaRPr lang="zh-CN" altLang="en-US"/>
            </a:p>
          </p:txBody>
        </p:sp>
        <p:sp>
          <p:nvSpPr>
            <p:cNvPr id="1328" name="Freeform 18"/>
            <p:cNvSpPr/>
            <p:nvPr/>
          </p:nvSpPr>
          <p:spPr bwMode="auto">
            <a:xfrm>
              <a:off x="-3344863" y="4230688"/>
              <a:ext cx="30163" cy="165100"/>
            </a:xfrm>
            <a:custGeom>
              <a:avLst/>
              <a:gdLst>
                <a:gd name="T0" fmla="*/ 0 w 36"/>
                <a:gd name="T1" fmla="*/ 18 h 208"/>
                <a:gd name="T2" fmla="*/ 0 w 36"/>
                <a:gd name="T3" fmla="*/ 189 h 208"/>
                <a:gd name="T4" fmla="*/ 0 w 36"/>
                <a:gd name="T5" fmla="*/ 189 h 208"/>
                <a:gd name="T6" fmla="*/ 1 w 36"/>
                <a:gd name="T7" fmla="*/ 197 h 208"/>
                <a:gd name="T8" fmla="*/ 5 w 36"/>
                <a:gd name="T9" fmla="*/ 202 h 208"/>
                <a:gd name="T10" fmla="*/ 11 w 36"/>
                <a:gd name="T11" fmla="*/ 206 h 208"/>
                <a:gd name="T12" fmla="*/ 18 w 36"/>
                <a:gd name="T13" fmla="*/ 208 h 208"/>
                <a:gd name="T14" fmla="*/ 18 w 36"/>
                <a:gd name="T15" fmla="*/ 208 h 208"/>
                <a:gd name="T16" fmla="*/ 25 w 36"/>
                <a:gd name="T17" fmla="*/ 206 h 208"/>
                <a:gd name="T18" fmla="*/ 31 w 36"/>
                <a:gd name="T19" fmla="*/ 202 h 208"/>
                <a:gd name="T20" fmla="*/ 36 w 36"/>
                <a:gd name="T21" fmla="*/ 197 h 208"/>
                <a:gd name="T22" fmla="*/ 36 w 36"/>
                <a:gd name="T23" fmla="*/ 189 h 208"/>
                <a:gd name="T24" fmla="*/ 36 w 36"/>
                <a:gd name="T25" fmla="*/ 18 h 208"/>
                <a:gd name="T26" fmla="*/ 36 w 36"/>
                <a:gd name="T27" fmla="*/ 18 h 208"/>
                <a:gd name="T28" fmla="*/ 36 w 36"/>
                <a:gd name="T29" fmla="*/ 11 h 208"/>
                <a:gd name="T30" fmla="*/ 31 w 36"/>
                <a:gd name="T31" fmla="*/ 5 h 208"/>
                <a:gd name="T32" fmla="*/ 25 w 36"/>
                <a:gd name="T33" fmla="*/ 1 h 208"/>
                <a:gd name="T34" fmla="*/ 18 w 36"/>
                <a:gd name="T35" fmla="*/ 0 h 208"/>
                <a:gd name="T36" fmla="*/ 18 w 36"/>
                <a:gd name="T37" fmla="*/ 0 h 208"/>
                <a:gd name="T38" fmla="*/ 11 w 36"/>
                <a:gd name="T39" fmla="*/ 1 h 208"/>
                <a:gd name="T40" fmla="*/ 5 w 36"/>
                <a:gd name="T41" fmla="*/ 5 h 208"/>
                <a:gd name="T42" fmla="*/ 1 w 36"/>
                <a:gd name="T43" fmla="*/ 11 h 208"/>
                <a:gd name="T44" fmla="*/ 0 w 36"/>
                <a:gd name="T45" fmla="*/ 1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208">
                  <a:moveTo>
                    <a:pt x="0" y="18"/>
                  </a:moveTo>
                  <a:lnTo>
                    <a:pt x="0" y="189"/>
                  </a:lnTo>
                  <a:lnTo>
                    <a:pt x="0" y="189"/>
                  </a:lnTo>
                  <a:lnTo>
                    <a:pt x="1" y="197"/>
                  </a:lnTo>
                  <a:lnTo>
                    <a:pt x="5" y="202"/>
                  </a:lnTo>
                  <a:lnTo>
                    <a:pt x="11" y="206"/>
                  </a:lnTo>
                  <a:lnTo>
                    <a:pt x="18" y="208"/>
                  </a:lnTo>
                  <a:lnTo>
                    <a:pt x="18" y="208"/>
                  </a:lnTo>
                  <a:lnTo>
                    <a:pt x="25" y="206"/>
                  </a:lnTo>
                  <a:lnTo>
                    <a:pt x="31" y="202"/>
                  </a:lnTo>
                  <a:lnTo>
                    <a:pt x="36" y="197"/>
                  </a:lnTo>
                  <a:lnTo>
                    <a:pt x="36" y="189"/>
                  </a:lnTo>
                  <a:lnTo>
                    <a:pt x="36" y="18"/>
                  </a:lnTo>
                  <a:lnTo>
                    <a:pt x="36" y="18"/>
                  </a:lnTo>
                  <a:lnTo>
                    <a:pt x="36" y="11"/>
                  </a:lnTo>
                  <a:lnTo>
                    <a:pt x="31" y="5"/>
                  </a:lnTo>
                  <a:lnTo>
                    <a:pt x="25" y="1"/>
                  </a:lnTo>
                  <a:lnTo>
                    <a:pt x="18" y="0"/>
                  </a:lnTo>
                  <a:lnTo>
                    <a:pt x="18" y="0"/>
                  </a:lnTo>
                  <a:lnTo>
                    <a:pt x="11" y="1"/>
                  </a:lnTo>
                  <a:lnTo>
                    <a:pt x="5" y="5"/>
                  </a:lnTo>
                  <a:lnTo>
                    <a:pt x="1" y="11"/>
                  </a:lnTo>
                  <a:lnTo>
                    <a:pt x="0" y="18"/>
                  </a:lnTo>
                  <a:close/>
                </a:path>
              </a:pathLst>
            </a:custGeom>
            <a:solidFill>
              <a:srgbClr val="5ECD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9" name="Freeform 19"/>
            <p:cNvSpPr/>
            <p:nvPr/>
          </p:nvSpPr>
          <p:spPr bwMode="auto">
            <a:xfrm>
              <a:off x="-3344863" y="4230688"/>
              <a:ext cx="30163" cy="165100"/>
            </a:xfrm>
            <a:custGeom>
              <a:avLst/>
              <a:gdLst>
                <a:gd name="T0" fmla="*/ 0 w 36"/>
                <a:gd name="T1" fmla="*/ 18 h 208"/>
                <a:gd name="T2" fmla="*/ 0 w 36"/>
                <a:gd name="T3" fmla="*/ 189 h 208"/>
                <a:gd name="T4" fmla="*/ 0 w 36"/>
                <a:gd name="T5" fmla="*/ 189 h 208"/>
                <a:gd name="T6" fmla="*/ 1 w 36"/>
                <a:gd name="T7" fmla="*/ 197 h 208"/>
                <a:gd name="T8" fmla="*/ 5 w 36"/>
                <a:gd name="T9" fmla="*/ 202 h 208"/>
                <a:gd name="T10" fmla="*/ 11 w 36"/>
                <a:gd name="T11" fmla="*/ 206 h 208"/>
                <a:gd name="T12" fmla="*/ 18 w 36"/>
                <a:gd name="T13" fmla="*/ 208 h 208"/>
                <a:gd name="T14" fmla="*/ 18 w 36"/>
                <a:gd name="T15" fmla="*/ 208 h 208"/>
                <a:gd name="T16" fmla="*/ 25 w 36"/>
                <a:gd name="T17" fmla="*/ 206 h 208"/>
                <a:gd name="T18" fmla="*/ 31 w 36"/>
                <a:gd name="T19" fmla="*/ 202 h 208"/>
                <a:gd name="T20" fmla="*/ 36 w 36"/>
                <a:gd name="T21" fmla="*/ 197 h 208"/>
                <a:gd name="T22" fmla="*/ 36 w 36"/>
                <a:gd name="T23" fmla="*/ 189 h 208"/>
                <a:gd name="T24" fmla="*/ 36 w 36"/>
                <a:gd name="T25" fmla="*/ 18 h 208"/>
                <a:gd name="T26" fmla="*/ 36 w 36"/>
                <a:gd name="T27" fmla="*/ 18 h 208"/>
                <a:gd name="T28" fmla="*/ 36 w 36"/>
                <a:gd name="T29" fmla="*/ 11 h 208"/>
                <a:gd name="T30" fmla="*/ 31 w 36"/>
                <a:gd name="T31" fmla="*/ 5 h 208"/>
                <a:gd name="T32" fmla="*/ 25 w 36"/>
                <a:gd name="T33" fmla="*/ 1 h 208"/>
                <a:gd name="T34" fmla="*/ 18 w 36"/>
                <a:gd name="T35" fmla="*/ 0 h 208"/>
                <a:gd name="T36" fmla="*/ 18 w 36"/>
                <a:gd name="T37" fmla="*/ 0 h 208"/>
                <a:gd name="T38" fmla="*/ 11 w 36"/>
                <a:gd name="T39" fmla="*/ 1 h 208"/>
                <a:gd name="T40" fmla="*/ 5 w 36"/>
                <a:gd name="T41" fmla="*/ 5 h 208"/>
                <a:gd name="T42" fmla="*/ 1 w 36"/>
                <a:gd name="T43" fmla="*/ 11 h 208"/>
                <a:gd name="T44" fmla="*/ 0 w 36"/>
                <a:gd name="T45" fmla="*/ 1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208">
                  <a:moveTo>
                    <a:pt x="0" y="18"/>
                  </a:moveTo>
                  <a:lnTo>
                    <a:pt x="0" y="189"/>
                  </a:lnTo>
                  <a:lnTo>
                    <a:pt x="0" y="189"/>
                  </a:lnTo>
                  <a:lnTo>
                    <a:pt x="1" y="197"/>
                  </a:lnTo>
                  <a:lnTo>
                    <a:pt x="5" y="202"/>
                  </a:lnTo>
                  <a:lnTo>
                    <a:pt x="11" y="206"/>
                  </a:lnTo>
                  <a:lnTo>
                    <a:pt x="18" y="208"/>
                  </a:lnTo>
                  <a:lnTo>
                    <a:pt x="18" y="208"/>
                  </a:lnTo>
                  <a:lnTo>
                    <a:pt x="25" y="206"/>
                  </a:lnTo>
                  <a:lnTo>
                    <a:pt x="31" y="202"/>
                  </a:lnTo>
                  <a:lnTo>
                    <a:pt x="36" y="197"/>
                  </a:lnTo>
                  <a:lnTo>
                    <a:pt x="36" y="189"/>
                  </a:lnTo>
                  <a:lnTo>
                    <a:pt x="36" y="18"/>
                  </a:lnTo>
                  <a:lnTo>
                    <a:pt x="36" y="18"/>
                  </a:lnTo>
                  <a:lnTo>
                    <a:pt x="36" y="11"/>
                  </a:lnTo>
                  <a:lnTo>
                    <a:pt x="31" y="5"/>
                  </a:lnTo>
                  <a:lnTo>
                    <a:pt x="25" y="1"/>
                  </a:lnTo>
                  <a:lnTo>
                    <a:pt x="18" y="0"/>
                  </a:lnTo>
                  <a:lnTo>
                    <a:pt x="18" y="0"/>
                  </a:lnTo>
                  <a:lnTo>
                    <a:pt x="11" y="1"/>
                  </a:lnTo>
                  <a:lnTo>
                    <a:pt x="5" y="5"/>
                  </a:lnTo>
                  <a:lnTo>
                    <a:pt x="1" y="11"/>
                  </a:lnTo>
                  <a:lnTo>
                    <a:pt x="0" y="18"/>
                  </a:lnTo>
                </a:path>
              </a:pathLst>
            </a:custGeom>
            <a:solidFill>
              <a:srgbClr val="00A6B9"/>
            </a:solidFill>
            <a:ln>
              <a:noFill/>
            </a:ln>
          </p:spPr>
          <p:txBody>
            <a:bodyPr vert="horz" wrap="square" lIns="91440" tIns="45720" rIns="91440" bIns="45720" numCol="1" anchor="t" anchorCtr="0" compatLnSpc="1"/>
            <a:lstStyle/>
            <a:p>
              <a:endParaRPr lang="zh-CN" altLang="en-US"/>
            </a:p>
          </p:txBody>
        </p:sp>
        <p:sp>
          <p:nvSpPr>
            <p:cNvPr id="1330" name="Freeform 20"/>
            <p:cNvSpPr/>
            <p:nvPr/>
          </p:nvSpPr>
          <p:spPr bwMode="auto">
            <a:xfrm>
              <a:off x="-2487613" y="1417638"/>
              <a:ext cx="90488" cy="88900"/>
            </a:xfrm>
            <a:custGeom>
              <a:avLst/>
              <a:gdLst>
                <a:gd name="T0" fmla="*/ 76 w 113"/>
                <a:gd name="T1" fmla="*/ 56 h 113"/>
                <a:gd name="T2" fmla="*/ 74 w 113"/>
                <a:gd name="T3" fmla="*/ 64 h 113"/>
                <a:gd name="T4" fmla="*/ 71 w 113"/>
                <a:gd name="T5" fmla="*/ 69 h 113"/>
                <a:gd name="T6" fmla="*/ 56 w 113"/>
                <a:gd name="T7" fmla="*/ 76 h 113"/>
                <a:gd name="T8" fmla="*/ 49 w 113"/>
                <a:gd name="T9" fmla="*/ 75 h 113"/>
                <a:gd name="T10" fmla="*/ 41 w 113"/>
                <a:gd name="T11" fmla="*/ 69 h 113"/>
                <a:gd name="T12" fmla="*/ 36 w 113"/>
                <a:gd name="T13" fmla="*/ 56 h 113"/>
                <a:gd name="T14" fmla="*/ 38 w 113"/>
                <a:gd name="T15" fmla="*/ 47 h 113"/>
                <a:gd name="T16" fmla="*/ 41 w 113"/>
                <a:gd name="T17" fmla="*/ 42 h 113"/>
                <a:gd name="T18" fmla="*/ 56 w 113"/>
                <a:gd name="T19" fmla="*/ 36 h 113"/>
                <a:gd name="T20" fmla="*/ 63 w 113"/>
                <a:gd name="T21" fmla="*/ 36 h 113"/>
                <a:gd name="T22" fmla="*/ 71 w 113"/>
                <a:gd name="T23" fmla="*/ 42 h 113"/>
                <a:gd name="T24" fmla="*/ 76 w 113"/>
                <a:gd name="T25" fmla="*/ 56 h 113"/>
                <a:gd name="T26" fmla="*/ 113 w 113"/>
                <a:gd name="T27" fmla="*/ 56 h 113"/>
                <a:gd name="T28" fmla="*/ 111 w 113"/>
                <a:gd name="T29" fmla="*/ 44 h 113"/>
                <a:gd name="T30" fmla="*/ 104 w 113"/>
                <a:gd name="T31" fmla="*/ 24 h 113"/>
                <a:gd name="T32" fmla="*/ 96 w 113"/>
                <a:gd name="T33" fmla="*/ 16 h 113"/>
                <a:gd name="T34" fmla="*/ 78 w 113"/>
                <a:gd name="T35" fmla="*/ 3 h 113"/>
                <a:gd name="T36" fmla="*/ 56 w 113"/>
                <a:gd name="T37" fmla="*/ 0 h 113"/>
                <a:gd name="T38" fmla="*/ 45 w 113"/>
                <a:gd name="T39" fmla="*/ 0 h 113"/>
                <a:gd name="T40" fmla="*/ 25 w 113"/>
                <a:gd name="T41" fmla="*/ 9 h 113"/>
                <a:gd name="T42" fmla="*/ 16 w 113"/>
                <a:gd name="T43" fmla="*/ 16 h 113"/>
                <a:gd name="T44" fmla="*/ 3 w 113"/>
                <a:gd name="T45" fmla="*/ 34 h 113"/>
                <a:gd name="T46" fmla="*/ 0 w 113"/>
                <a:gd name="T47" fmla="*/ 56 h 113"/>
                <a:gd name="T48" fmla="*/ 1 w 113"/>
                <a:gd name="T49" fmla="*/ 67 h 113"/>
                <a:gd name="T50" fmla="*/ 9 w 113"/>
                <a:gd name="T51" fmla="*/ 87 h 113"/>
                <a:gd name="T52" fmla="*/ 16 w 113"/>
                <a:gd name="T53" fmla="*/ 97 h 113"/>
                <a:gd name="T54" fmla="*/ 34 w 113"/>
                <a:gd name="T55" fmla="*/ 108 h 113"/>
                <a:gd name="T56" fmla="*/ 56 w 113"/>
                <a:gd name="T57" fmla="*/ 113 h 113"/>
                <a:gd name="T58" fmla="*/ 67 w 113"/>
                <a:gd name="T59" fmla="*/ 111 h 113"/>
                <a:gd name="T60" fmla="*/ 87 w 113"/>
                <a:gd name="T61" fmla="*/ 102 h 113"/>
                <a:gd name="T62" fmla="*/ 96 w 113"/>
                <a:gd name="T63" fmla="*/ 97 h 113"/>
                <a:gd name="T64" fmla="*/ 107 w 113"/>
                <a:gd name="T65" fmla="*/ 78 h 113"/>
                <a:gd name="T66" fmla="*/ 113 w 113"/>
                <a:gd name="T67" fmla="*/ 5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13">
                  <a:moveTo>
                    <a:pt x="94" y="56"/>
                  </a:moveTo>
                  <a:lnTo>
                    <a:pt x="76" y="56"/>
                  </a:lnTo>
                  <a:lnTo>
                    <a:pt x="76" y="56"/>
                  </a:lnTo>
                  <a:lnTo>
                    <a:pt x="74" y="64"/>
                  </a:lnTo>
                  <a:lnTo>
                    <a:pt x="71" y="69"/>
                  </a:lnTo>
                  <a:lnTo>
                    <a:pt x="71" y="69"/>
                  </a:lnTo>
                  <a:lnTo>
                    <a:pt x="63" y="75"/>
                  </a:lnTo>
                  <a:lnTo>
                    <a:pt x="56" y="76"/>
                  </a:lnTo>
                  <a:lnTo>
                    <a:pt x="56" y="76"/>
                  </a:lnTo>
                  <a:lnTo>
                    <a:pt x="49" y="75"/>
                  </a:lnTo>
                  <a:lnTo>
                    <a:pt x="41" y="69"/>
                  </a:lnTo>
                  <a:lnTo>
                    <a:pt x="41" y="69"/>
                  </a:lnTo>
                  <a:lnTo>
                    <a:pt x="38" y="64"/>
                  </a:lnTo>
                  <a:lnTo>
                    <a:pt x="36" y="56"/>
                  </a:lnTo>
                  <a:lnTo>
                    <a:pt x="36" y="56"/>
                  </a:lnTo>
                  <a:lnTo>
                    <a:pt x="38" y="47"/>
                  </a:lnTo>
                  <a:lnTo>
                    <a:pt x="41" y="42"/>
                  </a:lnTo>
                  <a:lnTo>
                    <a:pt x="41" y="42"/>
                  </a:lnTo>
                  <a:lnTo>
                    <a:pt x="49" y="36"/>
                  </a:lnTo>
                  <a:lnTo>
                    <a:pt x="56" y="36"/>
                  </a:lnTo>
                  <a:lnTo>
                    <a:pt x="56" y="36"/>
                  </a:lnTo>
                  <a:lnTo>
                    <a:pt x="63" y="36"/>
                  </a:lnTo>
                  <a:lnTo>
                    <a:pt x="71" y="42"/>
                  </a:lnTo>
                  <a:lnTo>
                    <a:pt x="71" y="42"/>
                  </a:lnTo>
                  <a:lnTo>
                    <a:pt x="74" y="47"/>
                  </a:lnTo>
                  <a:lnTo>
                    <a:pt x="76" y="56"/>
                  </a:lnTo>
                  <a:lnTo>
                    <a:pt x="94" y="56"/>
                  </a:lnTo>
                  <a:lnTo>
                    <a:pt x="113" y="56"/>
                  </a:lnTo>
                  <a:lnTo>
                    <a:pt x="113" y="56"/>
                  </a:lnTo>
                  <a:lnTo>
                    <a:pt x="111" y="44"/>
                  </a:lnTo>
                  <a:lnTo>
                    <a:pt x="107" y="34"/>
                  </a:lnTo>
                  <a:lnTo>
                    <a:pt x="104" y="24"/>
                  </a:lnTo>
                  <a:lnTo>
                    <a:pt x="96" y="16"/>
                  </a:lnTo>
                  <a:lnTo>
                    <a:pt x="96" y="16"/>
                  </a:lnTo>
                  <a:lnTo>
                    <a:pt x="87" y="9"/>
                  </a:lnTo>
                  <a:lnTo>
                    <a:pt x="78" y="3"/>
                  </a:lnTo>
                  <a:lnTo>
                    <a:pt x="67" y="0"/>
                  </a:lnTo>
                  <a:lnTo>
                    <a:pt x="56" y="0"/>
                  </a:lnTo>
                  <a:lnTo>
                    <a:pt x="56" y="0"/>
                  </a:lnTo>
                  <a:lnTo>
                    <a:pt x="45" y="0"/>
                  </a:lnTo>
                  <a:lnTo>
                    <a:pt x="34" y="3"/>
                  </a:lnTo>
                  <a:lnTo>
                    <a:pt x="25" y="9"/>
                  </a:lnTo>
                  <a:lnTo>
                    <a:pt x="16" y="16"/>
                  </a:lnTo>
                  <a:lnTo>
                    <a:pt x="16" y="16"/>
                  </a:lnTo>
                  <a:lnTo>
                    <a:pt x="9" y="24"/>
                  </a:lnTo>
                  <a:lnTo>
                    <a:pt x="3" y="34"/>
                  </a:lnTo>
                  <a:lnTo>
                    <a:pt x="1" y="44"/>
                  </a:lnTo>
                  <a:lnTo>
                    <a:pt x="0" y="56"/>
                  </a:lnTo>
                  <a:lnTo>
                    <a:pt x="0" y="56"/>
                  </a:lnTo>
                  <a:lnTo>
                    <a:pt x="1" y="67"/>
                  </a:lnTo>
                  <a:lnTo>
                    <a:pt x="3" y="78"/>
                  </a:lnTo>
                  <a:lnTo>
                    <a:pt x="9" y="87"/>
                  </a:lnTo>
                  <a:lnTo>
                    <a:pt x="16" y="97"/>
                  </a:lnTo>
                  <a:lnTo>
                    <a:pt x="16" y="97"/>
                  </a:lnTo>
                  <a:lnTo>
                    <a:pt x="25" y="102"/>
                  </a:lnTo>
                  <a:lnTo>
                    <a:pt x="34" y="108"/>
                  </a:lnTo>
                  <a:lnTo>
                    <a:pt x="45" y="111"/>
                  </a:lnTo>
                  <a:lnTo>
                    <a:pt x="56" y="113"/>
                  </a:lnTo>
                  <a:lnTo>
                    <a:pt x="56" y="113"/>
                  </a:lnTo>
                  <a:lnTo>
                    <a:pt x="67" y="111"/>
                  </a:lnTo>
                  <a:lnTo>
                    <a:pt x="78" y="108"/>
                  </a:lnTo>
                  <a:lnTo>
                    <a:pt x="87" y="102"/>
                  </a:lnTo>
                  <a:lnTo>
                    <a:pt x="96" y="97"/>
                  </a:lnTo>
                  <a:lnTo>
                    <a:pt x="96" y="97"/>
                  </a:lnTo>
                  <a:lnTo>
                    <a:pt x="104" y="87"/>
                  </a:lnTo>
                  <a:lnTo>
                    <a:pt x="107" y="78"/>
                  </a:lnTo>
                  <a:lnTo>
                    <a:pt x="111" y="67"/>
                  </a:lnTo>
                  <a:lnTo>
                    <a:pt x="113" y="56"/>
                  </a:lnTo>
                  <a:lnTo>
                    <a:pt x="94" y="56"/>
                  </a:lnTo>
                  <a:close/>
                </a:path>
              </a:pathLst>
            </a:custGeom>
            <a:solidFill>
              <a:srgbClr val="34B1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1" name="Freeform 21"/>
            <p:cNvSpPr/>
            <p:nvPr/>
          </p:nvSpPr>
          <p:spPr bwMode="auto">
            <a:xfrm>
              <a:off x="-4279900" y="1316038"/>
              <a:ext cx="179388" cy="177800"/>
            </a:xfrm>
            <a:custGeom>
              <a:avLst/>
              <a:gdLst>
                <a:gd name="T0" fmla="*/ 190 w 226"/>
                <a:gd name="T1" fmla="*/ 111 h 225"/>
                <a:gd name="T2" fmla="*/ 188 w 226"/>
                <a:gd name="T3" fmla="*/ 128 h 225"/>
                <a:gd name="T4" fmla="*/ 177 w 226"/>
                <a:gd name="T5" fmla="*/ 155 h 225"/>
                <a:gd name="T6" fmla="*/ 166 w 226"/>
                <a:gd name="T7" fmla="*/ 166 h 225"/>
                <a:gd name="T8" fmla="*/ 143 w 226"/>
                <a:gd name="T9" fmla="*/ 183 h 225"/>
                <a:gd name="T10" fmla="*/ 113 w 226"/>
                <a:gd name="T11" fmla="*/ 188 h 225"/>
                <a:gd name="T12" fmla="*/ 97 w 226"/>
                <a:gd name="T13" fmla="*/ 186 h 225"/>
                <a:gd name="T14" fmla="*/ 71 w 226"/>
                <a:gd name="T15" fmla="*/ 175 h 225"/>
                <a:gd name="T16" fmla="*/ 59 w 226"/>
                <a:gd name="T17" fmla="*/ 166 h 225"/>
                <a:gd name="T18" fmla="*/ 42 w 226"/>
                <a:gd name="T19" fmla="*/ 142 h 225"/>
                <a:gd name="T20" fmla="*/ 37 w 226"/>
                <a:gd name="T21" fmla="*/ 111 h 225"/>
                <a:gd name="T22" fmla="*/ 39 w 226"/>
                <a:gd name="T23" fmla="*/ 97 h 225"/>
                <a:gd name="T24" fmla="*/ 50 w 226"/>
                <a:gd name="T25" fmla="*/ 69 h 225"/>
                <a:gd name="T26" fmla="*/ 59 w 226"/>
                <a:gd name="T27" fmla="*/ 58 h 225"/>
                <a:gd name="T28" fmla="*/ 84 w 226"/>
                <a:gd name="T29" fmla="*/ 42 h 225"/>
                <a:gd name="T30" fmla="*/ 113 w 226"/>
                <a:gd name="T31" fmla="*/ 37 h 225"/>
                <a:gd name="T32" fmla="*/ 128 w 226"/>
                <a:gd name="T33" fmla="*/ 37 h 225"/>
                <a:gd name="T34" fmla="*/ 155 w 226"/>
                <a:gd name="T35" fmla="*/ 49 h 225"/>
                <a:gd name="T36" fmla="*/ 166 w 226"/>
                <a:gd name="T37" fmla="*/ 58 h 225"/>
                <a:gd name="T38" fmla="*/ 183 w 226"/>
                <a:gd name="T39" fmla="*/ 82 h 225"/>
                <a:gd name="T40" fmla="*/ 190 w 226"/>
                <a:gd name="T41" fmla="*/ 111 h 225"/>
                <a:gd name="T42" fmla="*/ 226 w 226"/>
                <a:gd name="T43" fmla="*/ 111 h 225"/>
                <a:gd name="T44" fmla="*/ 225 w 226"/>
                <a:gd name="T45" fmla="*/ 100 h 225"/>
                <a:gd name="T46" fmla="*/ 221 w 226"/>
                <a:gd name="T47" fmla="*/ 79 h 225"/>
                <a:gd name="T48" fmla="*/ 206 w 226"/>
                <a:gd name="T49" fmla="*/ 49 h 225"/>
                <a:gd name="T50" fmla="*/ 175 w 226"/>
                <a:gd name="T51" fmla="*/ 18 h 225"/>
                <a:gd name="T52" fmla="*/ 146 w 226"/>
                <a:gd name="T53" fmla="*/ 4 h 225"/>
                <a:gd name="T54" fmla="*/ 124 w 226"/>
                <a:gd name="T55" fmla="*/ 0 h 225"/>
                <a:gd name="T56" fmla="*/ 113 w 226"/>
                <a:gd name="T57" fmla="*/ 0 h 225"/>
                <a:gd name="T58" fmla="*/ 90 w 226"/>
                <a:gd name="T59" fmla="*/ 2 h 225"/>
                <a:gd name="T60" fmla="*/ 70 w 226"/>
                <a:gd name="T61" fmla="*/ 7 h 225"/>
                <a:gd name="T62" fmla="*/ 33 w 226"/>
                <a:gd name="T63" fmla="*/ 33 h 225"/>
                <a:gd name="T64" fmla="*/ 9 w 226"/>
                <a:gd name="T65" fmla="*/ 68 h 225"/>
                <a:gd name="T66" fmla="*/ 2 w 226"/>
                <a:gd name="T67" fmla="*/ 89 h 225"/>
                <a:gd name="T68" fmla="*/ 0 w 226"/>
                <a:gd name="T69" fmla="*/ 111 h 225"/>
                <a:gd name="T70" fmla="*/ 0 w 226"/>
                <a:gd name="T71" fmla="*/ 124 h 225"/>
                <a:gd name="T72" fmla="*/ 6 w 226"/>
                <a:gd name="T73" fmla="*/ 146 h 225"/>
                <a:gd name="T74" fmla="*/ 20 w 226"/>
                <a:gd name="T75" fmla="*/ 175 h 225"/>
                <a:gd name="T76" fmla="*/ 50 w 226"/>
                <a:gd name="T77" fmla="*/ 206 h 225"/>
                <a:gd name="T78" fmla="*/ 81 w 226"/>
                <a:gd name="T79" fmla="*/ 219 h 225"/>
                <a:gd name="T80" fmla="*/ 102 w 226"/>
                <a:gd name="T81" fmla="*/ 225 h 225"/>
                <a:gd name="T82" fmla="*/ 113 w 226"/>
                <a:gd name="T83" fmla="*/ 225 h 225"/>
                <a:gd name="T84" fmla="*/ 135 w 226"/>
                <a:gd name="T85" fmla="*/ 223 h 225"/>
                <a:gd name="T86" fmla="*/ 157 w 226"/>
                <a:gd name="T87" fmla="*/ 215 h 225"/>
                <a:gd name="T88" fmla="*/ 194 w 226"/>
                <a:gd name="T89" fmla="*/ 192 h 225"/>
                <a:gd name="T90" fmla="*/ 217 w 226"/>
                <a:gd name="T91" fmla="*/ 155 h 225"/>
                <a:gd name="T92" fmla="*/ 223 w 226"/>
                <a:gd name="T93" fmla="*/ 135 h 225"/>
                <a:gd name="T94" fmla="*/ 226 w 226"/>
                <a:gd name="T95" fmla="*/ 11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225">
                  <a:moveTo>
                    <a:pt x="208" y="111"/>
                  </a:moveTo>
                  <a:lnTo>
                    <a:pt x="190" y="111"/>
                  </a:lnTo>
                  <a:lnTo>
                    <a:pt x="190" y="111"/>
                  </a:lnTo>
                  <a:lnTo>
                    <a:pt x="188" y="128"/>
                  </a:lnTo>
                  <a:lnTo>
                    <a:pt x="183" y="142"/>
                  </a:lnTo>
                  <a:lnTo>
                    <a:pt x="177" y="155"/>
                  </a:lnTo>
                  <a:lnTo>
                    <a:pt x="166" y="166"/>
                  </a:lnTo>
                  <a:lnTo>
                    <a:pt x="166" y="166"/>
                  </a:lnTo>
                  <a:lnTo>
                    <a:pt x="155" y="175"/>
                  </a:lnTo>
                  <a:lnTo>
                    <a:pt x="143" y="183"/>
                  </a:lnTo>
                  <a:lnTo>
                    <a:pt x="128" y="186"/>
                  </a:lnTo>
                  <a:lnTo>
                    <a:pt x="113" y="188"/>
                  </a:lnTo>
                  <a:lnTo>
                    <a:pt x="113" y="188"/>
                  </a:lnTo>
                  <a:lnTo>
                    <a:pt x="97" y="186"/>
                  </a:lnTo>
                  <a:lnTo>
                    <a:pt x="84" y="183"/>
                  </a:lnTo>
                  <a:lnTo>
                    <a:pt x="71" y="175"/>
                  </a:lnTo>
                  <a:lnTo>
                    <a:pt x="59" y="166"/>
                  </a:lnTo>
                  <a:lnTo>
                    <a:pt x="59" y="166"/>
                  </a:lnTo>
                  <a:lnTo>
                    <a:pt x="50" y="155"/>
                  </a:lnTo>
                  <a:lnTo>
                    <a:pt x="42" y="142"/>
                  </a:lnTo>
                  <a:lnTo>
                    <a:pt x="39" y="128"/>
                  </a:lnTo>
                  <a:lnTo>
                    <a:pt x="37" y="111"/>
                  </a:lnTo>
                  <a:lnTo>
                    <a:pt x="37" y="111"/>
                  </a:lnTo>
                  <a:lnTo>
                    <a:pt x="39" y="97"/>
                  </a:lnTo>
                  <a:lnTo>
                    <a:pt x="42" y="82"/>
                  </a:lnTo>
                  <a:lnTo>
                    <a:pt x="50" y="69"/>
                  </a:lnTo>
                  <a:lnTo>
                    <a:pt x="59" y="58"/>
                  </a:lnTo>
                  <a:lnTo>
                    <a:pt x="59" y="58"/>
                  </a:lnTo>
                  <a:lnTo>
                    <a:pt x="71" y="49"/>
                  </a:lnTo>
                  <a:lnTo>
                    <a:pt x="84" y="42"/>
                  </a:lnTo>
                  <a:lnTo>
                    <a:pt x="97" y="37"/>
                  </a:lnTo>
                  <a:lnTo>
                    <a:pt x="113" y="37"/>
                  </a:lnTo>
                  <a:lnTo>
                    <a:pt x="113" y="37"/>
                  </a:lnTo>
                  <a:lnTo>
                    <a:pt x="128" y="37"/>
                  </a:lnTo>
                  <a:lnTo>
                    <a:pt x="143" y="42"/>
                  </a:lnTo>
                  <a:lnTo>
                    <a:pt x="155" y="49"/>
                  </a:lnTo>
                  <a:lnTo>
                    <a:pt x="166" y="58"/>
                  </a:lnTo>
                  <a:lnTo>
                    <a:pt x="166" y="58"/>
                  </a:lnTo>
                  <a:lnTo>
                    <a:pt x="177" y="69"/>
                  </a:lnTo>
                  <a:lnTo>
                    <a:pt x="183" y="82"/>
                  </a:lnTo>
                  <a:lnTo>
                    <a:pt x="188" y="97"/>
                  </a:lnTo>
                  <a:lnTo>
                    <a:pt x="190" y="111"/>
                  </a:lnTo>
                  <a:lnTo>
                    <a:pt x="208" y="111"/>
                  </a:lnTo>
                  <a:lnTo>
                    <a:pt x="226" y="111"/>
                  </a:lnTo>
                  <a:lnTo>
                    <a:pt x="226" y="111"/>
                  </a:lnTo>
                  <a:lnTo>
                    <a:pt x="225" y="100"/>
                  </a:lnTo>
                  <a:lnTo>
                    <a:pt x="223" y="89"/>
                  </a:lnTo>
                  <a:lnTo>
                    <a:pt x="221" y="79"/>
                  </a:lnTo>
                  <a:lnTo>
                    <a:pt x="217" y="68"/>
                  </a:lnTo>
                  <a:lnTo>
                    <a:pt x="206" y="49"/>
                  </a:lnTo>
                  <a:lnTo>
                    <a:pt x="194" y="33"/>
                  </a:lnTo>
                  <a:lnTo>
                    <a:pt x="175" y="18"/>
                  </a:lnTo>
                  <a:lnTo>
                    <a:pt x="157" y="7"/>
                  </a:lnTo>
                  <a:lnTo>
                    <a:pt x="146" y="4"/>
                  </a:lnTo>
                  <a:lnTo>
                    <a:pt x="135" y="2"/>
                  </a:lnTo>
                  <a:lnTo>
                    <a:pt x="124" y="0"/>
                  </a:lnTo>
                  <a:lnTo>
                    <a:pt x="113" y="0"/>
                  </a:lnTo>
                  <a:lnTo>
                    <a:pt x="113" y="0"/>
                  </a:lnTo>
                  <a:lnTo>
                    <a:pt x="102" y="0"/>
                  </a:lnTo>
                  <a:lnTo>
                    <a:pt x="90" y="2"/>
                  </a:lnTo>
                  <a:lnTo>
                    <a:pt x="81" y="4"/>
                  </a:lnTo>
                  <a:lnTo>
                    <a:pt x="70" y="7"/>
                  </a:lnTo>
                  <a:lnTo>
                    <a:pt x="50" y="18"/>
                  </a:lnTo>
                  <a:lnTo>
                    <a:pt x="33" y="33"/>
                  </a:lnTo>
                  <a:lnTo>
                    <a:pt x="20" y="49"/>
                  </a:lnTo>
                  <a:lnTo>
                    <a:pt x="9" y="68"/>
                  </a:lnTo>
                  <a:lnTo>
                    <a:pt x="6" y="79"/>
                  </a:lnTo>
                  <a:lnTo>
                    <a:pt x="2" y="89"/>
                  </a:lnTo>
                  <a:lnTo>
                    <a:pt x="0" y="100"/>
                  </a:lnTo>
                  <a:lnTo>
                    <a:pt x="0" y="111"/>
                  </a:lnTo>
                  <a:lnTo>
                    <a:pt x="0" y="111"/>
                  </a:lnTo>
                  <a:lnTo>
                    <a:pt x="0" y="124"/>
                  </a:lnTo>
                  <a:lnTo>
                    <a:pt x="2" y="135"/>
                  </a:lnTo>
                  <a:lnTo>
                    <a:pt x="6" y="146"/>
                  </a:lnTo>
                  <a:lnTo>
                    <a:pt x="9" y="155"/>
                  </a:lnTo>
                  <a:lnTo>
                    <a:pt x="20" y="175"/>
                  </a:lnTo>
                  <a:lnTo>
                    <a:pt x="33" y="192"/>
                  </a:lnTo>
                  <a:lnTo>
                    <a:pt x="50" y="206"/>
                  </a:lnTo>
                  <a:lnTo>
                    <a:pt x="70" y="215"/>
                  </a:lnTo>
                  <a:lnTo>
                    <a:pt x="81" y="219"/>
                  </a:lnTo>
                  <a:lnTo>
                    <a:pt x="90" y="223"/>
                  </a:lnTo>
                  <a:lnTo>
                    <a:pt x="102" y="225"/>
                  </a:lnTo>
                  <a:lnTo>
                    <a:pt x="113" y="225"/>
                  </a:lnTo>
                  <a:lnTo>
                    <a:pt x="113" y="225"/>
                  </a:lnTo>
                  <a:lnTo>
                    <a:pt x="124" y="225"/>
                  </a:lnTo>
                  <a:lnTo>
                    <a:pt x="135" y="223"/>
                  </a:lnTo>
                  <a:lnTo>
                    <a:pt x="146" y="219"/>
                  </a:lnTo>
                  <a:lnTo>
                    <a:pt x="157" y="215"/>
                  </a:lnTo>
                  <a:lnTo>
                    <a:pt x="175" y="206"/>
                  </a:lnTo>
                  <a:lnTo>
                    <a:pt x="194" y="192"/>
                  </a:lnTo>
                  <a:lnTo>
                    <a:pt x="206" y="175"/>
                  </a:lnTo>
                  <a:lnTo>
                    <a:pt x="217" y="155"/>
                  </a:lnTo>
                  <a:lnTo>
                    <a:pt x="221" y="146"/>
                  </a:lnTo>
                  <a:lnTo>
                    <a:pt x="223" y="135"/>
                  </a:lnTo>
                  <a:lnTo>
                    <a:pt x="225" y="124"/>
                  </a:lnTo>
                  <a:lnTo>
                    <a:pt x="226" y="111"/>
                  </a:lnTo>
                  <a:lnTo>
                    <a:pt x="208" y="111"/>
                  </a:lnTo>
                  <a:close/>
                </a:path>
              </a:pathLst>
            </a:custGeom>
            <a:solidFill>
              <a:srgbClr val="34B1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2" name="Freeform 22"/>
            <p:cNvSpPr/>
            <p:nvPr/>
          </p:nvSpPr>
          <p:spPr bwMode="auto">
            <a:xfrm>
              <a:off x="-3195638" y="4551363"/>
              <a:ext cx="109538" cy="107950"/>
            </a:xfrm>
            <a:custGeom>
              <a:avLst/>
              <a:gdLst>
                <a:gd name="T0" fmla="*/ 100 w 136"/>
                <a:gd name="T1" fmla="*/ 69 h 137"/>
                <a:gd name="T2" fmla="*/ 100 w 136"/>
                <a:gd name="T3" fmla="*/ 75 h 137"/>
                <a:gd name="T4" fmla="*/ 94 w 136"/>
                <a:gd name="T5" fmla="*/ 86 h 137"/>
                <a:gd name="T6" fmla="*/ 91 w 136"/>
                <a:gd name="T7" fmla="*/ 91 h 137"/>
                <a:gd name="T8" fmla="*/ 82 w 136"/>
                <a:gd name="T9" fmla="*/ 99 h 137"/>
                <a:gd name="T10" fmla="*/ 69 w 136"/>
                <a:gd name="T11" fmla="*/ 100 h 137"/>
                <a:gd name="T12" fmla="*/ 62 w 136"/>
                <a:gd name="T13" fmla="*/ 100 h 137"/>
                <a:gd name="T14" fmla="*/ 51 w 136"/>
                <a:gd name="T15" fmla="*/ 95 h 137"/>
                <a:gd name="T16" fmla="*/ 47 w 136"/>
                <a:gd name="T17" fmla="*/ 91 h 137"/>
                <a:gd name="T18" fmla="*/ 40 w 136"/>
                <a:gd name="T19" fmla="*/ 80 h 137"/>
                <a:gd name="T20" fmla="*/ 36 w 136"/>
                <a:gd name="T21" fmla="*/ 69 h 137"/>
                <a:gd name="T22" fmla="*/ 38 w 136"/>
                <a:gd name="T23" fmla="*/ 62 h 137"/>
                <a:gd name="T24" fmla="*/ 42 w 136"/>
                <a:gd name="T25" fmla="*/ 51 h 137"/>
                <a:gd name="T26" fmla="*/ 47 w 136"/>
                <a:gd name="T27" fmla="*/ 46 h 137"/>
                <a:gd name="T28" fmla="*/ 56 w 136"/>
                <a:gd name="T29" fmla="*/ 38 h 137"/>
                <a:gd name="T30" fmla="*/ 69 w 136"/>
                <a:gd name="T31" fmla="*/ 37 h 137"/>
                <a:gd name="T32" fmla="*/ 74 w 136"/>
                <a:gd name="T33" fmla="*/ 37 h 137"/>
                <a:gd name="T34" fmla="*/ 87 w 136"/>
                <a:gd name="T35" fmla="*/ 42 h 137"/>
                <a:gd name="T36" fmla="*/ 91 w 136"/>
                <a:gd name="T37" fmla="*/ 46 h 137"/>
                <a:gd name="T38" fmla="*/ 98 w 136"/>
                <a:gd name="T39" fmla="*/ 57 h 137"/>
                <a:gd name="T40" fmla="*/ 100 w 136"/>
                <a:gd name="T41" fmla="*/ 69 h 137"/>
                <a:gd name="T42" fmla="*/ 136 w 136"/>
                <a:gd name="T43" fmla="*/ 69 h 137"/>
                <a:gd name="T44" fmla="*/ 136 w 136"/>
                <a:gd name="T45" fmla="*/ 55 h 137"/>
                <a:gd name="T46" fmla="*/ 125 w 136"/>
                <a:gd name="T47" fmla="*/ 31 h 137"/>
                <a:gd name="T48" fmla="*/ 116 w 136"/>
                <a:gd name="T49" fmla="*/ 20 h 137"/>
                <a:gd name="T50" fmla="*/ 94 w 136"/>
                <a:gd name="T51" fmla="*/ 6 h 137"/>
                <a:gd name="T52" fmla="*/ 69 w 136"/>
                <a:gd name="T53" fmla="*/ 0 h 137"/>
                <a:gd name="T54" fmla="*/ 54 w 136"/>
                <a:gd name="T55" fmla="*/ 2 h 137"/>
                <a:gd name="T56" fmla="*/ 31 w 136"/>
                <a:gd name="T57" fmla="*/ 11 h 137"/>
                <a:gd name="T58" fmla="*/ 20 w 136"/>
                <a:gd name="T59" fmla="*/ 20 h 137"/>
                <a:gd name="T60" fmla="*/ 5 w 136"/>
                <a:gd name="T61" fmla="*/ 42 h 137"/>
                <a:gd name="T62" fmla="*/ 0 w 136"/>
                <a:gd name="T63" fmla="*/ 69 h 137"/>
                <a:gd name="T64" fmla="*/ 1 w 136"/>
                <a:gd name="T65" fmla="*/ 82 h 137"/>
                <a:gd name="T66" fmla="*/ 12 w 136"/>
                <a:gd name="T67" fmla="*/ 108 h 137"/>
                <a:gd name="T68" fmla="*/ 20 w 136"/>
                <a:gd name="T69" fmla="*/ 117 h 137"/>
                <a:gd name="T70" fmla="*/ 42 w 136"/>
                <a:gd name="T71" fmla="*/ 132 h 137"/>
                <a:gd name="T72" fmla="*/ 69 w 136"/>
                <a:gd name="T73" fmla="*/ 137 h 137"/>
                <a:gd name="T74" fmla="*/ 82 w 136"/>
                <a:gd name="T75" fmla="*/ 135 h 137"/>
                <a:gd name="T76" fmla="*/ 107 w 136"/>
                <a:gd name="T77" fmla="*/ 126 h 137"/>
                <a:gd name="T78" fmla="*/ 116 w 136"/>
                <a:gd name="T79" fmla="*/ 117 h 137"/>
                <a:gd name="T80" fmla="*/ 131 w 136"/>
                <a:gd name="T81" fmla="*/ 95 h 137"/>
                <a:gd name="T82" fmla="*/ 136 w 136"/>
                <a:gd name="T83" fmla="*/ 6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6" h="137">
                  <a:moveTo>
                    <a:pt x="118" y="69"/>
                  </a:moveTo>
                  <a:lnTo>
                    <a:pt x="100" y="69"/>
                  </a:lnTo>
                  <a:lnTo>
                    <a:pt x="100" y="69"/>
                  </a:lnTo>
                  <a:lnTo>
                    <a:pt x="100" y="75"/>
                  </a:lnTo>
                  <a:lnTo>
                    <a:pt x="98" y="80"/>
                  </a:lnTo>
                  <a:lnTo>
                    <a:pt x="94" y="86"/>
                  </a:lnTo>
                  <a:lnTo>
                    <a:pt x="91" y="91"/>
                  </a:lnTo>
                  <a:lnTo>
                    <a:pt x="91" y="91"/>
                  </a:lnTo>
                  <a:lnTo>
                    <a:pt x="87" y="95"/>
                  </a:lnTo>
                  <a:lnTo>
                    <a:pt x="82" y="99"/>
                  </a:lnTo>
                  <a:lnTo>
                    <a:pt x="74" y="100"/>
                  </a:lnTo>
                  <a:lnTo>
                    <a:pt x="69" y="100"/>
                  </a:lnTo>
                  <a:lnTo>
                    <a:pt x="69" y="100"/>
                  </a:lnTo>
                  <a:lnTo>
                    <a:pt x="62" y="100"/>
                  </a:lnTo>
                  <a:lnTo>
                    <a:pt x="56" y="99"/>
                  </a:lnTo>
                  <a:lnTo>
                    <a:pt x="51" y="95"/>
                  </a:lnTo>
                  <a:lnTo>
                    <a:pt x="47" y="91"/>
                  </a:lnTo>
                  <a:lnTo>
                    <a:pt x="47" y="91"/>
                  </a:lnTo>
                  <a:lnTo>
                    <a:pt x="42" y="86"/>
                  </a:lnTo>
                  <a:lnTo>
                    <a:pt x="40" y="80"/>
                  </a:lnTo>
                  <a:lnTo>
                    <a:pt x="38" y="75"/>
                  </a:lnTo>
                  <a:lnTo>
                    <a:pt x="36" y="69"/>
                  </a:lnTo>
                  <a:lnTo>
                    <a:pt x="36" y="69"/>
                  </a:lnTo>
                  <a:lnTo>
                    <a:pt x="38" y="62"/>
                  </a:lnTo>
                  <a:lnTo>
                    <a:pt x="40" y="57"/>
                  </a:lnTo>
                  <a:lnTo>
                    <a:pt x="42" y="51"/>
                  </a:lnTo>
                  <a:lnTo>
                    <a:pt x="47" y="46"/>
                  </a:lnTo>
                  <a:lnTo>
                    <a:pt x="47" y="46"/>
                  </a:lnTo>
                  <a:lnTo>
                    <a:pt x="51" y="42"/>
                  </a:lnTo>
                  <a:lnTo>
                    <a:pt x="56" y="38"/>
                  </a:lnTo>
                  <a:lnTo>
                    <a:pt x="62" y="37"/>
                  </a:lnTo>
                  <a:lnTo>
                    <a:pt x="69" y="37"/>
                  </a:lnTo>
                  <a:lnTo>
                    <a:pt x="69" y="37"/>
                  </a:lnTo>
                  <a:lnTo>
                    <a:pt x="74" y="37"/>
                  </a:lnTo>
                  <a:lnTo>
                    <a:pt x="82" y="38"/>
                  </a:lnTo>
                  <a:lnTo>
                    <a:pt x="87" y="42"/>
                  </a:lnTo>
                  <a:lnTo>
                    <a:pt x="91" y="46"/>
                  </a:lnTo>
                  <a:lnTo>
                    <a:pt x="91" y="46"/>
                  </a:lnTo>
                  <a:lnTo>
                    <a:pt x="94" y="51"/>
                  </a:lnTo>
                  <a:lnTo>
                    <a:pt x="98" y="57"/>
                  </a:lnTo>
                  <a:lnTo>
                    <a:pt x="100" y="62"/>
                  </a:lnTo>
                  <a:lnTo>
                    <a:pt x="100" y="69"/>
                  </a:lnTo>
                  <a:lnTo>
                    <a:pt x="118" y="69"/>
                  </a:lnTo>
                  <a:lnTo>
                    <a:pt x="136" y="69"/>
                  </a:lnTo>
                  <a:lnTo>
                    <a:pt x="136" y="69"/>
                  </a:lnTo>
                  <a:lnTo>
                    <a:pt x="136" y="55"/>
                  </a:lnTo>
                  <a:lnTo>
                    <a:pt x="131" y="42"/>
                  </a:lnTo>
                  <a:lnTo>
                    <a:pt x="125" y="31"/>
                  </a:lnTo>
                  <a:lnTo>
                    <a:pt x="116" y="20"/>
                  </a:lnTo>
                  <a:lnTo>
                    <a:pt x="116" y="20"/>
                  </a:lnTo>
                  <a:lnTo>
                    <a:pt x="107" y="11"/>
                  </a:lnTo>
                  <a:lnTo>
                    <a:pt x="94" y="6"/>
                  </a:lnTo>
                  <a:lnTo>
                    <a:pt x="82" y="2"/>
                  </a:lnTo>
                  <a:lnTo>
                    <a:pt x="69" y="0"/>
                  </a:lnTo>
                  <a:lnTo>
                    <a:pt x="69" y="0"/>
                  </a:lnTo>
                  <a:lnTo>
                    <a:pt x="54" y="2"/>
                  </a:lnTo>
                  <a:lnTo>
                    <a:pt x="42" y="6"/>
                  </a:lnTo>
                  <a:lnTo>
                    <a:pt x="31" y="11"/>
                  </a:lnTo>
                  <a:lnTo>
                    <a:pt x="20" y="20"/>
                  </a:lnTo>
                  <a:lnTo>
                    <a:pt x="20" y="20"/>
                  </a:lnTo>
                  <a:lnTo>
                    <a:pt x="12" y="31"/>
                  </a:lnTo>
                  <a:lnTo>
                    <a:pt x="5" y="42"/>
                  </a:lnTo>
                  <a:lnTo>
                    <a:pt x="1" y="55"/>
                  </a:lnTo>
                  <a:lnTo>
                    <a:pt x="0" y="69"/>
                  </a:lnTo>
                  <a:lnTo>
                    <a:pt x="0" y="69"/>
                  </a:lnTo>
                  <a:lnTo>
                    <a:pt x="1" y="82"/>
                  </a:lnTo>
                  <a:lnTo>
                    <a:pt x="5" y="95"/>
                  </a:lnTo>
                  <a:lnTo>
                    <a:pt x="12" y="108"/>
                  </a:lnTo>
                  <a:lnTo>
                    <a:pt x="20" y="117"/>
                  </a:lnTo>
                  <a:lnTo>
                    <a:pt x="20" y="117"/>
                  </a:lnTo>
                  <a:lnTo>
                    <a:pt x="31" y="126"/>
                  </a:lnTo>
                  <a:lnTo>
                    <a:pt x="42" y="132"/>
                  </a:lnTo>
                  <a:lnTo>
                    <a:pt x="54" y="135"/>
                  </a:lnTo>
                  <a:lnTo>
                    <a:pt x="69" y="137"/>
                  </a:lnTo>
                  <a:lnTo>
                    <a:pt x="69" y="137"/>
                  </a:lnTo>
                  <a:lnTo>
                    <a:pt x="82" y="135"/>
                  </a:lnTo>
                  <a:lnTo>
                    <a:pt x="94" y="132"/>
                  </a:lnTo>
                  <a:lnTo>
                    <a:pt x="107" y="126"/>
                  </a:lnTo>
                  <a:lnTo>
                    <a:pt x="116" y="117"/>
                  </a:lnTo>
                  <a:lnTo>
                    <a:pt x="116" y="117"/>
                  </a:lnTo>
                  <a:lnTo>
                    <a:pt x="125" y="108"/>
                  </a:lnTo>
                  <a:lnTo>
                    <a:pt x="131" y="95"/>
                  </a:lnTo>
                  <a:lnTo>
                    <a:pt x="136" y="82"/>
                  </a:lnTo>
                  <a:lnTo>
                    <a:pt x="136" y="69"/>
                  </a:lnTo>
                  <a:lnTo>
                    <a:pt x="118" y="69"/>
                  </a:lnTo>
                  <a:close/>
                </a:path>
              </a:pathLst>
            </a:custGeom>
            <a:solidFill>
              <a:srgbClr val="00A6B9"/>
            </a:solidFill>
            <a:ln>
              <a:noFill/>
            </a:ln>
          </p:spPr>
          <p:txBody>
            <a:bodyPr vert="horz" wrap="square" lIns="91440" tIns="45720" rIns="91440" bIns="45720" numCol="1" anchor="t" anchorCtr="0" compatLnSpc="1"/>
            <a:lstStyle/>
            <a:p>
              <a:endParaRPr lang="zh-CN" altLang="en-US"/>
            </a:p>
          </p:txBody>
        </p:sp>
        <p:sp>
          <p:nvSpPr>
            <p:cNvPr id="1333" name="Freeform 23"/>
            <p:cNvSpPr/>
            <p:nvPr/>
          </p:nvSpPr>
          <p:spPr bwMode="auto">
            <a:xfrm>
              <a:off x="-2268538" y="1379538"/>
              <a:ext cx="454025" cy="76200"/>
            </a:xfrm>
            <a:custGeom>
              <a:avLst/>
              <a:gdLst>
                <a:gd name="T0" fmla="*/ 27 w 573"/>
                <a:gd name="T1" fmla="*/ 39 h 95"/>
                <a:gd name="T2" fmla="*/ 49 w 573"/>
                <a:gd name="T3" fmla="*/ 61 h 95"/>
                <a:gd name="T4" fmla="*/ 71 w 573"/>
                <a:gd name="T5" fmla="*/ 82 h 95"/>
                <a:gd name="T6" fmla="*/ 97 w 573"/>
                <a:gd name="T7" fmla="*/ 95 h 95"/>
                <a:gd name="T8" fmla="*/ 129 w 573"/>
                <a:gd name="T9" fmla="*/ 92 h 95"/>
                <a:gd name="T10" fmla="*/ 155 w 573"/>
                <a:gd name="T11" fmla="*/ 73 h 95"/>
                <a:gd name="T12" fmla="*/ 175 w 573"/>
                <a:gd name="T13" fmla="*/ 50 h 95"/>
                <a:gd name="T14" fmla="*/ 190 w 573"/>
                <a:gd name="T15" fmla="*/ 39 h 95"/>
                <a:gd name="T16" fmla="*/ 206 w 573"/>
                <a:gd name="T17" fmla="*/ 39 h 95"/>
                <a:gd name="T18" fmla="*/ 228 w 573"/>
                <a:gd name="T19" fmla="*/ 61 h 95"/>
                <a:gd name="T20" fmla="*/ 250 w 573"/>
                <a:gd name="T21" fmla="*/ 82 h 95"/>
                <a:gd name="T22" fmla="*/ 275 w 573"/>
                <a:gd name="T23" fmla="*/ 95 h 95"/>
                <a:gd name="T24" fmla="*/ 308 w 573"/>
                <a:gd name="T25" fmla="*/ 92 h 95"/>
                <a:gd name="T26" fmla="*/ 334 w 573"/>
                <a:gd name="T27" fmla="*/ 73 h 95"/>
                <a:gd name="T28" fmla="*/ 354 w 573"/>
                <a:gd name="T29" fmla="*/ 50 h 95"/>
                <a:gd name="T30" fmla="*/ 367 w 573"/>
                <a:gd name="T31" fmla="*/ 39 h 95"/>
                <a:gd name="T32" fmla="*/ 385 w 573"/>
                <a:gd name="T33" fmla="*/ 39 h 95"/>
                <a:gd name="T34" fmla="*/ 407 w 573"/>
                <a:gd name="T35" fmla="*/ 61 h 95"/>
                <a:gd name="T36" fmla="*/ 429 w 573"/>
                <a:gd name="T37" fmla="*/ 82 h 95"/>
                <a:gd name="T38" fmla="*/ 454 w 573"/>
                <a:gd name="T39" fmla="*/ 95 h 95"/>
                <a:gd name="T40" fmla="*/ 487 w 573"/>
                <a:gd name="T41" fmla="*/ 92 h 95"/>
                <a:gd name="T42" fmla="*/ 513 w 573"/>
                <a:gd name="T43" fmla="*/ 73 h 95"/>
                <a:gd name="T44" fmla="*/ 533 w 573"/>
                <a:gd name="T45" fmla="*/ 50 h 95"/>
                <a:gd name="T46" fmla="*/ 545 w 573"/>
                <a:gd name="T47" fmla="*/ 39 h 95"/>
                <a:gd name="T48" fmla="*/ 567 w 573"/>
                <a:gd name="T49" fmla="*/ 31 h 95"/>
                <a:gd name="T50" fmla="*/ 571 w 573"/>
                <a:gd name="T51" fmla="*/ 11 h 95"/>
                <a:gd name="T52" fmla="*/ 555 w 573"/>
                <a:gd name="T53" fmla="*/ 0 h 95"/>
                <a:gd name="T54" fmla="*/ 525 w 573"/>
                <a:gd name="T55" fmla="*/ 8 h 95"/>
                <a:gd name="T56" fmla="*/ 494 w 573"/>
                <a:gd name="T57" fmla="*/ 37 h 95"/>
                <a:gd name="T58" fmla="*/ 480 w 573"/>
                <a:gd name="T59" fmla="*/ 53 h 95"/>
                <a:gd name="T60" fmla="*/ 465 w 573"/>
                <a:gd name="T61" fmla="*/ 59 h 95"/>
                <a:gd name="T62" fmla="*/ 445 w 573"/>
                <a:gd name="T63" fmla="*/ 50 h 95"/>
                <a:gd name="T64" fmla="*/ 425 w 573"/>
                <a:gd name="T65" fmla="*/ 24 h 95"/>
                <a:gd name="T66" fmla="*/ 398 w 573"/>
                <a:gd name="T67" fmla="*/ 4 h 95"/>
                <a:gd name="T68" fmla="*/ 376 w 573"/>
                <a:gd name="T69" fmla="*/ 0 h 95"/>
                <a:gd name="T70" fmla="*/ 347 w 573"/>
                <a:gd name="T71" fmla="*/ 8 h 95"/>
                <a:gd name="T72" fmla="*/ 316 w 573"/>
                <a:gd name="T73" fmla="*/ 37 h 95"/>
                <a:gd name="T74" fmla="*/ 301 w 573"/>
                <a:gd name="T75" fmla="*/ 53 h 95"/>
                <a:gd name="T76" fmla="*/ 286 w 573"/>
                <a:gd name="T77" fmla="*/ 59 h 95"/>
                <a:gd name="T78" fmla="*/ 266 w 573"/>
                <a:gd name="T79" fmla="*/ 50 h 95"/>
                <a:gd name="T80" fmla="*/ 246 w 573"/>
                <a:gd name="T81" fmla="*/ 24 h 95"/>
                <a:gd name="T82" fmla="*/ 219 w 573"/>
                <a:gd name="T83" fmla="*/ 4 h 95"/>
                <a:gd name="T84" fmla="*/ 197 w 573"/>
                <a:gd name="T85" fmla="*/ 0 h 95"/>
                <a:gd name="T86" fmla="*/ 168 w 573"/>
                <a:gd name="T87" fmla="*/ 8 h 95"/>
                <a:gd name="T88" fmla="*/ 139 w 573"/>
                <a:gd name="T89" fmla="*/ 37 h 95"/>
                <a:gd name="T90" fmla="*/ 124 w 573"/>
                <a:gd name="T91" fmla="*/ 53 h 95"/>
                <a:gd name="T92" fmla="*/ 108 w 573"/>
                <a:gd name="T93" fmla="*/ 59 h 95"/>
                <a:gd name="T94" fmla="*/ 88 w 573"/>
                <a:gd name="T95" fmla="*/ 50 h 95"/>
                <a:gd name="T96" fmla="*/ 69 w 573"/>
                <a:gd name="T97" fmla="*/ 24 h 95"/>
                <a:gd name="T98" fmla="*/ 40 w 573"/>
                <a:gd name="T99" fmla="*/ 4 h 95"/>
                <a:gd name="T100" fmla="*/ 18 w 573"/>
                <a:gd name="T101" fmla="*/ 0 h 95"/>
                <a:gd name="T102" fmla="*/ 0 w 573"/>
                <a:gd name="T103" fmla="*/ 19 h 95"/>
                <a:gd name="T104" fmla="*/ 13 w 573"/>
                <a:gd name="T105" fmla="*/ 3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3" h="95">
                  <a:moveTo>
                    <a:pt x="18" y="37"/>
                  </a:moveTo>
                  <a:lnTo>
                    <a:pt x="18" y="37"/>
                  </a:lnTo>
                  <a:lnTo>
                    <a:pt x="27" y="39"/>
                  </a:lnTo>
                  <a:lnTo>
                    <a:pt x="27" y="39"/>
                  </a:lnTo>
                  <a:lnTo>
                    <a:pt x="33" y="42"/>
                  </a:lnTo>
                  <a:lnTo>
                    <a:pt x="40" y="48"/>
                  </a:lnTo>
                  <a:lnTo>
                    <a:pt x="40" y="48"/>
                  </a:lnTo>
                  <a:lnTo>
                    <a:pt x="49" y="61"/>
                  </a:lnTo>
                  <a:lnTo>
                    <a:pt x="49" y="61"/>
                  </a:lnTo>
                  <a:lnTo>
                    <a:pt x="58" y="72"/>
                  </a:lnTo>
                  <a:lnTo>
                    <a:pt x="71" y="82"/>
                  </a:lnTo>
                  <a:lnTo>
                    <a:pt x="71" y="82"/>
                  </a:lnTo>
                  <a:lnTo>
                    <a:pt x="78" y="88"/>
                  </a:lnTo>
                  <a:lnTo>
                    <a:pt x="88" y="92"/>
                  </a:lnTo>
                  <a:lnTo>
                    <a:pt x="88" y="92"/>
                  </a:lnTo>
                  <a:lnTo>
                    <a:pt x="97" y="95"/>
                  </a:lnTo>
                  <a:lnTo>
                    <a:pt x="108" y="95"/>
                  </a:lnTo>
                  <a:lnTo>
                    <a:pt x="108" y="95"/>
                  </a:lnTo>
                  <a:lnTo>
                    <a:pt x="119" y="95"/>
                  </a:lnTo>
                  <a:lnTo>
                    <a:pt x="129" y="92"/>
                  </a:lnTo>
                  <a:lnTo>
                    <a:pt x="129" y="92"/>
                  </a:lnTo>
                  <a:lnTo>
                    <a:pt x="137" y="88"/>
                  </a:lnTo>
                  <a:lnTo>
                    <a:pt x="144" y="84"/>
                  </a:lnTo>
                  <a:lnTo>
                    <a:pt x="155" y="73"/>
                  </a:lnTo>
                  <a:lnTo>
                    <a:pt x="155" y="73"/>
                  </a:lnTo>
                  <a:lnTo>
                    <a:pt x="168" y="59"/>
                  </a:lnTo>
                  <a:lnTo>
                    <a:pt x="168" y="59"/>
                  </a:lnTo>
                  <a:lnTo>
                    <a:pt x="175" y="50"/>
                  </a:lnTo>
                  <a:lnTo>
                    <a:pt x="182" y="42"/>
                  </a:lnTo>
                  <a:lnTo>
                    <a:pt x="182" y="42"/>
                  </a:lnTo>
                  <a:lnTo>
                    <a:pt x="190" y="39"/>
                  </a:lnTo>
                  <a:lnTo>
                    <a:pt x="190" y="39"/>
                  </a:lnTo>
                  <a:lnTo>
                    <a:pt x="197" y="37"/>
                  </a:lnTo>
                  <a:lnTo>
                    <a:pt x="197" y="37"/>
                  </a:lnTo>
                  <a:lnTo>
                    <a:pt x="206" y="39"/>
                  </a:lnTo>
                  <a:lnTo>
                    <a:pt x="206" y="39"/>
                  </a:lnTo>
                  <a:lnTo>
                    <a:pt x="212" y="42"/>
                  </a:lnTo>
                  <a:lnTo>
                    <a:pt x="217" y="48"/>
                  </a:lnTo>
                  <a:lnTo>
                    <a:pt x="217" y="48"/>
                  </a:lnTo>
                  <a:lnTo>
                    <a:pt x="228" y="61"/>
                  </a:lnTo>
                  <a:lnTo>
                    <a:pt x="228" y="61"/>
                  </a:lnTo>
                  <a:lnTo>
                    <a:pt x="237" y="72"/>
                  </a:lnTo>
                  <a:lnTo>
                    <a:pt x="250" y="82"/>
                  </a:lnTo>
                  <a:lnTo>
                    <a:pt x="250" y="82"/>
                  </a:lnTo>
                  <a:lnTo>
                    <a:pt x="257" y="88"/>
                  </a:lnTo>
                  <a:lnTo>
                    <a:pt x="266" y="92"/>
                  </a:lnTo>
                  <a:lnTo>
                    <a:pt x="266" y="92"/>
                  </a:lnTo>
                  <a:lnTo>
                    <a:pt x="275" y="95"/>
                  </a:lnTo>
                  <a:lnTo>
                    <a:pt x="286" y="95"/>
                  </a:lnTo>
                  <a:lnTo>
                    <a:pt x="286" y="95"/>
                  </a:lnTo>
                  <a:lnTo>
                    <a:pt x="297" y="95"/>
                  </a:lnTo>
                  <a:lnTo>
                    <a:pt x="308" y="92"/>
                  </a:lnTo>
                  <a:lnTo>
                    <a:pt x="308" y="92"/>
                  </a:lnTo>
                  <a:lnTo>
                    <a:pt x="316" y="88"/>
                  </a:lnTo>
                  <a:lnTo>
                    <a:pt x="323" y="84"/>
                  </a:lnTo>
                  <a:lnTo>
                    <a:pt x="334" y="73"/>
                  </a:lnTo>
                  <a:lnTo>
                    <a:pt x="334" y="73"/>
                  </a:lnTo>
                  <a:lnTo>
                    <a:pt x="347" y="59"/>
                  </a:lnTo>
                  <a:lnTo>
                    <a:pt x="347" y="59"/>
                  </a:lnTo>
                  <a:lnTo>
                    <a:pt x="354" y="50"/>
                  </a:lnTo>
                  <a:lnTo>
                    <a:pt x="361" y="42"/>
                  </a:lnTo>
                  <a:lnTo>
                    <a:pt x="361" y="42"/>
                  </a:lnTo>
                  <a:lnTo>
                    <a:pt x="367" y="39"/>
                  </a:lnTo>
                  <a:lnTo>
                    <a:pt x="367" y="39"/>
                  </a:lnTo>
                  <a:lnTo>
                    <a:pt x="376" y="37"/>
                  </a:lnTo>
                  <a:lnTo>
                    <a:pt x="376" y="37"/>
                  </a:lnTo>
                  <a:lnTo>
                    <a:pt x="385" y="39"/>
                  </a:lnTo>
                  <a:lnTo>
                    <a:pt x="385" y="39"/>
                  </a:lnTo>
                  <a:lnTo>
                    <a:pt x="390" y="42"/>
                  </a:lnTo>
                  <a:lnTo>
                    <a:pt x="396" y="48"/>
                  </a:lnTo>
                  <a:lnTo>
                    <a:pt x="396" y="48"/>
                  </a:lnTo>
                  <a:lnTo>
                    <a:pt x="407" y="61"/>
                  </a:lnTo>
                  <a:lnTo>
                    <a:pt x="407" y="61"/>
                  </a:lnTo>
                  <a:lnTo>
                    <a:pt x="416" y="72"/>
                  </a:lnTo>
                  <a:lnTo>
                    <a:pt x="429" y="82"/>
                  </a:lnTo>
                  <a:lnTo>
                    <a:pt x="429" y="82"/>
                  </a:lnTo>
                  <a:lnTo>
                    <a:pt x="436" y="88"/>
                  </a:lnTo>
                  <a:lnTo>
                    <a:pt x="445" y="92"/>
                  </a:lnTo>
                  <a:lnTo>
                    <a:pt x="445" y="92"/>
                  </a:lnTo>
                  <a:lnTo>
                    <a:pt x="454" y="95"/>
                  </a:lnTo>
                  <a:lnTo>
                    <a:pt x="465" y="95"/>
                  </a:lnTo>
                  <a:lnTo>
                    <a:pt x="465" y="95"/>
                  </a:lnTo>
                  <a:lnTo>
                    <a:pt x="476" y="95"/>
                  </a:lnTo>
                  <a:lnTo>
                    <a:pt x="487" y="92"/>
                  </a:lnTo>
                  <a:lnTo>
                    <a:pt x="487" y="92"/>
                  </a:lnTo>
                  <a:lnTo>
                    <a:pt x="494" y="88"/>
                  </a:lnTo>
                  <a:lnTo>
                    <a:pt x="502" y="84"/>
                  </a:lnTo>
                  <a:lnTo>
                    <a:pt x="513" y="73"/>
                  </a:lnTo>
                  <a:lnTo>
                    <a:pt x="513" y="73"/>
                  </a:lnTo>
                  <a:lnTo>
                    <a:pt x="525" y="59"/>
                  </a:lnTo>
                  <a:lnTo>
                    <a:pt x="525" y="59"/>
                  </a:lnTo>
                  <a:lnTo>
                    <a:pt x="533" y="50"/>
                  </a:lnTo>
                  <a:lnTo>
                    <a:pt x="540" y="42"/>
                  </a:lnTo>
                  <a:lnTo>
                    <a:pt x="540" y="42"/>
                  </a:lnTo>
                  <a:lnTo>
                    <a:pt x="545" y="39"/>
                  </a:lnTo>
                  <a:lnTo>
                    <a:pt x="545" y="39"/>
                  </a:lnTo>
                  <a:lnTo>
                    <a:pt x="555" y="37"/>
                  </a:lnTo>
                  <a:lnTo>
                    <a:pt x="555" y="37"/>
                  </a:lnTo>
                  <a:lnTo>
                    <a:pt x="562" y="35"/>
                  </a:lnTo>
                  <a:lnTo>
                    <a:pt x="567" y="31"/>
                  </a:lnTo>
                  <a:lnTo>
                    <a:pt x="571" y="26"/>
                  </a:lnTo>
                  <a:lnTo>
                    <a:pt x="573" y="19"/>
                  </a:lnTo>
                  <a:lnTo>
                    <a:pt x="573" y="19"/>
                  </a:lnTo>
                  <a:lnTo>
                    <a:pt x="571" y="11"/>
                  </a:lnTo>
                  <a:lnTo>
                    <a:pt x="567" y="6"/>
                  </a:lnTo>
                  <a:lnTo>
                    <a:pt x="562" y="2"/>
                  </a:lnTo>
                  <a:lnTo>
                    <a:pt x="555" y="0"/>
                  </a:lnTo>
                  <a:lnTo>
                    <a:pt x="555" y="0"/>
                  </a:lnTo>
                  <a:lnTo>
                    <a:pt x="544" y="2"/>
                  </a:lnTo>
                  <a:lnTo>
                    <a:pt x="533" y="4"/>
                  </a:lnTo>
                  <a:lnTo>
                    <a:pt x="533" y="4"/>
                  </a:lnTo>
                  <a:lnTo>
                    <a:pt x="525" y="8"/>
                  </a:lnTo>
                  <a:lnTo>
                    <a:pt x="518" y="13"/>
                  </a:lnTo>
                  <a:lnTo>
                    <a:pt x="507" y="22"/>
                  </a:lnTo>
                  <a:lnTo>
                    <a:pt x="507" y="22"/>
                  </a:lnTo>
                  <a:lnTo>
                    <a:pt x="494" y="37"/>
                  </a:lnTo>
                  <a:lnTo>
                    <a:pt x="494" y="37"/>
                  </a:lnTo>
                  <a:lnTo>
                    <a:pt x="487" y="48"/>
                  </a:lnTo>
                  <a:lnTo>
                    <a:pt x="480" y="53"/>
                  </a:lnTo>
                  <a:lnTo>
                    <a:pt x="480" y="53"/>
                  </a:lnTo>
                  <a:lnTo>
                    <a:pt x="474" y="57"/>
                  </a:lnTo>
                  <a:lnTo>
                    <a:pt x="474" y="57"/>
                  </a:lnTo>
                  <a:lnTo>
                    <a:pt x="465" y="59"/>
                  </a:lnTo>
                  <a:lnTo>
                    <a:pt x="465" y="59"/>
                  </a:lnTo>
                  <a:lnTo>
                    <a:pt x="456" y="57"/>
                  </a:lnTo>
                  <a:lnTo>
                    <a:pt x="456" y="57"/>
                  </a:lnTo>
                  <a:lnTo>
                    <a:pt x="451" y="55"/>
                  </a:lnTo>
                  <a:lnTo>
                    <a:pt x="445" y="50"/>
                  </a:lnTo>
                  <a:lnTo>
                    <a:pt x="445" y="50"/>
                  </a:lnTo>
                  <a:lnTo>
                    <a:pt x="434" y="37"/>
                  </a:lnTo>
                  <a:lnTo>
                    <a:pt x="434" y="37"/>
                  </a:lnTo>
                  <a:lnTo>
                    <a:pt x="425" y="24"/>
                  </a:lnTo>
                  <a:lnTo>
                    <a:pt x="414" y="13"/>
                  </a:lnTo>
                  <a:lnTo>
                    <a:pt x="414" y="13"/>
                  </a:lnTo>
                  <a:lnTo>
                    <a:pt x="405" y="8"/>
                  </a:lnTo>
                  <a:lnTo>
                    <a:pt x="398" y="4"/>
                  </a:lnTo>
                  <a:lnTo>
                    <a:pt x="398" y="4"/>
                  </a:lnTo>
                  <a:lnTo>
                    <a:pt x="387" y="2"/>
                  </a:lnTo>
                  <a:lnTo>
                    <a:pt x="376" y="0"/>
                  </a:lnTo>
                  <a:lnTo>
                    <a:pt x="376" y="0"/>
                  </a:lnTo>
                  <a:lnTo>
                    <a:pt x="365" y="2"/>
                  </a:lnTo>
                  <a:lnTo>
                    <a:pt x="356" y="4"/>
                  </a:lnTo>
                  <a:lnTo>
                    <a:pt x="356" y="4"/>
                  </a:lnTo>
                  <a:lnTo>
                    <a:pt x="347" y="8"/>
                  </a:lnTo>
                  <a:lnTo>
                    <a:pt x="339" y="13"/>
                  </a:lnTo>
                  <a:lnTo>
                    <a:pt x="328" y="22"/>
                  </a:lnTo>
                  <a:lnTo>
                    <a:pt x="328" y="22"/>
                  </a:lnTo>
                  <a:lnTo>
                    <a:pt x="316" y="37"/>
                  </a:lnTo>
                  <a:lnTo>
                    <a:pt x="316" y="37"/>
                  </a:lnTo>
                  <a:lnTo>
                    <a:pt x="308" y="48"/>
                  </a:lnTo>
                  <a:lnTo>
                    <a:pt x="301" y="53"/>
                  </a:lnTo>
                  <a:lnTo>
                    <a:pt x="301" y="53"/>
                  </a:lnTo>
                  <a:lnTo>
                    <a:pt x="295" y="57"/>
                  </a:lnTo>
                  <a:lnTo>
                    <a:pt x="295" y="57"/>
                  </a:lnTo>
                  <a:lnTo>
                    <a:pt x="286" y="59"/>
                  </a:lnTo>
                  <a:lnTo>
                    <a:pt x="286" y="59"/>
                  </a:lnTo>
                  <a:lnTo>
                    <a:pt x="279" y="57"/>
                  </a:lnTo>
                  <a:lnTo>
                    <a:pt x="279" y="57"/>
                  </a:lnTo>
                  <a:lnTo>
                    <a:pt x="272" y="55"/>
                  </a:lnTo>
                  <a:lnTo>
                    <a:pt x="266" y="50"/>
                  </a:lnTo>
                  <a:lnTo>
                    <a:pt x="266" y="50"/>
                  </a:lnTo>
                  <a:lnTo>
                    <a:pt x="255" y="37"/>
                  </a:lnTo>
                  <a:lnTo>
                    <a:pt x="255" y="37"/>
                  </a:lnTo>
                  <a:lnTo>
                    <a:pt x="246" y="24"/>
                  </a:lnTo>
                  <a:lnTo>
                    <a:pt x="235" y="13"/>
                  </a:lnTo>
                  <a:lnTo>
                    <a:pt x="235" y="13"/>
                  </a:lnTo>
                  <a:lnTo>
                    <a:pt x="228" y="8"/>
                  </a:lnTo>
                  <a:lnTo>
                    <a:pt x="219" y="4"/>
                  </a:lnTo>
                  <a:lnTo>
                    <a:pt x="219" y="4"/>
                  </a:lnTo>
                  <a:lnTo>
                    <a:pt x="208" y="2"/>
                  </a:lnTo>
                  <a:lnTo>
                    <a:pt x="197" y="0"/>
                  </a:lnTo>
                  <a:lnTo>
                    <a:pt x="197" y="0"/>
                  </a:lnTo>
                  <a:lnTo>
                    <a:pt x="186" y="2"/>
                  </a:lnTo>
                  <a:lnTo>
                    <a:pt x="177" y="4"/>
                  </a:lnTo>
                  <a:lnTo>
                    <a:pt x="177" y="4"/>
                  </a:lnTo>
                  <a:lnTo>
                    <a:pt x="168" y="8"/>
                  </a:lnTo>
                  <a:lnTo>
                    <a:pt x="162" y="13"/>
                  </a:lnTo>
                  <a:lnTo>
                    <a:pt x="150" y="22"/>
                  </a:lnTo>
                  <a:lnTo>
                    <a:pt x="150" y="22"/>
                  </a:lnTo>
                  <a:lnTo>
                    <a:pt x="139" y="37"/>
                  </a:lnTo>
                  <a:lnTo>
                    <a:pt x="139" y="37"/>
                  </a:lnTo>
                  <a:lnTo>
                    <a:pt x="129" y="48"/>
                  </a:lnTo>
                  <a:lnTo>
                    <a:pt x="124" y="53"/>
                  </a:lnTo>
                  <a:lnTo>
                    <a:pt x="124" y="53"/>
                  </a:lnTo>
                  <a:lnTo>
                    <a:pt x="117" y="57"/>
                  </a:lnTo>
                  <a:lnTo>
                    <a:pt x="117" y="57"/>
                  </a:lnTo>
                  <a:lnTo>
                    <a:pt x="108" y="59"/>
                  </a:lnTo>
                  <a:lnTo>
                    <a:pt x="108" y="59"/>
                  </a:lnTo>
                  <a:lnTo>
                    <a:pt x="100" y="57"/>
                  </a:lnTo>
                  <a:lnTo>
                    <a:pt x="100" y="57"/>
                  </a:lnTo>
                  <a:lnTo>
                    <a:pt x="93" y="55"/>
                  </a:lnTo>
                  <a:lnTo>
                    <a:pt x="88" y="50"/>
                  </a:lnTo>
                  <a:lnTo>
                    <a:pt x="88" y="50"/>
                  </a:lnTo>
                  <a:lnTo>
                    <a:pt x="78" y="37"/>
                  </a:lnTo>
                  <a:lnTo>
                    <a:pt x="78" y="37"/>
                  </a:lnTo>
                  <a:lnTo>
                    <a:pt x="69" y="24"/>
                  </a:lnTo>
                  <a:lnTo>
                    <a:pt x="57" y="13"/>
                  </a:lnTo>
                  <a:lnTo>
                    <a:pt x="57" y="13"/>
                  </a:lnTo>
                  <a:lnTo>
                    <a:pt x="49" y="8"/>
                  </a:lnTo>
                  <a:lnTo>
                    <a:pt x="40" y="4"/>
                  </a:lnTo>
                  <a:lnTo>
                    <a:pt x="40" y="4"/>
                  </a:lnTo>
                  <a:lnTo>
                    <a:pt x="29" y="2"/>
                  </a:lnTo>
                  <a:lnTo>
                    <a:pt x="18" y="0"/>
                  </a:lnTo>
                  <a:lnTo>
                    <a:pt x="18" y="0"/>
                  </a:lnTo>
                  <a:lnTo>
                    <a:pt x="13" y="2"/>
                  </a:lnTo>
                  <a:lnTo>
                    <a:pt x="5" y="6"/>
                  </a:lnTo>
                  <a:lnTo>
                    <a:pt x="2" y="11"/>
                  </a:lnTo>
                  <a:lnTo>
                    <a:pt x="0" y="19"/>
                  </a:lnTo>
                  <a:lnTo>
                    <a:pt x="0" y="19"/>
                  </a:lnTo>
                  <a:lnTo>
                    <a:pt x="2" y="26"/>
                  </a:lnTo>
                  <a:lnTo>
                    <a:pt x="5" y="31"/>
                  </a:lnTo>
                  <a:lnTo>
                    <a:pt x="13" y="35"/>
                  </a:lnTo>
                  <a:lnTo>
                    <a:pt x="18" y="37"/>
                  </a:lnTo>
                  <a:lnTo>
                    <a:pt x="18" y="37"/>
                  </a:lnTo>
                  <a:close/>
                </a:path>
              </a:pathLst>
            </a:custGeom>
            <a:solidFill>
              <a:srgbClr val="00AEBC"/>
            </a:solidFill>
            <a:ln>
              <a:noFill/>
            </a:ln>
          </p:spPr>
          <p:txBody>
            <a:bodyPr vert="horz" wrap="square" lIns="91440" tIns="45720" rIns="91440" bIns="45720" numCol="1" anchor="t" anchorCtr="0" compatLnSpc="1"/>
            <a:lstStyle/>
            <a:p>
              <a:endParaRPr lang="zh-CN" altLang="en-US"/>
            </a:p>
          </p:txBody>
        </p:sp>
        <p:sp>
          <p:nvSpPr>
            <p:cNvPr id="1334" name="Freeform 24"/>
            <p:cNvSpPr/>
            <p:nvPr/>
          </p:nvSpPr>
          <p:spPr bwMode="auto">
            <a:xfrm>
              <a:off x="-2638425" y="4435476"/>
              <a:ext cx="998538" cy="76200"/>
            </a:xfrm>
            <a:custGeom>
              <a:avLst/>
              <a:gdLst>
                <a:gd name="T0" fmla="*/ 53 w 1257"/>
                <a:gd name="T1" fmla="*/ 47 h 95"/>
                <a:gd name="T2" fmla="*/ 100 w 1257"/>
                <a:gd name="T3" fmla="*/ 86 h 95"/>
                <a:gd name="T4" fmla="*/ 153 w 1257"/>
                <a:gd name="T5" fmla="*/ 93 h 95"/>
                <a:gd name="T6" fmla="*/ 208 w 1257"/>
                <a:gd name="T7" fmla="*/ 66 h 95"/>
                <a:gd name="T8" fmla="*/ 244 w 1257"/>
                <a:gd name="T9" fmla="*/ 38 h 95"/>
                <a:gd name="T10" fmla="*/ 290 w 1257"/>
                <a:gd name="T11" fmla="*/ 42 h 95"/>
                <a:gd name="T12" fmla="*/ 335 w 1257"/>
                <a:gd name="T13" fmla="*/ 80 h 95"/>
                <a:gd name="T14" fmla="*/ 385 w 1257"/>
                <a:gd name="T15" fmla="*/ 95 h 95"/>
                <a:gd name="T16" fmla="*/ 441 w 1257"/>
                <a:gd name="T17" fmla="*/ 75 h 95"/>
                <a:gd name="T18" fmla="*/ 489 w 1257"/>
                <a:gd name="T19" fmla="*/ 38 h 95"/>
                <a:gd name="T20" fmla="*/ 534 w 1257"/>
                <a:gd name="T21" fmla="*/ 42 h 95"/>
                <a:gd name="T22" fmla="*/ 578 w 1257"/>
                <a:gd name="T23" fmla="*/ 80 h 95"/>
                <a:gd name="T24" fmla="*/ 629 w 1257"/>
                <a:gd name="T25" fmla="*/ 95 h 95"/>
                <a:gd name="T26" fmla="*/ 673 w 1257"/>
                <a:gd name="T27" fmla="*/ 82 h 95"/>
                <a:gd name="T28" fmla="*/ 720 w 1257"/>
                <a:gd name="T29" fmla="*/ 44 h 95"/>
                <a:gd name="T30" fmla="*/ 766 w 1257"/>
                <a:gd name="T31" fmla="*/ 38 h 95"/>
                <a:gd name="T32" fmla="*/ 806 w 1257"/>
                <a:gd name="T33" fmla="*/ 67 h 95"/>
                <a:gd name="T34" fmla="*/ 857 w 1257"/>
                <a:gd name="T35" fmla="*/ 93 h 95"/>
                <a:gd name="T36" fmla="*/ 917 w 1257"/>
                <a:gd name="T37" fmla="*/ 82 h 95"/>
                <a:gd name="T38" fmla="*/ 965 w 1257"/>
                <a:gd name="T39" fmla="*/ 44 h 95"/>
                <a:gd name="T40" fmla="*/ 994 w 1257"/>
                <a:gd name="T41" fmla="*/ 36 h 95"/>
                <a:gd name="T42" fmla="*/ 1038 w 1257"/>
                <a:gd name="T43" fmla="*/ 55 h 95"/>
                <a:gd name="T44" fmla="*/ 1089 w 1257"/>
                <a:gd name="T45" fmla="*/ 91 h 95"/>
                <a:gd name="T46" fmla="*/ 1153 w 1257"/>
                <a:gd name="T47" fmla="*/ 87 h 95"/>
                <a:gd name="T48" fmla="*/ 1196 w 1257"/>
                <a:gd name="T49" fmla="*/ 53 h 95"/>
                <a:gd name="T50" fmla="*/ 1238 w 1257"/>
                <a:gd name="T51" fmla="*/ 36 h 95"/>
                <a:gd name="T52" fmla="*/ 1257 w 1257"/>
                <a:gd name="T53" fmla="*/ 18 h 95"/>
                <a:gd name="T54" fmla="*/ 1226 w 1257"/>
                <a:gd name="T55" fmla="*/ 0 h 95"/>
                <a:gd name="T56" fmla="*/ 1171 w 1257"/>
                <a:gd name="T57" fmla="*/ 27 h 95"/>
                <a:gd name="T58" fmla="*/ 1134 w 1257"/>
                <a:gd name="T59" fmla="*/ 56 h 95"/>
                <a:gd name="T60" fmla="*/ 1089 w 1257"/>
                <a:gd name="T61" fmla="*/ 51 h 95"/>
                <a:gd name="T62" fmla="*/ 1045 w 1257"/>
                <a:gd name="T63" fmla="*/ 14 h 95"/>
                <a:gd name="T64" fmla="*/ 994 w 1257"/>
                <a:gd name="T65" fmla="*/ 0 h 95"/>
                <a:gd name="T66" fmla="*/ 937 w 1257"/>
                <a:gd name="T67" fmla="*/ 20 h 95"/>
                <a:gd name="T68" fmla="*/ 890 w 1257"/>
                <a:gd name="T69" fmla="*/ 56 h 95"/>
                <a:gd name="T70" fmla="*/ 844 w 1257"/>
                <a:gd name="T71" fmla="*/ 51 h 95"/>
                <a:gd name="T72" fmla="*/ 801 w 1257"/>
                <a:gd name="T73" fmla="*/ 14 h 95"/>
                <a:gd name="T74" fmla="*/ 750 w 1257"/>
                <a:gd name="T75" fmla="*/ 0 h 95"/>
                <a:gd name="T76" fmla="*/ 706 w 1257"/>
                <a:gd name="T77" fmla="*/ 11 h 95"/>
                <a:gd name="T78" fmla="*/ 658 w 1257"/>
                <a:gd name="T79" fmla="*/ 49 h 95"/>
                <a:gd name="T80" fmla="*/ 613 w 1257"/>
                <a:gd name="T81" fmla="*/ 56 h 95"/>
                <a:gd name="T82" fmla="*/ 573 w 1257"/>
                <a:gd name="T83" fmla="*/ 27 h 95"/>
                <a:gd name="T84" fmla="*/ 522 w 1257"/>
                <a:gd name="T85" fmla="*/ 0 h 95"/>
                <a:gd name="T86" fmla="*/ 461 w 1257"/>
                <a:gd name="T87" fmla="*/ 11 h 95"/>
                <a:gd name="T88" fmla="*/ 414 w 1257"/>
                <a:gd name="T89" fmla="*/ 49 h 95"/>
                <a:gd name="T90" fmla="*/ 385 w 1257"/>
                <a:gd name="T91" fmla="*/ 58 h 95"/>
                <a:gd name="T92" fmla="*/ 341 w 1257"/>
                <a:gd name="T93" fmla="*/ 38 h 95"/>
                <a:gd name="T94" fmla="*/ 290 w 1257"/>
                <a:gd name="T95" fmla="*/ 3 h 95"/>
                <a:gd name="T96" fmla="*/ 226 w 1257"/>
                <a:gd name="T97" fmla="*/ 7 h 95"/>
                <a:gd name="T98" fmla="*/ 182 w 1257"/>
                <a:gd name="T99" fmla="*/ 40 h 95"/>
                <a:gd name="T100" fmla="*/ 140 w 1257"/>
                <a:gd name="T101" fmla="*/ 58 h 95"/>
                <a:gd name="T102" fmla="*/ 97 w 1257"/>
                <a:gd name="T103" fmla="*/ 38 h 95"/>
                <a:gd name="T104" fmla="*/ 45 w 1257"/>
                <a:gd name="T105" fmla="*/ 3 h 95"/>
                <a:gd name="T106" fmla="*/ 5 w 1257"/>
                <a:gd name="T107" fmla="*/ 5 h 95"/>
                <a:gd name="T108" fmla="*/ 11 w 1257"/>
                <a:gd name="T109" fmla="*/ 3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57" h="95">
                  <a:moveTo>
                    <a:pt x="18" y="36"/>
                  </a:moveTo>
                  <a:lnTo>
                    <a:pt x="18" y="36"/>
                  </a:lnTo>
                  <a:lnTo>
                    <a:pt x="34" y="38"/>
                  </a:lnTo>
                  <a:lnTo>
                    <a:pt x="45" y="42"/>
                  </a:lnTo>
                  <a:lnTo>
                    <a:pt x="45" y="42"/>
                  </a:lnTo>
                  <a:lnTo>
                    <a:pt x="53" y="47"/>
                  </a:lnTo>
                  <a:lnTo>
                    <a:pt x="62" y="55"/>
                  </a:lnTo>
                  <a:lnTo>
                    <a:pt x="62" y="55"/>
                  </a:lnTo>
                  <a:lnTo>
                    <a:pt x="75" y="67"/>
                  </a:lnTo>
                  <a:lnTo>
                    <a:pt x="91" y="80"/>
                  </a:lnTo>
                  <a:lnTo>
                    <a:pt x="91" y="80"/>
                  </a:lnTo>
                  <a:lnTo>
                    <a:pt x="100" y="86"/>
                  </a:lnTo>
                  <a:lnTo>
                    <a:pt x="113" y="91"/>
                  </a:lnTo>
                  <a:lnTo>
                    <a:pt x="113" y="91"/>
                  </a:lnTo>
                  <a:lnTo>
                    <a:pt x="126" y="93"/>
                  </a:lnTo>
                  <a:lnTo>
                    <a:pt x="140" y="95"/>
                  </a:lnTo>
                  <a:lnTo>
                    <a:pt x="140" y="95"/>
                  </a:lnTo>
                  <a:lnTo>
                    <a:pt x="153" y="93"/>
                  </a:lnTo>
                  <a:lnTo>
                    <a:pt x="166" y="91"/>
                  </a:lnTo>
                  <a:lnTo>
                    <a:pt x="177" y="87"/>
                  </a:lnTo>
                  <a:lnTo>
                    <a:pt x="186" y="82"/>
                  </a:lnTo>
                  <a:lnTo>
                    <a:pt x="186" y="82"/>
                  </a:lnTo>
                  <a:lnTo>
                    <a:pt x="197" y="75"/>
                  </a:lnTo>
                  <a:lnTo>
                    <a:pt x="208" y="66"/>
                  </a:lnTo>
                  <a:lnTo>
                    <a:pt x="208" y="66"/>
                  </a:lnTo>
                  <a:lnTo>
                    <a:pt x="221" y="53"/>
                  </a:lnTo>
                  <a:lnTo>
                    <a:pt x="233" y="44"/>
                  </a:lnTo>
                  <a:lnTo>
                    <a:pt x="233" y="44"/>
                  </a:lnTo>
                  <a:lnTo>
                    <a:pt x="244" y="38"/>
                  </a:lnTo>
                  <a:lnTo>
                    <a:pt x="244" y="38"/>
                  </a:lnTo>
                  <a:lnTo>
                    <a:pt x="253" y="36"/>
                  </a:lnTo>
                  <a:lnTo>
                    <a:pt x="263" y="36"/>
                  </a:lnTo>
                  <a:lnTo>
                    <a:pt x="263" y="36"/>
                  </a:lnTo>
                  <a:lnTo>
                    <a:pt x="277" y="38"/>
                  </a:lnTo>
                  <a:lnTo>
                    <a:pt x="290" y="42"/>
                  </a:lnTo>
                  <a:lnTo>
                    <a:pt x="290" y="42"/>
                  </a:lnTo>
                  <a:lnTo>
                    <a:pt x="297" y="47"/>
                  </a:lnTo>
                  <a:lnTo>
                    <a:pt x="304" y="55"/>
                  </a:lnTo>
                  <a:lnTo>
                    <a:pt x="304" y="55"/>
                  </a:lnTo>
                  <a:lnTo>
                    <a:pt x="319" y="67"/>
                  </a:lnTo>
                  <a:lnTo>
                    <a:pt x="335" y="80"/>
                  </a:lnTo>
                  <a:lnTo>
                    <a:pt x="335" y="80"/>
                  </a:lnTo>
                  <a:lnTo>
                    <a:pt x="345" y="86"/>
                  </a:lnTo>
                  <a:lnTo>
                    <a:pt x="357" y="91"/>
                  </a:lnTo>
                  <a:lnTo>
                    <a:pt x="357" y="91"/>
                  </a:lnTo>
                  <a:lnTo>
                    <a:pt x="370" y="93"/>
                  </a:lnTo>
                  <a:lnTo>
                    <a:pt x="385" y="95"/>
                  </a:lnTo>
                  <a:lnTo>
                    <a:pt x="385" y="95"/>
                  </a:lnTo>
                  <a:lnTo>
                    <a:pt x="397" y="93"/>
                  </a:lnTo>
                  <a:lnTo>
                    <a:pt x="408" y="91"/>
                  </a:lnTo>
                  <a:lnTo>
                    <a:pt x="419" y="87"/>
                  </a:lnTo>
                  <a:lnTo>
                    <a:pt x="430" y="82"/>
                  </a:lnTo>
                  <a:lnTo>
                    <a:pt x="430" y="82"/>
                  </a:lnTo>
                  <a:lnTo>
                    <a:pt x="441" y="75"/>
                  </a:lnTo>
                  <a:lnTo>
                    <a:pt x="452" y="66"/>
                  </a:lnTo>
                  <a:lnTo>
                    <a:pt x="452" y="66"/>
                  </a:lnTo>
                  <a:lnTo>
                    <a:pt x="465" y="53"/>
                  </a:lnTo>
                  <a:lnTo>
                    <a:pt x="476" y="44"/>
                  </a:lnTo>
                  <a:lnTo>
                    <a:pt x="476" y="44"/>
                  </a:lnTo>
                  <a:lnTo>
                    <a:pt x="489" y="38"/>
                  </a:lnTo>
                  <a:lnTo>
                    <a:pt x="489" y="38"/>
                  </a:lnTo>
                  <a:lnTo>
                    <a:pt x="496" y="36"/>
                  </a:lnTo>
                  <a:lnTo>
                    <a:pt x="507" y="36"/>
                  </a:lnTo>
                  <a:lnTo>
                    <a:pt x="507" y="36"/>
                  </a:lnTo>
                  <a:lnTo>
                    <a:pt x="522" y="38"/>
                  </a:lnTo>
                  <a:lnTo>
                    <a:pt x="534" y="42"/>
                  </a:lnTo>
                  <a:lnTo>
                    <a:pt x="534" y="42"/>
                  </a:lnTo>
                  <a:lnTo>
                    <a:pt x="542" y="47"/>
                  </a:lnTo>
                  <a:lnTo>
                    <a:pt x="549" y="55"/>
                  </a:lnTo>
                  <a:lnTo>
                    <a:pt x="549" y="55"/>
                  </a:lnTo>
                  <a:lnTo>
                    <a:pt x="562" y="67"/>
                  </a:lnTo>
                  <a:lnTo>
                    <a:pt x="578" y="80"/>
                  </a:lnTo>
                  <a:lnTo>
                    <a:pt x="578" y="80"/>
                  </a:lnTo>
                  <a:lnTo>
                    <a:pt x="589" y="86"/>
                  </a:lnTo>
                  <a:lnTo>
                    <a:pt x="600" y="91"/>
                  </a:lnTo>
                  <a:lnTo>
                    <a:pt x="600" y="91"/>
                  </a:lnTo>
                  <a:lnTo>
                    <a:pt x="615" y="93"/>
                  </a:lnTo>
                  <a:lnTo>
                    <a:pt x="629" y="95"/>
                  </a:lnTo>
                  <a:lnTo>
                    <a:pt x="629" y="95"/>
                  </a:lnTo>
                  <a:lnTo>
                    <a:pt x="642" y="93"/>
                  </a:lnTo>
                  <a:lnTo>
                    <a:pt x="653" y="91"/>
                  </a:lnTo>
                  <a:lnTo>
                    <a:pt x="664" y="87"/>
                  </a:lnTo>
                  <a:lnTo>
                    <a:pt x="673" y="82"/>
                  </a:lnTo>
                  <a:lnTo>
                    <a:pt x="673" y="82"/>
                  </a:lnTo>
                  <a:lnTo>
                    <a:pt x="686" y="75"/>
                  </a:lnTo>
                  <a:lnTo>
                    <a:pt x="697" y="66"/>
                  </a:lnTo>
                  <a:lnTo>
                    <a:pt x="697" y="66"/>
                  </a:lnTo>
                  <a:lnTo>
                    <a:pt x="709" y="53"/>
                  </a:lnTo>
                  <a:lnTo>
                    <a:pt x="720" y="44"/>
                  </a:lnTo>
                  <a:lnTo>
                    <a:pt x="720" y="44"/>
                  </a:lnTo>
                  <a:lnTo>
                    <a:pt x="733" y="38"/>
                  </a:lnTo>
                  <a:lnTo>
                    <a:pt x="733" y="38"/>
                  </a:lnTo>
                  <a:lnTo>
                    <a:pt x="740" y="36"/>
                  </a:lnTo>
                  <a:lnTo>
                    <a:pt x="750" y="36"/>
                  </a:lnTo>
                  <a:lnTo>
                    <a:pt x="750" y="36"/>
                  </a:lnTo>
                  <a:lnTo>
                    <a:pt x="766" y="38"/>
                  </a:lnTo>
                  <a:lnTo>
                    <a:pt x="777" y="42"/>
                  </a:lnTo>
                  <a:lnTo>
                    <a:pt x="777" y="42"/>
                  </a:lnTo>
                  <a:lnTo>
                    <a:pt x="786" y="47"/>
                  </a:lnTo>
                  <a:lnTo>
                    <a:pt x="793" y="55"/>
                  </a:lnTo>
                  <a:lnTo>
                    <a:pt x="793" y="55"/>
                  </a:lnTo>
                  <a:lnTo>
                    <a:pt x="806" y="67"/>
                  </a:lnTo>
                  <a:lnTo>
                    <a:pt x="823" y="80"/>
                  </a:lnTo>
                  <a:lnTo>
                    <a:pt x="823" y="80"/>
                  </a:lnTo>
                  <a:lnTo>
                    <a:pt x="833" y="86"/>
                  </a:lnTo>
                  <a:lnTo>
                    <a:pt x="844" y="91"/>
                  </a:lnTo>
                  <a:lnTo>
                    <a:pt x="844" y="91"/>
                  </a:lnTo>
                  <a:lnTo>
                    <a:pt x="857" y="93"/>
                  </a:lnTo>
                  <a:lnTo>
                    <a:pt x="872" y="95"/>
                  </a:lnTo>
                  <a:lnTo>
                    <a:pt x="872" y="95"/>
                  </a:lnTo>
                  <a:lnTo>
                    <a:pt x="886" y="93"/>
                  </a:lnTo>
                  <a:lnTo>
                    <a:pt x="897" y="91"/>
                  </a:lnTo>
                  <a:lnTo>
                    <a:pt x="908" y="87"/>
                  </a:lnTo>
                  <a:lnTo>
                    <a:pt x="917" y="82"/>
                  </a:lnTo>
                  <a:lnTo>
                    <a:pt x="917" y="82"/>
                  </a:lnTo>
                  <a:lnTo>
                    <a:pt x="930" y="75"/>
                  </a:lnTo>
                  <a:lnTo>
                    <a:pt x="939" y="66"/>
                  </a:lnTo>
                  <a:lnTo>
                    <a:pt x="939" y="66"/>
                  </a:lnTo>
                  <a:lnTo>
                    <a:pt x="954" y="53"/>
                  </a:lnTo>
                  <a:lnTo>
                    <a:pt x="965" y="44"/>
                  </a:lnTo>
                  <a:lnTo>
                    <a:pt x="965" y="44"/>
                  </a:lnTo>
                  <a:lnTo>
                    <a:pt x="978" y="38"/>
                  </a:lnTo>
                  <a:lnTo>
                    <a:pt x="978" y="38"/>
                  </a:lnTo>
                  <a:lnTo>
                    <a:pt x="985" y="36"/>
                  </a:lnTo>
                  <a:lnTo>
                    <a:pt x="994" y="36"/>
                  </a:lnTo>
                  <a:lnTo>
                    <a:pt x="994" y="36"/>
                  </a:lnTo>
                  <a:lnTo>
                    <a:pt x="1010" y="38"/>
                  </a:lnTo>
                  <a:lnTo>
                    <a:pt x="1021" y="42"/>
                  </a:lnTo>
                  <a:lnTo>
                    <a:pt x="1021" y="42"/>
                  </a:lnTo>
                  <a:lnTo>
                    <a:pt x="1029" y="47"/>
                  </a:lnTo>
                  <a:lnTo>
                    <a:pt x="1038" y="55"/>
                  </a:lnTo>
                  <a:lnTo>
                    <a:pt x="1038" y="55"/>
                  </a:lnTo>
                  <a:lnTo>
                    <a:pt x="1051" y="67"/>
                  </a:lnTo>
                  <a:lnTo>
                    <a:pt x="1067" y="80"/>
                  </a:lnTo>
                  <a:lnTo>
                    <a:pt x="1067" y="80"/>
                  </a:lnTo>
                  <a:lnTo>
                    <a:pt x="1078" y="86"/>
                  </a:lnTo>
                  <a:lnTo>
                    <a:pt x="1089" y="91"/>
                  </a:lnTo>
                  <a:lnTo>
                    <a:pt x="1089" y="91"/>
                  </a:lnTo>
                  <a:lnTo>
                    <a:pt x="1102" y="93"/>
                  </a:lnTo>
                  <a:lnTo>
                    <a:pt x="1116" y="95"/>
                  </a:lnTo>
                  <a:lnTo>
                    <a:pt x="1116" y="95"/>
                  </a:lnTo>
                  <a:lnTo>
                    <a:pt x="1129" y="93"/>
                  </a:lnTo>
                  <a:lnTo>
                    <a:pt x="1142" y="91"/>
                  </a:lnTo>
                  <a:lnTo>
                    <a:pt x="1153" y="87"/>
                  </a:lnTo>
                  <a:lnTo>
                    <a:pt x="1162" y="82"/>
                  </a:lnTo>
                  <a:lnTo>
                    <a:pt x="1162" y="82"/>
                  </a:lnTo>
                  <a:lnTo>
                    <a:pt x="1175" y="75"/>
                  </a:lnTo>
                  <a:lnTo>
                    <a:pt x="1184" y="66"/>
                  </a:lnTo>
                  <a:lnTo>
                    <a:pt x="1184" y="66"/>
                  </a:lnTo>
                  <a:lnTo>
                    <a:pt x="1196" y="53"/>
                  </a:lnTo>
                  <a:lnTo>
                    <a:pt x="1209" y="44"/>
                  </a:lnTo>
                  <a:lnTo>
                    <a:pt x="1209" y="44"/>
                  </a:lnTo>
                  <a:lnTo>
                    <a:pt x="1222" y="38"/>
                  </a:lnTo>
                  <a:lnTo>
                    <a:pt x="1222" y="38"/>
                  </a:lnTo>
                  <a:lnTo>
                    <a:pt x="1229" y="36"/>
                  </a:lnTo>
                  <a:lnTo>
                    <a:pt x="1238" y="36"/>
                  </a:lnTo>
                  <a:lnTo>
                    <a:pt x="1238" y="36"/>
                  </a:lnTo>
                  <a:lnTo>
                    <a:pt x="1246" y="35"/>
                  </a:lnTo>
                  <a:lnTo>
                    <a:pt x="1251" y="31"/>
                  </a:lnTo>
                  <a:lnTo>
                    <a:pt x="1255" y="25"/>
                  </a:lnTo>
                  <a:lnTo>
                    <a:pt x="1257" y="18"/>
                  </a:lnTo>
                  <a:lnTo>
                    <a:pt x="1257" y="18"/>
                  </a:lnTo>
                  <a:lnTo>
                    <a:pt x="1255" y="11"/>
                  </a:lnTo>
                  <a:lnTo>
                    <a:pt x="1251" y="5"/>
                  </a:lnTo>
                  <a:lnTo>
                    <a:pt x="1246" y="2"/>
                  </a:lnTo>
                  <a:lnTo>
                    <a:pt x="1238" y="0"/>
                  </a:lnTo>
                  <a:lnTo>
                    <a:pt x="1238" y="0"/>
                  </a:lnTo>
                  <a:lnTo>
                    <a:pt x="1226" y="0"/>
                  </a:lnTo>
                  <a:lnTo>
                    <a:pt x="1213" y="3"/>
                  </a:lnTo>
                  <a:lnTo>
                    <a:pt x="1204" y="7"/>
                  </a:lnTo>
                  <a:lnTo>
                    <a:pt x="1193" y="11"/>
                  </a:lnTo>
                  <a:lnTo>
                    <a:pt x="1193" y="11"/>
                  </a:lnTo>
                  <a:lnTo>
                    <a:pt x="1182" y="20"/>
                  </a:lnTo>
                  <a:lnTo>
                    <a:pt x="1171" y="27"/>
                  </a:lnTo>
                  <a:lnTo>
                    <a:pt x="1171" y="27"/>
                  </a:lnTo>
                  <a:lnTo>
                    <a:pt x="1158" y="40"/>
                  </a:lnTo>
                  <a:lnTo>
                    <a:pt x="1147" y="49"/>
                  </a:lnTo>
                  <a:lnTo>
                    <a:pt x="1147" y="49"/>
                  </a:lnTo>
                  <a:lnTo>
                    <a:pt x="1134" y="56"/>
                  </a:lnTo>
                  <a:lnTo>
                    <a:pt x="1134" y="56"/>
                  </a:lnTo>
                  <a:lnTo>
                    <a:pt x="1125" y="56"/>
                  </a:lnTo>
                  <a:lnTo>
                    <a:pt x="1116" y="58"/>
                  </a:lnTo>
                  <a:lnTo>
                    <a:pt x="1116" y="58"/>
                  </a:lnTo>
                  <a:lnTo>
                    <a:pt x="1102" y="56"/>
                  </a:lnTo>
                  <a:lnTo>
                    <a:pt x="1089" y="51"/>
                  </a:lnTo>
                  <a:lnTo>
                    <a:pt x="1089" y="51"/>
                  </a:lnTo>
                  <a:lnTo>
                    <a:pt x="1082" y="45"/>
                  </a:lnTo>
                  <a:lnTo>
                    <a:pt x="1074" y="38"/>
                  </a:lnTo>
                  <a:lnTo>
                    <a:pt x="1074" y="38"/>
                  </a:lnTo>
                  <a:lnTo>
                    <a:pt x="1061" y="27"/>
                  </a:lnTo>
                  <a:lnTo>
                    <a:pt x="1045" y="14"/>
                  </a:lnTo>
                  <a:lnTo>
                    <a:pt x="1045" y="14"/>
                  </a:lnTo>
                  <a:lnTo>
                    <a:pt x="1034" y="7"/>
                  </a:lnTo>
                  <a:lnTo>
                    <a:pt x="1023" y="3"/>
                  </a:lnTo>
                  <a:lnTo>
                    <a:pt x="1023" y="3"/>
                  </a:lnTo>
                  <a:lnTo>
                    <a:pt x="1009" y="0"/>
                  </a:lnTo>
                  <a:lnTo>
                    <a:pt x="994" y="0"/>
                  </a:lnTo>
                  <a:lnTo>
                    <a:pt x="994" y="0"/>
                  </a:lnTo>
                  <a:lnTo>
                    <a:pt x="981" y="0"/>
                  </a:lnTo>
                  <a:lnTo>
                    <a:pt x="970" y="3"/>
                  </a:lnTo>
                  <a:lnTo>
                    <a:pt x="959" y="7"/>
                  </a:lnTo>
                  <a:lnTo>
                    <a:pt x="948" y="11"/>
                  </a:lnTo>
                  <a:lnTo>
                    <a:pt x="948" y="11"/>
                  </a:lnTo>
                  <a:lnTo>
                    <a:pt x="937" y="20"/>
                  </a:lnTo>
                  <a:lnTo>
                    <a:pt x="926" y="27"/>
                  </a:lnTo>
                  <a:lnTo>
                    <a:pt x="926" y="27"/>
                  </a:lnTo>
                  <a:lnTo>
                    <a:pt x="914" y="40"/>
                  </a:lnTo>
                  <a:lnTo>
                    <a:pt x="903" y="49"/>
                  </a:lnTo>
                  <a:lnTo>
                    <a:pt x="903" y="49"/>
                  </a:lnTo>
                  <a:lnTo>
                    <a:pt x="890" y="56"/>
                  </a:lnTo>
                  <a:lnTo>
                    <a:pt x="890" y="56"/>
                  </a:lnTo>
                  <a:lnTo>
                    <a:pt x="883" y="56"/>
                  </a:lnTo>
                  <a:lnTo>
                    <a:pt x="872" y="58"/>
                  </a:lnTo>
                  <a:lnTo>
                    <a:pt x="872" y="58"/>
                  </a:lnTo>
                  <a:lnTo>
                    <a:pt x="857" y="56"/>
                  </a:lnTo>
                  <a:lnTo>
                    <a:pt x="844" y="51"/>
                  </a:lnTo>
                  <a:lnTo>
                    <a:pt x="844" y="51"/>
                  </a:lnTo>
                  <a:lnTo>
                    <a:pt x="837" y="45"/>
                  </a:lnTo>
                  <a:lnTo>
                    <a:pt x="830" y="38"/>
                  </a:lnTo>
                  <a:lnTo>
                    <a:pt x="830" y="38"/>
                  </a:lnTo>
                  <a:lnTo>
                    <a:pt x="817" y="27"/>
                  </a:lnTo>
                  <a:lnTo>
                    <a:pt x="801" y="14"/>
                  </a:lnTo>
                  <a:lnTo>
                    <a:pt x="801" y="14"/>
                  </a:lnTo>
                  <a:lnTo>
                    <a:pt x="790" y="7"/>
                  </a:lnTo>
                  <a:lnTo>
                    <a:pt x="779" y="3"/>
                  </a:lnTo>
                  <a:lnTo>
                    <a:pt x="779" y="3"/>
                  </a:lnTo>
                  <a:lnTo>
                    <a:pt x="764" y="0"/>
                  </a:lnTo>
                  <a:lnTo>
                    <a:pt x="750" y="0"/>
                  </a:lnTo>
                  <a:lnTo>
                    <a:pt x="750" y="0"/>
                  </a:lnTo>
                  <a:lnTo>
                    <a:pt x="737" y="0"/>
                  </a:lnTo>
                  <a:lnTo>
                    <a:pt x="726" y="3"/>
                  </a:lnTo>
                  <a:lnTo>
                    <a:pt x="715" y="7"/>
                  </a:lnTo>
                  <a:lnTo>
                    <a:pt x="706" y="11"/>
                  </a:lnTo>
                  <a:lnTo>
                    <a:pt x="706" y="11"/>
                  </a:lnTo>
                  <a:lnTo>
                    <a:pt x="693" y="20"/>
                  </a:lnTo>
                  <a:lnTo>
                    <a:pt x="682" y="29"/>
                  </a:lnTo>
                  <a:lnTo>
                    <a:pt x="682" y="29"/>
                  </a:lnTo>
                  <a:lnTo>
                    <a:pt x="669" y="40"/>
                  </a:lnTo>
                  <a:lnTo>
                    <a:pt x="658" y="49"/>
                  </a:lnTo>
                  <a:lnTo>
                    <a:pt x="658" y="49"/>
                  </a:lnTo>
                  <a:lnTo>
                    <a:pt x="646" y="56"/>
                  </a:lnTo>
                  <a:lnTo>
                    <a:pt x="646" y="56"/>
                  </a:lnTo>
                  <a:lnTo>
                    <a:pt x="638" y="56"/>
                  </a:lnTo>
                  <a:lnTo>
                    <a:pt x="629" y="58"/>
                  </a:lnTo>
                  <a:lnTo>
                    <a:pt x="629" y="58"/>
                  </a:lnTo>
                  <a:lnTo>
                    <a:pt x="613" y="56"/>
                  </a:lnTo>
                  <a:lnTo>
                    <a:pt x="602" y="51"/>
                  </a:lnTo>
                  <a:lnTo>
                    <a:pt x="602" y="51"/>
                  </a:lnTo>
                  <a:lnTo>
                    <a:pt x="593" y="45"/>
                  </a:lnTo>
                  <a:lnTo>
                    <a:pt x="585" y="38"/>
                  </a:lnTo>
                  <a:lnTo>
                    <a:pt x="585" y="38"/>
                  </a:lnTo>
                  <a:lnTo>
                    <a:pt x="573" y="27"/>
                  </a:lnTo>
                  <a:lnTo>
                    <a:pt x="556" y="14"/>
                  </a:lnTo>
                  <a:lnTo>
                    <a:pt x="556" y="14"/>
                  </a:lnTo>
                  <a:lnTo>
                    <a:pt x="545" y="7"/>
                  </a:lnTo>
                  <a:lnTo>
                    <a:pt x="534" y="3"/>
                  </a:lnTo>
                  <a:lnTo>
                    <a:pt x="534" y="3"/>
                  </a:lnTo>
                  <a:lnTo>
                    <a:pt x="522" y="0"/>
                  </a:lnTo>
                  <a:lnTo>
                    <a:pt x="507" y="0"/>
                  </a:lnTo>
                  <a:lnTo>
                    <a:pt x="507" y="0"/>
                  </a:lnTo>
                  <a:lnTo>
                    <a:pt x="492" y="0"/>
                  </a:lnTo>
                  <a:lnTo>
                    <a:pt x="481" y="3"/>
                  </a:lnTo>
                  <a:lnTo>
                    <a:pt x="470" y="7"/>
                  </a:lnTo>
                  <a:lnTo>
                    <a:pt x="461" y="11"/>
                  </a:lnTo>
                  <a:lnTo>
                    <a:pt x="461" y="11"/>
                  </a:lnTo>
                  <a:lnTo>
                    <a:pt x="449" y="20"/>
                  </a:lnTo>
                  <a:lnTo>
                    <a:pt x="439" y="29"/>
                  </a:lnTo>
                  <a:lnTo>
                    <a:pt x="439" y="29"/>
                  </a:lnTo>
                  <a:lnTo>
                    <a:pt x="427" y="40"/>
                  </a:lnTo>
                  <a:lnTo>
                    <a:pt x="414" y="49"/>
                  </a:lnTo>
                  <a:lnTo>
                    <a:pt x="414" y="49"/>
                  </a:lnTo>
                  <a:lnTo>
                    <a:pt x="401" y="56"/>
                  </a:lnTo>
                  <a:lnTo>
                    <a:pt x="401" y="56"/>
                  </a:lnTo>
                  <a:lnTo>
                    <a:pt x="394" y="56"/>
                  </a:lnTo>
                  <a:lnTo>
                    <a:pt x="385" y="58"/>
                  </a:lnTo>
                  <a:lnTo>
                    <a:pt x="385" y="58"/>
                  </a:lnTo>
                  <a:lnTo>
                    <a:pt x="368" y="56"/>
                  </a:lnTo>
                  <a:lnTo>
                    <a:pt x="357" y="51"/>
                  </a:lnTo>
                  <a:lnTo>
                    <a:pt x="357" y="51"/>
                  </a:lnTo>
                  <a:lnTo>
                    <a:pt x="350" y="45"/>
                  </a:lnTo>
                  <a:lnTo>
                    <a:pt x="341" y="38"/>
                  </a:lnTo>
                  <a:lnTo>
                    <a:pt x="341" y="38"/>
                  </a:lnTo>
                  <a:lnTo>
                    <a:pt x="328" y="27"/>
                  </a:lnTo>
                  <a:lnTo>
                    <a:pt x="312" y="14"/>
                  </a:lnTo>
                  <a:lnTo>
                    <a:pt x="312" y="14"/>
                  </a:lnTo>
                  <a:lnTo>
                    <a:pt x="301" y="7"/>
                  </a:lnTo>
                  <a:lnTo>
                    <a:pt x="290" y="3"/>
                  </a:lnTo>
                  <a:lnTo>
                    <a:pt x="290" y="3"/>
                  </a:lnTo>
                  <a:lnTo>
                    <a:pt x="277" y="0"/>
                  </a:lnTo>
                  <a:lnTo>
                    <a:pt x="263" y="0"/>
                  </a:lnTo>
                  <a:lnTo>
                    <a:pt x="263" y="0"/>
                  </a:lnTo>
                  <a:lnTo>
                    <a:pt x="250" y="0"/>
                  </a:lnTo>
                  <a:lnTo>
                    <a:pt x="237" y="3"/>
                  </a:lnTo>
                  <a:lnTo>
                    <a:pt x="226" y="7"/>
                  </a:lnTo>
                  <a:lnTo>
                    <a:pt x="217" y="11"/>
                  </a:lnTo>
                  <a:lnTo>
                    <a:pt x="217" y="11"/>
                  </a:lnTo>
                  <a:lnTo>
                    <a:pt x="204" y="20"/>
                  </a:lnTo>
                  <a:lnTo>
                    <a:pt x="195" y="29"/>
                  </a:lnTo>
                  <a:lnTo>
                    <a:pt x="195" y="29"/>
                  </a:lnTo>
                  <a:lnTo>
                    <a:pt x="182" y="40"/>
                  </a:lnTo>
                  <a:lnTo>
                    <a:pt x="169" y="49"/>
                  </a:lnTo>
                  <a:lnTo>
                    <a:pt x="169" y="49"/>
                  </a:lnTo>
                  <a:lnTo>
                    <a:pt x="157" y="56"/>
                  </a:lnTo>
                  <a:lnTo>
                    <a:pt x="157" y="56"/>
                  </a:lnTo>
                  <a:lnTo>
                    <a:pt x="149" y="56"/>
                  </a:lnTo>
                  <a:lnTo>
                    <a:pt x="140" y="58"/>
                  </a:lnTo>
                  <a:lnTo>
                    <a:pt x="140" y="58"/>
                  </a:lnTo>
                  <a:lnTo>
                    <a:pt x="124" y="56"/>
                  </a:lnTo>
                  <a:lnTo>
                    <a:pt x="113" y="51"/>
                  </a:lnTo>
                  <a:lnTo>
                    <a:pt x="113" y="51"/>
                  </a:lnTo>
                  <a:lnTo>
                    <a:pt x="106" y="45"/>
                  </a:lnTo>
                  <a:lnTo>
                    <a:pt x="97" y="38"/>
                  </a:lnTo>
                  <a:lnTo>
                    <a:pt x="97" y="38"/>
                  </a:lnTo>
                  <a:lnTo>
                    <a:pt x="84" y="27"/>
                  </a:lnTo>
                  <a:lnTo>
                    <a:pt x="67" y="14"/>
                  </a:lnTo>
                  <a:lnTo>
                    <a:pt x="67" y="14"/>
                  </a:lnTo>
                  <a:lnTo>
                    <a:pt x="58" y="7"/>
                  </a:lnTo>
                  <a:lnTo>
                    <a:pt x="45" y="3"/>
                  </a:lnTo>
                  <a:lnTo>
                    <a:pt x="45" y="3"/>
                  </a:lnTo>
                  <a:lnTo>
                    <a:pt x="33" y="0"/>
                  </a:lnTo>
                  <a:lnTo>
                    <a:pt x="18" y="0"/>
                  </a:lnTo>
                  <a:lnTo>
                    <a:pt x="18" y="0"/>
                  </a:lnTo>
                  <a:lnTo>
                    <a:pt x="11" y="2"/>
                  </a:lnTo>
                  <a:lnTo>
                    <a:pt x="5" y="5"/>
                  </a:lnTo>
                  <a:lnTo>
                    <a:pt x="2" y="11"/>
                  </a:lnTo>
                  <a:lnTo>
                    <a:pt x="0" y="18"/>
                  </a:lnTo>
                  <a:lnTo>
                    <a:pt x="0" y="18"/>
                  </a:lnTo>
                  <a:lnTo>
                    <a:pt x="2" y="25"/>
                  </a:lnTo>
                  <a:lnTo>
                    <a:pt x="5" y="31"/>
                  </a:lnTo>
                  <a:lnTo>
                    <a:pt x="11" y="35"/>
                  </a:lnTo>
                  <a:lnTo>
                    <a:pt x="18" y="36"/>
                  </a:lnTo>
                  <a:lnTo>
                    <a:pt x="18" y="36"/>
                  </a:lnTo>
                  <a:close/>
                </a:path>
              </a:pathLst>
            </a:custGeom>
            <a:solidFill>
              <a:srgbClr val="00A6B9"/>
            </a:solidFill>
            <a:ln>
              <a:noFill/>
            </a:ln>
          </p:spPr>
          <p:txBody>
            <a:bodyPr vert="horz" wrap="square" lIns="91440" tIns="45720" rIns="91440" bIns="45720" numCol="1" anchor="t" anchorCtr="0" compatLnSpc="1"/>
            <a:lstStyle/>
            <a:p>
              <a:endParaRPr lang="zh-CN" altLang="en-US"/>
            </a:p>
          </p:txBody>
        </p:sp>
        <p:sp>
          <p:nvSpPr>
            <p:cNvPr id="1335" name="Freeform 25"/>
            <p:cNvSpPr/>
            <p:nvPr/>
          </p:nvSpPr>
          <p:spPr bwMode="auto">
            <a:xfrm>
              <a:off x="-3121025" y="3867151"/>
              <a:ext cx="590550" cy="61913"/>
            </a:xfrm>
            <a:custGeom>
              <a:avLst/>
              <a:gdLst>
                <a:gd name="T0" fmla="*/ 744 w 744"/>
                <a:gd name="T1" fmla="*/ 42 h 79"/>
                <a:gd name="T2" fmla="*/ 744 w 744"/>
                <a:gd name="T3" fmla="*/ 42 h 79"/>
                <a:gd name="T4" fmla="*/ 742 w 744"/>
                <a:gd name="T5" fmla="*/ 50 h 79"/>
                <a:gd name="T6" fmla="*/ 740 w 744"/>
                <a:gd name="T7" fmla="*/ 57 h 79"/>
                <a:gd name="T8" fmla="*/ 737 w 744"/>
                <a:gd name="T9" fmla="*/ 62 h 79"/>
                <a:gd name="T10" fmla="*/ 733 w 744"/>
                <a:gd name="T11" fmla="*/ 68 h 79"/>
                <a:gd name="T12" fmla="*/ 727 w 744"/>
                <a:gd name="T13" fmla="*/ 72 h 79"/>
                <a:gd name="T14" fmla="*/ 722 w 744"/>
                <a:gd name="T15" fmla="*/ 75 h 79"/>
                <a:gd name="T16" fmla="*/ 715 w 744"/>
                <a:gd name="T17" fmla="*/ 77 h 79"/>
                <a:gd name="T18" fmla="*/ 707 w 744"/>
                <a:gd name="T19" fmla="*/ 79 h 79"/>
                <a:gd name="T20" fmla="*/ 34 w 744"/>
                <a:gd name="T21" fmla="*/ 79 h 79"/>
                <a:gd name="T22" fmla="*/ 34 w 744"/>
                <a:gd name="T23" fmla="*/ 79 h 79"/>
                <a:gd name="T24" fmla="*/ 27 w 744"/>
                <a:gd name="T25" fmla="*/ 77 h 79"/>
                <a:gd name="T26" fmla="*/ 21 w 744"/>
                <a:gd name="T27" fmla="*/ 75 h 79"/>
                <a:gd name="T28" fmla="*/ 14 w 744"/>
                <a:gd name="T29" fmla="*/ 72 h 79"/>
                <a:gd name="T30" fmla="*/ 11 w 744"/>
                <a:gd name="T31" fmla="*/ 68 h 79"/>
                <a:gd name="T32" fmla="*/ 5 w 744"/>
                <a:gd name="T33" fmla="*/ 62 h 79"/>
                <a:gd name="T34" fmla="*/ 1 w 744"/>
                <a:gd name="T35" fmla="*/ 57 h 79"/>
                <a:gd name="T36" fmla="*/ 0 w 744"/>
                <a:gd name="T37" fmla="*/ 50 h 79"/>
                <a:gd name="T38" fmla="*/ 0 w 744"/>
                <a:gd name="T39" fmla="*/ 42 h 79"/>
                <a:gd name="T40" fmla="*/ 0 w 744"/>
                <a:gd name="T41" fmla="*/ 35 h 79"/>
                <a:gd name="T42" fmla="*/ 0 w 744"/>
                <a:gd name="T43" fmla="*/ 35 h 79"/>
                <a:gd name="T44" fmla="*/ 0 w 744"/>
                <a:gd name="T45" fmla="*/ 28 h 79"/>
                <a:gd name="T46" fmla="*/ 1 w 744"/>
                <a:gd name="T47" fmla="*/ 22 h 79"/>
                <a:gd name="T48" fmla="*/ 5 w 744"/>
                <a:gd name="T49" fmla="*/ 15 h 79"/>
                <a:gd name="T50" fmla="*/ 11 w 744"/>
                <a:gd name="T51" fmla="*/ 11 h 79"/>
                <a:gd name="T52" fmla="*/ 14 w 744"/>
                <a:gd name="T53" fmla="*/ 6 h 79"/>
                <a:gd name="T54" fmla="*/ 21 w 744"/>
                <a:gd name="T55" fmla="*/ 2 h 79"/>
                <a:gd name="T56" fmla="*/ 27 w 744"/>
                <a:gd name="T57" fmla="*/ 0 h 79"/>
                <a:gd name="T58" fmla="*/ 34 w 744"/>
                <a:gd name="T59" fmla="*/ 0 h 79"/>
                <a:gd name="T60" fmla="*/ 707 w 744"/>
                <a:gd name="T61" fmla="*/ 0 h 79"/>
                <a:gd name="T62" fmla="*/ 707 w 744"/>
                <a:gd name="T63" fmla="*/ 0 h 79"/>
                <a:gd name="T64" fmla="*/ 715 w 744"/>
                <a:gd name="T65" fmla="*/ 0 h 79"/>
                <a:gd name="T66" fmla="*/ 722 w 744"/>
                <a:gd name="T67" fmla="*/ 2 h 79"/>
                <a:gd name="T68" fmla="*/ 727 w 744"/>
                <a:gd name="T69" fmla="*/ 6 h 79"/>
                <a:gd name="T70" fmla="*/ 733 w 744"/>
                <a:gd name="T71" fmla="*/ 11 h 79"/>
                <a:gd name="T72" fmla="*/ 737 w 744"/>
                <a:gd name="T73" fmla="*/ 15 h 79"/>
                <a:gd name="T74" fmla="*/ 740 w 744"/>
                <a:gd name="T75" fmla="*/ 22 h 79"/>
                <a:gd name="T76" fmla="*/ 742 w 744"/>
                <a:gd name="T77" fmla="*/ 28 h 79"/>
                <a:gd name="T78" fmla="*/ 744 w 744"/>
                <a:gd name="T79" fmla="*/ 35 h 79"/>
                <a:gd name="T80" fmla="*/ 744 w 744"/>
                <a:gd name="T81" fmla="*/ 4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44" h="79">
                  <a:moveTo>
                    <a:pt x="744" y="42"/>
                  </a:moveTo>
                  <a:lnTo>
                    <a:pt x="744" y="42"/>
                  </a:lnTo>
                  <a:lnTo>
                    <a:pt x="742" y="50"/>
                  </a:lnTo>
                  <a:lnTo>
                    <a:pt x="740" y="57"/>
                  </a:lnTo>
                  <a:lnTo>
                    <a:pt x="737" y="62"/>
                  </a:lnTo>
                  <a:lnTo>
                    <a:pt x="733" y="68"/>
                  </a:lnTo>
                  <a:lnTo>
                    <a:pt x="727" y="72"/>
                  </a:lnTo>
                  <a:lnTo>
                    <a:pt x="722" y="75"/>
                  </a:lnTo>
                  <a:lnTo>
                    <a:pt x="715" y="77"/>
                  </a:lnTo>
                  <a:lnTo>
                    <a:pt x="707" y="79"/>
                  </a:lnTo>
                  <a:lnTo>
                    <a:pt x="34" y="79"/>
                  </a:lnTo>
                  <a:lnTo>
                    <a:pt x="34" y="79"/>
                  </a:lnTo>
                  <a:lnTo>
                    <a:pt x="27" y="77"/>
                  </a:lnTo>
                  <a:lnTo>
                    <a:pt x="21" y="75"/>
                  </a:lnTo>
                  <a:lnTo>
                    <a:pt x="14" y="72"/>
                  </a:lnTo>
                  <a:lnTo>
                    <a:pt x="11" y="68"/>
                  </a:lnTo>
                  <a:lnTo>
                    <a:pt x="5" y="62"/>
                  </a:lnTo>
                  <a:lnTo>
                    <a:pt x="1" y="57"/>
                  </a:lnTo>
                  <a:lnTo>
                    <a:pt x="0" y="50"/>
                  </a:lnTo>
                  <a:lnTo>
                    <a:pt x="0" y="42"/>
                  </a:lnTo>
                  <a:lnTo>
                    <a:pt x="0" y="35"/>
                  </a:lnTo>
                  <a:lnTo>
                    <a:pt x="0" y="35"/>
                  </a:lnTo>
                  <a:lnTo>
                    <a:pt x="0" y="28"/>
                  </a:lnTo>
                  <a:lnTo>
                    <a:pt x="1" y="22"/>
                  </a:lnTo>
                  <a:lnTo>
                    <a:pt x="5" y="15"/>
                  </a:lnTo>
                  <a:lnTo>
                    <a:pt x="11" y="11"/>
                  </a:lnTo>
                  <a:lnTo>
                    <a:pt x="14" y="6"/>
                  </a:lnTo>
                  <a:lnTo>
                    <a:pt x="21" y="2"/>
                  </a:lnTo>
                  <a:lnTo>
                    <a:pt x="27" y="0"/>
                  </a:lnTo>
                  <a:lnTo>
                    <a:pt x="34" y="0"/>
                  </a:lnTo>
                  <a:lnTo>
                    <a:pt x="707" y="0"/>
                  </a:lnTo>
                  <a:lnTo>
                    <a:pt x="707" y="0"/>
                  </a:lnTo>
                  <a:lnTo>
                    <a:pt x="715" y="0"/>
                  </a:lnTo>
                  <a:lnTo>
                    <a:pt x="722" y="2"/>
                  </a:lnTo>
                  <a:lnTo>
                    <a:pt x="727" y="6"/>
                  </a:lnTo>
                  <a:lnTo>
                    <a:pt x="733" y="11"/>
                  </a:lnTo>
                  <a:lnTo>
                    <a:pt x="737" y="15"/>
                  </a:lnTo>
                  <a:lnTo>
                    <a:pt x="740" y="22"/>
                  </a:lnTo>
                  <a:lnTo>
                    <a:pt x="742" y="28"/>
                  </a:lnTo>
                  <a:lnTo>
                    <a:pt x="744" y="35"/>
                  </a:lnTo>
                  <a:lnTo>
                    <a:pt x="744" y="42"/>
                  </a:lnTo>
                  <a:close/>
                </a:path>
              </a:pathLst>
            </a:custGeom>
            <a:solidFill>
              <a:srgbClr val="4A45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6" name="Freeform 26"/>
            <p:cNvSpPr/>
            <p:nvPr/>
          </p:nvSpPr>
          <p:spPr bwMode="auto">
            <a:xfrm>
              <a:off x="-3121025" y="3867151"/>
              <a:ext cx="590550" cy="61913"/>
            </a:xfrm>
            <a:custGeom>
              <a:avLst/>
              <a:gdLst>
                <a:gd name="T0" fmla="*/ 744 w 744"/>
                <a:gd name="T1" fmla="*/ 42 h 79"/>
                <a:gd name="T2" fmla="*/ 744 w 744"/>
                <a:gd name="T3" fmla="*/ 42 h 79"/>
                <a:gd name="T4" fmla="*/ 742 w 744"/>
                <a:gd name="T5" fmla="*/ 50 h 79"/>
                <a:gd name="T6" fmla="*/ 740 w 744"/>
                <a:gd name="T7" fmla="*/ 57 h 79"/>
                <a:gd name="T8" fmla="*/ 737 w 744"/>
                <a:gd name="T9" fmla="*/ 62 h 79"/>
                <a:gd name="T10" fmla="*/ 733 w 744"/>
                <a:gd name="T11" fmla="*/ 68 h 79"/>
                <a:gd name="T12" fmla="*/ 727 w 744"/>
                <a:gd name="T13" fmla="*/ 72 h 79"/>
                <a:gd name="T14" fmla="*/ 722 w 744"/>
                <a:gd name="T15" fmla="*/ 75 h 79"/>
                <a:gd name="T16" fmla="*/ 715 w 744"/>
                <a:gd name="T17" fmla="*/ 77 h 79"/>
                <a:gd name="T18" fmla="*/ 707 w 744"/>
                <a:gd name="T19" fmla="*/ 79 h 79"/>
                <a:gd name="T20" fmla="*/ 34 w 744"/>
                <a:gd name="T21" fmla="*/ 79 h 79"/>
                <a:gd name="T22" fmla="*/ 34 w 744"/>
                <a:gd name="T23" fmla="*/ 79 h 79"/>
                <a:gd name="T24" fmla="*/ 27 w 744"/>
                <a:gd name="T25" fmla="*/ 77 h 79"/>
                <a:gd name="T26" fmla="*/ 21 w 744"/>
                <a:gd name="T27" fmla="*/ 75 h 79"/>
                <a:gd name="T28" fmla="*/ 14 w 744"/>
                <a:gd name="T29" fmla="*/ 72 h 79"/>
                <a:gd name="T30" fmla="*/ 11 w 744"/>
                <a:gd name="T31" fmla="*/ 68 h 79"/>
                <a:gd name="T32" fmla="*/ 5 w 744"/>
                <a:gd name="T33" fmla="*/ 62 h 79"/>
                <a:gd name="T34" fmla="*/ 1 w 744"/>
                <a:gd name="T35" fmla="*/ 57 h 79"/>
                <a:gd name="T36" fmla="*/ 0 w 744"/>
                <a:gd name="T37" fmla="*/ 50 h 79"/>
                <a:gd name="T38" fmla="*/ 0 w 744"/>
                <a:gd name="T39" fmla="*/ 42 h 79"/>
                <a:gd name="T40" fmla="*/ 0 w 744"/>
                <a:gd name="T41" fmla="*/ 35 h 79"/>
                <a:gd name="T42" fmla="*/ 0 w 744"/>
                <a:gd name="T43" fmla="*/ 35 h 79"/>
                <a:gd name="T44" fmla="*/ 0 w 744"/>
                <a:gd name="T45" fmla="*/ 28 h 79"/>
                <a:gd name="T46" fmla="*/ 1 w 744"/>
                <a:gd name="T47" fmla="*/ 22 h 79"/>
                <a:gd name="T48" fmla="*/ 5 w 744"/>
                <a:gd name="T49" fmla="*/ 15 h 79"/>
                <a:gd name="T50" fmla="*/ 11 w 744"/>
                <a:gd name="T51" fmla="*/ 11 h 79"/>
                <a:gd name="T52" fmla="*/ 14 w 744"/>
                <a:gd name="T53" fmla="*/ 6 h 79"/>
                <a:gd name="T54" fmla="*/ 21 w 744"/>
                <a:gd name="T55" fmla="*/ 2 h 79"/>
                <a:gd name="T56" fmla="*/ 27 w 744"/>
                <a:gd name="T57" fmla="*/ 0 h 79"/>
                <a:gd name="T58" fmla="*/ 34 w 744"/>
                <a:gd name="T59" fmla="*/ 0 h 79"/>
                <a:gd name="T60" fmla="*/ 707 w 744"/>
                <a:gd name="T61" fmla="*/ 0 h 79"/>
                <a:gd name="T62" fmla="*/ 707 w 744"/>
                <a:gd name="T63" fmla="*/ 0 h 79"/>
                <a:gd name="T64" fmla="*/ 715 w 744"/>
                <a:gd name="T65" fmla="*/ 0 h 79"/>
                <a:gd name="T66" fmla="*/ 722 w 744"/>
                <a:gd name="T67" fmla="*/ 2 h 79"/>
                <a:gd name="T68" fmla="*/ 727 w 744"/>
                <a:gd name="T69" fmla="*/ 6 h 79"/>
                <a:gd name="T70" fmla="*/ 733 w 744"/>
                <a:gd name="T71" fmla="*/ 11 h 79"/>
                <a:gd name="T72" fmla="*/ 737 w 744"/>
                <a:gd name="T73" fmla="*/ 15 h 79"/>
                <a:gd name="T74" fmla="*/ 740 w 744"/>
                <a:gd name="T75" fmla="*/ 22 h 79"/>
                <a:gd name="T76" fmla="*/ 742 w 744"/>
                <a:gd name="T77" fmla="*/ 28 h 79"/>
                <a:gd name="T78" fmla="*/ 744 w 744"/>
                <a:gd name="T79" fmla="*/ 35 h 79"/>
                <a:gd name="T80" fmla="*/ 744 w 744"/>
                <a:gd name="T81" fmla="*/ 4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44" h="79">
                  <a:moveTo>
                    <a:pt x="744" y="42"/>
                  </a:moveTo>
                  <a:lnTo>
                    <a:pt x="744" y="42"/>
                  </a:lnTo>
                  <a:lnTo>
                    <a:pt x="742" y="50"/>
                  </a:lnTo>
                  <a:lnTo>
                    <a:pt x="740" y="57"/>
                  </a:lnTo>
                  <a:lnTo>
                    <a:pt x="737" y="62"/>
                  </a:lnTo>
                  <a:lnTo>
                    <a:pt x="733" y="68"/>
                  </a:lnTo>
                  <a:lnTo>
                    <a:pt x="727" y="72"/>
                  </a:lnTo>
                  <a:lnTo>
                    <a:pt x="722" y="75"/>
                  </a:lnTo>
                  <a:lnTo>
                    <a:pt x="715" y="77"/>
                  </a:lnTo>
                  <a:lnTo>
                    <a:pt x="707" y="79"/>
                  </a:lnTo>
                  <a:lnTo>
                    <a:pt x="34" y="79"/>
                  </a:lnTo>
                  <a:lnTo>
                    <a:pt x="34" y="79"/>
                  </a:lnTo>
                  <a:lnTo>
                    <a:pt x="27" y="77"/>
                  </a:lnTo>
                  <a:lnTo>
                    <a:pt x="21" y="75"/>
                  </a:lnTo>
                  <a:lnTo>
                    <a:pt x="14" y="72"/>
                  </a:lnTo>
                  <a:lnTo>
                    <a:pt x="11" y="68"/>
                  </a:lnTo>
                  <a:lnTo>
                    <a:pt x="5" y="62"/>
                  </a:lnTo>
                  <a:lnTo>
                    <a:pt x="1" y="57"/>
                  </a:lnTo>
                  <a:lnTo>
                    <a:pt x="0" y="50"/>
                  </a:lnTo>
                  <a:lnTo>
                    <a:pt x="0" y="42"/>
                  </a:lnTo>
                  <a:lnTo>
                    <a:pt x="0" y="35"/>
                  </a:lnTo>
                  <a:lnTo>
                    <a:pt x="0" y="35"/>
                  </a:lnTo>
                  <a:lnTo>
                    <a:pt x="0" y="28"/>
                  </a:lnTo>
                  <a:lnTo>
                    <a:pt x="1" y="22"/>
                  </a:lnTo>
                  <a:lnTo>
                    <a:pt x="5" y="15"/>
                  </a:lnTo>
                  <a:lnTo>
                    <a:pt x="11" y="11"/>
                  </a:lnTo>
                  <a:lnTo>
                    <a:pt x="14" y="6"/>
                  </a:lnTo>
                  <a:lnTo>
                    <a:pt x="21" y="2"/>
                  </a:lnTo>
                  <a:lnTo>
                    <a:pt x="27" y="0"/>
                  </a:lnTo>
                  <a:lnTo>
                    <a:pt x="34" y="0"/>
                  </a:lnTo>
                  <a:lnTo>
                    <a:pt x="707" y="0"/>
                  </a:lnTo>
                  <a:lnTo>
                    <a:pt x="707" y="0"/>
                  </a:lnTo>
                  <a:lnTo>
                    <a:pt x="715" y="0"/>
                  </a:lnTo>
                  <a:lnTo>
                    <a:pt x="722" y="2"/>
                  </a:lnTo>
                  <a:lnTo>
                    <a:pt x="727" y="6"/>
                  </a:lnTo>
                  <a:lnTo>
                    <a:pt x="733" y="11"/>
                  </a:lnTo>
                  <a:lnTo>
                    <a:pt x="737" y="15"/>
                  </a:lnTo>
                  <a:lnTo>
                    <a:pt x="740" y="22"/>
                  </a:lnTo>
                  <a:lnTo>
                    <a:pt x="742" y="28"/>
                  </a:lnTo>
                  <a:lnTo>
                    <a:pt x="744" y="35"/>
                  </a:lnTo>
                  <a:lnTo>
                    <a:pt x="744" y="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7" name="Freeform 27"/>
            <p:cNvSpPr/>
            <p:nvPr/>
          </p:nvSpPr>
          <p:spPr bwMode="auto">
            <a:xfrm>
              <a:off x="-2336800" y="3867151"/>
              <a:ext cx="61913" cy="61913"/>
            </a:xfrm>
            <a:custGeom>
              <a:avLst/>
              <a:gdLst>
                <a:gd name="T0" fmla="*/ 79 w 79"/>
                <a:gd name="T1" fmla="*/ 42 h 79"/>
                <a:gd name="T2" fmla="*/ 79 w 79"/>
                <a:gd name="T3" fmla="*/ 42 h 79"/>
                <a:gd name="T4" fmla="*/ 79 w 79"/>
                <a:gd name="T5" fmla="*/ 50 h 79"/>
                <a:gd name="T6" fmla="*/ 77 w 79"/>
                <a:gd name="T7" fmla="*/ 57 h 79"/>
                <a:gd name="T8" fmla="*/ 73 w 79"/>
                <a:gd name="T9" fmla="*/ 62 h 79"/>
                <a:gd name="T10" fmla="*/ 70 w 79"/>
                <a:gd name="T11" fmla="*/ 68 h 79"/>
                <a:gd name="T12" fmla="*/ 64 w 79"/>
                <a:gd name="T13" fmla="*/ 72 h 79"/>
                <a:gd name="T14" fmla="*/ 57 w 79"/>
                <a:gd name="T15" fmla="*/ 75 h 79"/>
                <a:gd name="T16" fmla="*/ 51 w 79"/>
                <a:gd name="T17" fmla="*/ 77 h 79"/>
                <a:gd name="T18" fmla="*/ 44 w 79"/>
                <a:gd name="T19" fmla="*/ 79 h 79"/>
                <a:gd name="T20" fmla="*/ 37 w 79"/>
                <a:gd name="T21" fmla="*/ 79 h 79"/>
                <a:gd name="T22" fmla="*/ 37 w 79"/>
                <a:gd name="T23" fmla="*/ 79 h 79"/>
                <a:gd name="T24" fmla="*/ 29 w 79"/>
                <a:gd name="T25" fmla="*/ 77 h 79"/>
                <a:gd name="T26" fmla="*/ 22 w 79"/>
                <a:gd name="T27" fmla="*/ 75 h 79"/>
                <a:gd name="T28" fmla="*/ 17 w 79"/>
                <a:gd name="T29" fmla="*/ 72 h 79"/>
                <a:gd name="T30" fmla="*/ 11 w 79"/>
                <a:gd name="T31" fmla="*/ 68 h 79"/>
                <a:gd name="T32" fmla="*/ 8 w 79"/>
                <a:gd name="T33" fmla="*/ 62 h 79"/>
                <a:gd name="T34" fmla="*/ 4 w 79"/>
                <a:gd name="T35" fmla="*/ 57 h 79"/>
                <a:gd name="T36" fmla="*/ 2 w 79"/>
                <a:gd name="T37" fmla="*/ 50 h 79"/>
                <a:gd name="T38" fmla="*/ 0 w 79"/>
                <a:gd name="T39" fmla="*/ 42 h 79"/>
                <a:gd name="T40" fmla="*/ 0 w 79"/>
                <a:gd name="T41" fmla="*/ 35 h 79"/>
                <a:gd name="T42" fmla="*/ 0 w 79"/>
                <a:gd name="T43" fmla="*/ 35 h 79"/>
                <a:gd name="T44" fmla="*/ 2 w 79"/>
                <a:gd name="T45" fmla="*/ 28 h 79"/>
                <a:gd name="T46" fmla="*/ 4 w 79"/>
                <a:gd name="T47" fmla="*/ 22 h 79"/>
                <a:gd name="T48" fmla="*/ 8 w 79"/>
                <a:gd name="T49" fmla="*/ 15 h 79"/>
                <a:gd name="T50" fmla="*/ 11 w 79"/>
                <a:gd name="T51" fmla="*/ 11 h 79"/>
                <a:gd name="T52" fmla="*/ 17 w 79"/>
                <a:gd name="T53" fmla="*/ 6 h 79"/>
                <a:gd name="T54" fmla="*/ 22 w 79"/>
                <a:gd name="T55" fmla="*/ 2 h 79"/>
                <a:gd name="T56" fmla="*/ 29 w 79"/>
                <a:gd name="T57" fmla="*/ 0 h 79"/>
                <a:gd name="T58" fmla="*/ 37 w 79"/>
                <a:gd name="T59" fmla="*/ 0 h 79"/>
                <a:gd name="T60" fmla="*/ 44 w 79"/>
                <a:gd name="T61" fmla="*/ 0 h 79"/>
                <a:gd name="T62" fmla="*/ 44 w 79"/>
                <a:gd name="T63" fmla="*/ 0 h 79"/>
                <a:gd name="T64" fmla="*/ 51 w 79"/>
                <a:gd name="T65" fmla="*/ 0 h 79"/>
                <a:gd name="T66" fmla="*/ 57 w 79"/>
                <a:gd name="T67" fmla="*/ 2 h 79"/>
                <a:gd name="T68" fmla="*/ 64 w 79"/>
                <a:gd name="T69" fmla="*/ 6 h 79"/>
                <a:gd name="T70" fmla="*/ 70 w 79"/>
                <a:gd name="T71" fmla="*/ 11 h 79"/>
                <a:gd name="T72" fmla="*/ 73 w 79"/>
                <a:gd name="T73" fmla="*/ 15 h 79"/>
                <a:gd name="T74" fmla="*/ 77 w 79"/>
                <a:gd name="T75" fmla="*/ 22 h 79"/>
                <a:gd name="T76" fmla="*/ 79 w 79"/>
                <a:gd name="T77" fmla="*/ 28 h 79"/>
                <a:gd name="T78" fmla="*/ 79 w 79"/>
                <a:gd name="T79" fmla="*/ 35 h 79"/>
                <a:gd name="T80" fmla="*/ 79 w 79"/>
                <a:gd name="T81" fmla="*/ 4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9" h="79">
                  <a:moveTo>
                    <a:pt x="79" y="42"/>
                  </a:moveTo>
                  <a:lnTo>
                    <a:pt x="79" y="42"/>
                  </a:lnTo>
                  <a:lnTo>
                    <a:pt x="79" y="50"/>
                  </a:lnTo>
                  <a:lnTo>
                    <a:pt x="77" y="57"/>
                  </a:lnTo>
                  <a:lnTo>
                    <a:pt x="73" y="62"/>
                  </a:lnTo>
                  <a:lnTo>
                    <a:pt x="70" y="68"/>
                  </a:lnTo>
                  <a:lnTo>
                    <a:pt x="64" y="72"/>
                  </a:lnTo>
                  <a:lnTo>
                    <a:pt x="57" y="75"/>
                  </a:lnTo>
                  <a:lnTo>
                    <a:pt x="51" y="77"/>
                  </a:lnTo>
                  <a:lnTo>
                    <a:pt x="44" y="79"/>
                  </a:lnTo>
                  <a:lnTo>
                    <a:pt x="37" y="79"/>
                  </a:lnTo>
                  <a:lnTo>
                    <a:pt x="37" y="79"/>
                  </a:lnTo>
                  <a:lnTo>
                    <a:pt x="29" y="77"/>
                  </a:lnTo>
                  <a:lnTo>
                    <a:pt x="22" y="75"/>
                  </a:lnTo>
                  <a:lnTo>
                    <a:pt x="17" y="72"/>
                  </a:lnTo>
                  <a:lnTo>
                    <a:pt x="11" y="68"/>
                  </a:lnTo>
                  <a:lnTo>
                    <a:pt x="8" y="62"/>
                  </a:lnTo>
                  <a:lnTo>
                    <a:pt x="4" y="57"/>
                  </a:lnTo>
                  <a:lnTo>
                    <a:pt x="2" y="50"/>
                  </a:lnTo>
                  <a:lnTo>
                    <a:pt x="0" y="42"/>
                  </a:lnTo>
                  <a:lnTo>
                    <a:pt x="0" y="35"/>
                  </a:lnTo>
                  <a:lnTo>
                    <a:pt x="0" y="35"/>
                  </a:lnTo>
                  <a:lnTo>
                    <a:pt x="2" y="28"/>
                  </a:lnTo>
                  <a:lnTo>
                    <a:pt x="4" y="22"/>
                  </a:lnTo>
                  <a:lnTo>
                    <a:pt x="8" y="15"/>
                  </a:lnTo>
                  <a:lnTo>
                    <a:pt x="11" y="11"/>
                  </a:lnTo>
                  <a:lnTo>
                    <a:pt x="17" y="6"/>
                  </a:lnTo>
                  <a:lnTo>
                    <a:pt x="22" y="2"/>
                  </a:lnTo>
                  <a:lnTo>
                    <a:pt x="29" y="0"/>
                  </a:lnTo>
                  <a:lnTo>
                    <a:pt x="37" y="0"/>
                  </a:lnTo>
                  <a:lnTo>
                    <a:pt x="44" y="0"/>
                  </a:lnTo>
                  <a:lnTo>
                    <a:pt x="44" y="0"/>
                  </a:lnTo>
                  <a:lnTo>
                    <a:pt x="51" y="0"/>
                  </a:lnTo>
                  <a:lnTo>
                    <a:pt x="57" y="2"/>
                  </a:lnTo>
                  <a:lnTo>
                    <a:pt x="64" y="6"/>
                  </a:lnTo>
                  <a:lnTo>
                    <a:pt x="70" y="11"/>
                  </a:lnTo>
                  <a:lnTo>
                    <a:pt x="73" y="15"/>
                  </a:lnTo>
                  <a:lnTo>
                    <a:pt x="77" y="22"/>
                  </a:lnTo>
                  <a:lnTo>
                    <a:pt x="79" y="28"/>
                  </a:lnTo>
                  <a:lnTo>
                    <a:pt x="79" y="35"/>
                  </a:lnTo>
                  <a:lnTo>
                    <a:pt x="79" y="42"/>
                  </a:lnTo>
                  <a:close/>
                </a:path>
              </a:pathLst>
            </a:custGeom>
            <a:solidFill>
              <a:srgbClr val="4A45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8" name="Freeform 28"/>
            <p:cNvSpPr/>
            <p:nvPr/>
          </p:nvSpPr>
          <p:spPr bwMode="auto">
            <a:xfrm>
              <a:off x="-2336800" y="3867151"/>
              <a:ext cx="61913" cy="61913"/>
            </a:xfrm>
            <a:custGeom>
              <a:avLst/>
              <a:gdLst>
                <a:gd name="T0" fmla="*/ 79 w 79"/>
                <a:gd name="T1" fmla="*/ 42 h 79"/>
                <a:gd name="T2" fmla="*/ 79 w 79"/>
                <a:gd name="T3" fmla="*/ 42 h 79"/>
                <a:gd name="T4" fmla="*/ 79 w 79"/>
                <a:gd name="T5" fmla="*/ 50 h 79"/>
                <a:gd name="T6" fmla="*/ 77 w 79"/>
                <a:gd name="T7" fmla="*/ 57 h 79"/>
                <a:gd name="T8" fmla="*/ 73 w 79"/>
                <a:gd name="T9" fmla="*/ 62 h 79"/>
                <a:gd name="T10" fmla="*/ 70 w 79"/>
                <a:gd name="T11" fmla="*/ 68 h 79"/>
                <a:gd name="T12" fmla="*/ 64 w 79"/>
                <a:gd name="T13" fmla="*/ 72 h 79"/>
                <a:gd name="T14" fmla="*/ 57 w 79"/>
                <a:gd name="T15" fmla="*/ 75 h 79"/>
                <a:gd name="T16" fmla="*/ 51 w 79"/>
                <a:gd name="T17" fmla="*/ 77 h 79"/>
                <a:gd name="T18" fmla="*/ 44 w 79"/>
                <a:gd name="T19" fmla="*/ 79 h 79"/>
                <a:gd name="T20" fmla="*/ 37 w 79"/>
                <a:gd name="T21" fmla="*/ 79 h 79"/>
                <a:gd name="T22" fmla="*/ 37 w 79"/>
                <a:gd name="T23" fmla="*/ 79 h 79"/>
                <a:gd name="T24" fmla="*/ 29 w 79"/>
                <a:gd name="T25" fmla="*/ 77 h 79"/>
                <a:gd name="T26" fmla="*/ 22 w 79"/>
                <a:gd name="T27" fmla="*/ 75 h 79"/>
                <a:gd name="T28" fmla="*/ 17 w 79"/>
                <a:gd name="T29" fmla="*/ 72 h 79"/>
                <a:gd name="T30" fmla="*/ 11 w 79"/>
                <a:gd name="T31" fmla="*/ 68 h 79"/>
                <a:gd name="T32" fmla="*/ 8 w 79"/>
                <a:gd name="T33" fmla="*/ 62 h 79"/>
                <a:gd name="T34" fmla="*/ 4 w 79"/>
                <a:gd name="T35" fmla="*/ 57 h 79"/>
                <a:gd name="T36" fmla="*/ 2 w 79"/>
                <a:gd name="T37" fmla="*/ 50 h 79"/>
                <a:gd name="T38" fmla="*/ 0 w 79"/>
                <a:gd name="T39" fmla="*/ 42 h 79"/>
                <a:gd name="T40" fmla="*/ 0 w 79"/>
                <a:gd name="T41" fmla="*/ 35 h 79"/>
                <a:gd name="T42" fmla="*/ 0 w 79"/>
                <a:gd name="T43" fmla="*/ 35 h 79"/>
                <a:gd name="T44" fmla="*/ 2 w 79"/>
                <a:gd name="T45" fmla="*/ 28 h 79"/>
                <a:gd name="T46" fmla="*/ 4 w 79"/>
                <a:gd name="T47" fmla="*/ 22 h 79"/>
                <a:gd name="T48" fmla="*/ 8 w 79"/>
                <a:gd name="T49" fmla="*/ 15 h 79"/>
                <a:gd name="T50" fmla="*/ 11 w 79"/>
                <a:gd name="T51" fmla="*/ 11 h 79"/>
                <a:gd name="T52" fmla="*/ 17 w 79"/>
                <a:gd name="T53" fmla="*/ 6 h 79"/>
                <a:gd name="T54" fmla="*/ 22 w 79"/>
                <a:gd name="T55" fmla="*/ 2 h 79"/>
                <a:gd name="T56" fmla="*/ 29 w 79"/>
                <a:gd name="T57" fmla="*/ 0 h 79"/>
                <a:gd name="T58" fmla="*/ 37 w 79"/>
                <a:gd name="T59" fmla="*/ 0 h 79"/>
                <a:gd name="T60" fmla="*/ 44 w 79"/>
                <a:gd name="T61" fmla="*/ 0 h 79"/>
                <a:gd name="T62" fmla="*/ 44 w 79"/>
                <a:gd name="T63" fmla="*/ 0 h 79"/>
                <a:gd name="T64" fmla="*/ 51 w 79"/>
                <a:gd name="T65" fmla="*/ 0 h 79"/>
                <a:gd name="T66" fmla="*/ 57 w 79"/>
                <a:gd name="T67" fmla="*/ 2 h 79"/>
                <a:gd name="T68" fmla="*/ 64 w 79"/>
                <a:gd name="T69" fmla="*/ 6 h 79"/>
                <a:gd name="T70" fmla="*/ 70 w 79"/>
                <a:gd name="T71" fmla="*/ 11 h 79"/>
                <a:gd name="T72" fmla="*/ 73 w 79"/>
                <a:gd name="T73" fmla="*/ 15 h 79"/>
                <a:gd name="T74" fmla="*/ 77 w 79"/>
                <a:gd name="T75" fmla="*/ 22 h 79"/>
                <a:gd name="T76" fmla="*/ 79 w 79"/>
                <a:gd name="T77" fmla="*/ 28 h 79"/>
                <a:gd name="T78" fmla="*/ 79 w 79"/>
                <a:gd name="T79" fmla="*/ 35 h 79"/>
                <a:gd name="T80" fmla="*/ 79 w 79"/>
                <a:gd name="T81" fmla="*/ 4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9" h="79">
                  <a:moveTo>
                    <a:pt x="79" y="42"/>
                  </a:moveTo>
                  <a:lnTo>
                    <a:pt x="79" y="42"/>
                  </a:lnTo>
                  <a:lnTo>
                    <a:pt x="79" y="50"/>
                  </a:lnTo>
                  <a:lnTo>
                    <a:pt x="77" y="57"/>
                  </a:lnTo>
                  <a:lnTo>
                    <a:pt x="73" y="62"/>
                  </a:lnTo>
                  <a:lnTo>
                    <a:pt x="70" y="68"/>
                  </a:lnTo>
                  <a:lnTo>
                    <a:pt x="64" y="72"/>
                  </a:lnTo>
                  <a:lnTo>
                    <a:pt x="57" y="75"/>
                  </a:lnTo>
                  <a:lnTo>
                    <a:pt x="51" y="77"/>
                  </a:lnTo>
                  <a:lnTo>
                    <a:pt x="44" y="79"/>
                  </a:lnTo>
                  <a:lnTo>
                    <a:pt x="37" y="79"/>
                  </a:lnTo>
                  <a:lnTo>
                    <a:pt x="37" y="79"/>
                  </a:lnTo>
                  <a:lnTo>
                    <a:pt x="29" y="77"/>
                  </a:lnTo>
                  <a:lnTo>
                    <a:pt x="22" y="75"/>
                  </a:lnTo>
                  <a:lnTo>
                    <a:pt x="17" y="72"/>
                  </a:lnTo>
                  <a:lnTo>
                    <a:pt x="11" y="68"/>
                  </a:lnTo>
                  <a:lnTo>
                    <a:pt x="8" y="62"/>
                  </a:lnTo>
                  <a:lnTo>
                    <a:pt x="4" y="57"/>
                  </a:lnTo>
                  <a:lnTo>
                    <a:pt x="2" y="50"/>
                  </a:lnTo>
                  <a:lnTo>
                    <a:pt x="0" y="42"/>
                  </a:lnTo>
                  <a:lnTo>
                    <a:pt x="0" y="35"/>
                  </a:lnTo>
                  <a:lnTo>
                    <a:pt x="0" y="35"/>
                  </a:lnTo>
                  <a:lnTo>
                    <a:pt x="2" y="28"/>
                  </a:lnTo>
                  <a:lnTo>
                    <a:pt x="4" y="22"/>
                  </a:lnTo>
                  <a:lnTo>
                    <a:pt x="8" y="15"/>
                  </a:lnTo>
                  <a:lnTo>
                    <a:pt x="11" y="11"/>
                  </a:lnTo>
                  <a:lnTo>
                    <a:pt x="17" y="6"/>
                  </a:lnTo>
                  <a:lnTo>
                    <a:pt x="22" y="2"/>
                  </a:lnTo>
                  <a:lnTo>
                    <a:pt x="29" y="0"/>
                  </a:lnTo>
                  <a:lnTo>
                    <a:pt x="37" y="0"/>
                  </a:lnTo>
                  <a:lnTo>
                    <a:pt x="44" y="0"/>
                  </a:lnTo>
                  <a:lnTo>
                    <a:pt x="44" y="0"/>
                  </a:lnTo>
                  <a:lnTo>
                    <a:pt x="51" y="0"/>
                  </a:lnTo>
                  <a:lnTo>
                    <a:pt x="57" y="2"/>
                  </a:lnTo>
                  <a:lnTo>
                    <a:pt x="64" y="6"/>
                  </a:lnTo>
                  <a:lnTo>
                    <a:pt x="70" y="11"/>
                  </a:lnTo>
                  <a:lnTo>
                    <a:pt x="73" y="15"/>
                  </a:lnTo>
                  <a:lnTo>
                    <a:pt x="77" y="22"/>
                  </a:lnTo>
                  <a:lnTo>
                    <a:pt x="79" y="28"/>
                  </a:lnTo>
                  <a:lnTo>
                    <a:pt x="79" y="35"/>
                  </a:lnTo>
                  <a:lnTo>
                    <a:pt x="79" y="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9" name="Freeform 29"/>
            <p:cNvSpPr/>
            <p:nvPr/>
          </p:nvSpPr>
          <p:spPr bwMode="auto">
            <a:xfrm>
              <a:off x="-2197100" y="3867151"/>
              <a:ext cx="61913" cy="61913"/>
            </a:xfrm>
            <a:custGeom>
              <a:avLst/>
              <a:gdLst>
                <a:gd name="T0" fmla="*/ 79 w 79"/>
                <a:gd name="T1" fmla="*/ 42 h 79"/>
                <a:gd name="T2" fmla="*/ 79 w 79"/>
                <a:gd name="T3" fmla="*/ 42 h 79"/>
                <a:gd name="T4" fmla="*/ 79 w 79"/>
                <a:gd name="T5" fmla="*/ 50 h 79"/>
                <a:gd name="T6" fmla="*/ 75 w 79"/>
                <a:gd name="T7" fmla="*/ 57 h 79"/>
                <a:gd name="T8" fmla="*/ 73 w 79"/>
                <a:gd name="T9" fmla="*/ 62 h 79"/>
                <a:gd name="T10" fmla="*/ 68 w 79"/>
                <a:gd name="T11" fmla="*/ 68 h 79"/>
                <a:gd name="T12" fmla="*/ 62 w 79"/>
                <a:gd name="T13" fmla="*/ 72 h 79"/>
                <a:gd name="T14" fmla="*/ 57 w 79"/>
                <a:gd name="T15" fmla="*/ 75 h 79"/>
                <a:gd name="T16" fmla="*/ 50 w 79"/>
                <a:gd name="T17" fmla="*/ 77 h 79"/>
                <a:gd name="T18" fmla="*/ 42 w 79"/>
                <a:gd name="T19" fmla="*/ 79 h 79"/>
                <a:gd name="T20" fmla="*/ 37 w 79"/>
                <a:gd name="T21" fmla="*/ 79 h 79"/>
                <a:gd name="T22" fmla="*/ 37 w 79"/>
                <a:gd name="T23" fmla="*/ 79 h 79"/>
                <a:gd name="T24" fmla="*/ 30 w 79"/>
                <a:gd name="T25" fmla="*/ 77 h 79"/>
                <a:gd name="T26" fmla="*/ 22 w 79"/>
                <a:gd name="T27" fmla="*/ 75 h 79"/>
                <a:gd name="T28" fmla="*/ 17 w 79"/>
                <a:gd name="T29" fmla="*/ 72 h 79"/>
                <a:gd name="T30" fmla="*/ 11 w 79"/>
                <a:gd name="T31" fmla="*/ 68 h 79"/>
                <a:gd name="T32" fmla="*/ 6 w 79"/>
                <a:gd name="T33" fmla="*/ 62 h 79"/>
                <a:gd name="T34" fmla="*/ 4 w 79"/>
                <a:gd name="T35" fmla="*/ 57 h 79"/>
                <a:gd name="T36" fmla="*/ 0 w 79"/>
                <a:gd name="T37" fmla="*/ 50 h 79"/>
                <a:gd name="T38" fmla="*/ 0 w 79"/>
                <a:gd name="T39" fmla="*/ 42 h 79"/>
                <a:gd name="T40" fmla="*/ 0 w 79"/>
                <a:gd name="T41" fmla="*/ 35 h 79"/>
                <a:gd name="T42" fmla="*/ 0 w 79"/>
                <a:gd name="T43" fmla="*/ 35 h 79"/>
                <a:gd name="T44" fmla="*/ 0 w 79"/>
                <a:gd name="T45" fmla="*/ 28 h 79"/>
                <a:gd name="T46" fmla="*/ 4 w 79"/>
                <a:gd name="T47" fmla="*/ 22 h 79"/>
                <a:gd name="T48" fmla="*/ 6 w 79"/>
                <a:gd name="T49" fmla="*/ 15 h 79"/>
                <a:gd name="T50" fmla="*/ 11 w 79"/>
                <a:gd name="T51" fmla="*/ 11 h 79"/>
                <a:gd name="T52" fmla="*/ 17 w 79"/>
                <a:gd name="T53" fmla="*/ 6 h 79"/>
                <a:gd name="T54" fmla="*/ 22 w 79"/>
                <a:gd name="T55" fmla="*/ 2 h 79"/>
                <a:gd name="T56" fmla="*/ 30 w 79"/>
                <a:gd name="T57" fmla="*/ 0 h 79"/>
                <a:gd name="T58" fmla="*/ 37 w 79"/>
                <a:gd name="T59" fmla="*/ 0 h 79"/>
                <a:gd name="T60" fmla="*/ 42 w 79"/>
                <a:gd name="T61" fmla="*/ 0 h 79"/>
                <a:gd name="T62" fmla="*/ 42 w 79"/>
                <a:gd name="T63" fmla="*/ 0 h 79"/>
                <a:gd name="T64" fmla="*/ 50 w 79"/>
                <a:gd name="T65" fmla="*/ 0 h 79"/>
                <a:gd name="T66" fmla="*/ 57 w 79"/>
                <a:gd name="T67" fmla="*/ 2 h 79"/>
                <a:gd name="T68" fmla="*/ 62 w 79"/>
                <a:gd name="T69" fmla="*/ 6 h 79"/>
                <a:gd name="T70" fmla="*/ 68 w 79"/>
                <a:gd name="T71" fmla="*/ 11 h 79"/>
                <a:gd name="T72" fmla="*/ 73 w 79"/>
                <a:gd name="T73" fmla="*/ 15 h 79"/>
                <a:gd name="T74" fmla="*/ 75 w 79"/>
                <a:gd name="T75" fmla="*/ 22 h 79"/>
                <a:gd name="T76" fmla="*/ 79 w 79"/>
                <a:gd name="T77" fmla="*/ 28 h 79"/>
                <a:gd name="T78" fmla="*/ 79 w 79"/>
                <a:gd name="T79" fmla="*/ 35 h 79"/>
                <a:gd name="T80" fmla="*/ 79 w 79"/>
                <a:gd name="T81" fmla="*/ 4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9" h="79">
                  <a:moveTo>
                    <a:pt x="79" y="42"/>
                  </a:moveTo>
                  <a:lnTo>
                    <a:pt x="79" y="42"/>
                  </a:lnTo>
                  <a:lnTo>
                    <a:pt x="79" y="50"/>
                  </a:lnTo>
                  <a:lnTo>
                    <a:pt x="75" y="57"/>
                  </a:lnTo>
                  <a:lnTo>
                    <a:pt x="73" y="62"/>
                  </a:lnTo>
                  <a:lnTo>
                    <a:pt x="68" y="68"/>
                  </a:lnTo>
                  <a:lnTo>
                    <a:pt x="62" y="72"/>
                  </a:lnTo>
                  <a:lnTo>
                    <a:pt x="57" y="75"/>
                  </a:lnTo>
                  <a:lnTo>
                    <a:pt x="50" y="77"/>
                  </a:lnTo>
                  <a:lnTo>
                    <a:pt x="42" y="79"/>
                  </a:lnTo>
                  <a:lnTo>
                    <a:pt x="37" y="79"/>
                  </a:lnTo>
                  <a:lnTo>
                    <a:pt x="37" y="79"/>
                  </a:lnTo>
                  <a:lnTo>
                    <a:pt x="30" y="77"/>
                  </a:lnTo>
                  <a:lnTo>
                    <a:pt x="22" y="75"/>
                  </a:lnTo>
                  <a:lnTo>
                    <a:pt x="17" y="72"/>
                  </a:lnTo>
                  <a:lnTo>
                    <a:pt x="11" y="68"/>
                  </a:lnTo>
                  <a:lnTo>
                    <a:pt x="6" y="62"/>
                  </a:lnTo>
                  <a:lnTo>
                    <a:pt x="4" y="57"/>
                  </a:lnTo>
                  <a:lnTo>
                    <a:pt x="0" y="50"/>
                  </a:lnTo>
                  <a:lnTo>
                    <a:pt x="0" y="42"/>
                  </a:lnTo>
                  <a:lnTo>
                    <a:pt x="0" y="35"/>
                  </a:lnTo>
                  <a:lnTo>
                    <a:pt x="0" y="35"/>
                  </a:lnTo>
                  <a:lnTo>
                    <a:pt x="0" y="28"/>
                  </a:lnTo>
                  <a:lnTo>
                    <a:pt x="4" y="22"/>
                  </a:lnTo>
                  <a:lnTo>
                    <a:pt x="6" y="15"/>
                  </a:lnTo>
                  <a:lnTo>
                    <a:pt x="11" y="11"/>
                  </a:lnTo>
                  <a:lnTo>
                    <a:pt x="17" y="6"/>
                  </a:lnTo>
                  <a:lnTo>
                    <a:pt x="22" y="2"/>
                  </a:lnTo>
                  <a:lnTo>
                    <a:pt x="30" y="0"/>
                  </a:lnTo>
                  <a:lnTo>
                    <a:pt x="37" y="0"/>
                  </a:lnTo>
                  <a:lnTo>
                    <a:pt x="42" y="0"/>
                  </a:lnTo>
                  <a:lnTo>
                    <a:pt x="42" y="0"/>
                  </a:lnTo>
                  <a:lnTo>
                    <a:pt x="50" y="0"/>
                  </a:lnTo>
                  <a:lnTo>
                    <a:pt x="57" y="2"/>
                  </a:lnTo>
                  <a:lnTo>
                    <a:pt x="62" y="6"/>
                  </a:lnTo>
                  <a:lnTo>
                    <a:pt x="68" y="11"/>
                  </a:lnTo>
                  <a:lnTo>
                    <a:pt x="73" y="15"/>
                  </a:lnTo>
                  <a:lnTo>
                    <a:pt x="75" y="22"/>
                  </a:lnTo>
                  <a:lnTo>
                    <a:pt x="79" y="28"/>
                  </a:lnTo>
                  <a:lnTo>
                    <a:pt x="79" y="35"/>
                  </a:lnTo>
                  <a:lnTo>
                    <a:pt x="79" y="42"/>
                  </a:lnTo>
                  <a:close/>
                </a:path>
              </a:pathLst>
            </a:custGeom>
            <a:solidFill>
              <a:srgbClr val="4A45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0" name="Freeform 30"/>
            <p:cNvSpPr/>
            <p:nvPr/>
          </p:nvSpPr>
          <p:spPr bwMode="auto">
            <a:xfrm>
              <a:off x="-2071688" y="3867151"/>
              <a:ext cx="61913" cy="61913"/>
            </a:xfrm>
            <a:custGeom>
              <a:avLst/>
              <a:gdLst>
                <a:gd name="T0" fmla="*/ 78 w 78"/>
                <a:gd name="T1" fmla="*/ 42 h 79"/>
                <a:gd name="T2" fmla="*/ 78 w 78"/>
                <a:gd name="T3" fmla="*/ 42 h 79"/>
                <a:gd name="T4" fmla="*/ 77 w 78"/>
                <a:gd name="T5" fmla="*/ 50 h 79"/>
                <a:gd name="T6" fmla="*/ 75 w 78"/>
                <a:gd name="T7" fmla="*/ 57 h 79"/>
                <a:gd name="T8" fmla="*/ 71 w 78"/>
                <a:gd name="T9" fmla="*/ 62 h 79"/>
                <a:gd name="T10" fmla="*/ 68 w 78"/>
                <a:gd name="T11" fmla="*/ 68 h 79"/>
                <a:gd name="T12" fmla="*/ 62 w 78"/>
                <a:gd name="T13" fmla="*/ 72 h 79"/>
                <a:gd name="T14" fmla="*/ 57 w 78"/>
                <a:gd name="T15" fmla="*/ 75 h 79"/>
                <a:gd name="T16" fmla="*/ 49 w 78"/>
                <a:gd name="T17" fmla="*/ 77 h 79"/>
                <a:gd name="T18" fmla="*/ 42 w 78"/>
                <a:gd name="T19" fmla="*/ 79 h 79"/>
                <a:gd name="T20" fmla="*/ 35 w 78"/>
                <a:gd name="T21" fmla="*/ 79 h 79"/>
                <a:gd name="T22" fmla="*/ 35 w 78"/>
                <a:gd name="T23" fmla="*/ 79 h 79"/>
                <a:gd name="T24" fmla="*/ 27 w 78"/>
                <a:gd name="T25" fmla="*/ 77 h 79"/>
                <a:gd name="T26" fmla="*/ 22 w 78"/>
                <a:gd name="T27" fmla="*/ 75 h 79"/>
                <a:gd name="T28" fmla="*/ 15 w 78"/>
                <a:gd name="T29" fmla="*/ 72 h 79"/>
                <a:gd name="T30" fmla="*/ 9 w 78"/>
                <a:gd name="T31" fmla="*/ 68 h 79"/>
                <a:gd name="T32" fmla="*/ 6 w 78"/>
                <a:gd name="T33" fmla="*/ 62 h 79"/>
                <a:gd name="T34" fmla="*/ 2 w 78"/>
                <a:gd name="T35" fmla="*/ 57 h 79"/>
                <a:gd name="T36" fmla="*/ 0 w 78"/>
                <a:gd name="T37" fmla="*/ 50 h 79"/>
                <a:gd name="T38" fmla="*/ 0 w 78"/>
                <a:gd name="T39" fmla="*/ 42 h 79"/>
                <a:gd name="T40" fmla="*/ 0 w 78"/>
                <a:gd name="T41" fmla="*/ 35 h 79"/>
                <a:gd name="T42" fmla="*/ 0 w 78"/>
                <a:gd name="T43" fmla="*/ 35 h 79"/>
                <a:gd name="T44" fmla="*/ 0 w 78"/>
                <a:gd name="T45" fmla="*/ 28 h 79"/>
                <a:gd name="T46" fmla="*/ 2 w 78"/>
                <a:gd name="T47" fmla="*/ 22 h 79"/>
                <a:gd name="T48" fmla="*/ 6 w 78"/>
                <a:gd name="T49" fmla="*/ 15 h 79"/>
                <a:gd name="T50" fmla="*/ 9 w 78"/>
                <a:gd name="T51" fmla="*/ 11 h 79"/>
                <a:gd name="T52" fmla="*/ 15 w 78"/>
                <a:gd name="T53" fmla="*/ 6 h 79"/>
                <a:gd name="T54" fmla="*/ 22 w 78"/>
                <a:gd name="T55" fmla="*/ 2 h 79"/>
                <a:gd name="T56" fmla="*/ 27 w 78"/>
                <a:gd name="T57" fmla="*/ 0 h 79"/>
                <a:gd name="T58" fmla="*/ 35 w 78"/>
                <a:gd name="T59" fmla="*/ 0 h 79"/>
                <a:gd name="T60" fmla="*/ 42 w 78"/>
                <a:gd name="T61" fmla="*/ 0 h 79"/>
                <a:gd name="T62" fmla="*/ 42 w 78"/>
                <a:gd name="T63" fmla="*/ 0 h 79"/>
                <a:gd name="T64" fmla="*/ 49 w 78"/>
                <a:gd name="T65" fmla="*/ 0 h 79"/>
                <a:gd name="T66" fmla="*/ 57 w 78"/>
                <a:gd name="T67" fmla="*/ 2 h 79"/>
                <a:gd name="T68" fmla="*/ 62 w 78"/>
                <a:gd name="T69" fmla="*/ 6 h 79"/>
                <a:gd name="T70" fmla="*/ 68 w 78"/>
                <a:gd name="T71" fmla="*/ 11 h 79"/>
                <a:gd name="T72" fmla="*/ 71 w 78"/>
                <a:gd name="T73" fmla="*/ 15 h 79"/>
                <a:gd name="T74" fmla="*/ 75 w 78"/>
                <a:gd name="T75" fmla="*/ 22 h 79"/>
                <a:gd name="T76" fmla="*/ 77 w 78"/>
                <a:gd name="T77" fmla="*/ 28 h 79"/>
                <a:gd name="T78" fmla="*/ 78 w 78"/>
                <a:gd name="T79" fmla="*/ 35 h 79"/>
                <a:gd name="T80" fmla="*/ 78 w 78"/>
                <a:gd name="T81" fmla="*/ 4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79">
                  <a:moveTo>
                    <a:pt x="78" y="42"/>
                  </a:moveTo>
                  <a:lnTo>
                    <a:pt x="78" y="42"/>
                  </a:lnTo>
                  <a:lnTo>
                    <a:pt x="77" y="50"/>
                  </a:lnTo>
                  <a:lnTo>
                    <a:pt x="75" y="57"/>
                  </a:lnTo>
                  <a:lnTo>
                    <a:pt x="71" y="62"/>
                  </a:lnTo>
                  <a:lnTo>
                    <a:pt x="68" y="68"/>
                  </a:lnTo>
                  <a:lnTo>
                    <a:pt x="62" y="72"/>
                  </a:lnTo>
                  <a:lnTo>
                    <a:pt x="57" y="75"/>
                  </a:lnTo>
                  <a:lnTo>
                    <a:pt x="49" y="77"/>
                  </a:lnTo>
                  <a:lnTo>
                    <a:pt x="42" y="79"/>
                  </a:lnTo>
                  <a:lnTo>
                    <a:pt x="35" y="79"/>
                  </a:lnTo>
                  <a:lnTo>
                    <a:pt x="35" y="79"/>
                  </a:lnTo>
                  <a:lnTo>
                    <a:pt x="27" y="77"/>
                  </a:lnTo>
                  <a:lnTo>
                    <a:pt x="22" y="75"/>
                  </a:lnTo>
                  <a:lnTo>
                    <a:pt x="15" y="72"/>
                  </a:lnTo>
                  <a:lnTo>
                    <a:pt x="9" y="68"/>
                  </a:lnTo>
                  <a:lnTo>
                    <a:pt x="6" y="62"/>
                  </a:lnTo>
                  <a:lnTo>
                    <a:pt x="2" y="57"/>
                  </a:lnTo>
                  <a:lnTo>
                    <a:pt x="0" y="50"/>
                  </a:lnTo>
                  <a:lnTo>
                    <a:pt x="0" y="42"/>
                  </a:lnTo>
                  <a:lnTo>
                    <a:pt x="0" y="35"/>
                  </a:lnTo>
                  <a:lnTo>
                    <a:pt x="0" y="35"/>
                  </a:lnTo>
                  <a:lnTo>
                    <a:pt x="0" y="28"/>
                  </a:lnTo>
                  <a:lnTo>
                    <a:pt x="2" y="22"/>
                  </a:lnTo>
                  <a:lnTo>
                    <a:pt x="6" y="15"/>
                  </a:lnTo>
                  <a:lnTo>
                    <a:pt x="9" y="11"/>
                  </a:lnTo>
                  <a:lnTo>
                    <a:pt x="15" y="6"/>
                  </a:lnTo>
                  <a:lnTo>
                    <a:pt x="22" y="2"/>
                  </a:lnTo>
                  <a:lnTo>
                    <a:pt x="27" y="0"/>
                  </a:lnTo>
                  <a:lnTo>
                    <a:pt x="35" y="0"/>
                  </a:lnTo>
                  <a:lnTo>
                    <a:pt x="42" y="0"/>
                  </a:lnTo>
                  <a:lnTo>
                    <a:pt x="42" y="0"/>
                  </a:lnTo>
                  <a:lnTo>
                    <a:pt x="49" y="0"/>
                  </a:lnTo>
                  <a:lnTo>
                    <a:pt x="57" y="2"/>
                  </a:lnTo>
                  <a:lnTo>
                    <a:pt x="62" y="6"/>
                  </a:lnTo>
                  <a:lnTo>
                    <a:pt x="68" y="11"/>
                  </a:lnTo>
                  <a:lnTo>
                    <a:pt x="71" y="15"/>
                  </a:lnTo>
                  <a:lnTo>
                    <a:pt x="75" y="22"/>
                  </a:lnTo>
                  <a:lnTo>
                    <a:pt x="77" y="28"/>
                  </a:lnTo>
                  <a:lnTo>
                    <a:pt x="78" y="35"/>
                  </a:lnTo>
                  <a:lnTo>
                    <a:pt x="78" y="42"/>
                  </a:lnTo>
                  <a:close/>
                </a:path>
              </a:pathLst>
            </a:custGeom>
            <a:solidFill>
              <a:srgbClr val="4A45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1" name="Rectangle 31"/>
            <p:cNvSpPr>
              <a:spLocks noChangeArrowheads="1"/>
            </p:cNvSpPr>
            <p:nvPr/>
          </p:nvSpPr>
          <p:spPr bwMode="auto">
            <a:xfrm>
              <a:off x="-4203700" y="2390776"/>
              <a:ext cx="1377950" cy="661988"/>
            </a:xfrm>
            <a:prstGeom prst="rect">
              <a:avLst/>
            </a:prstGeom>
            <a:solidFill>
              <a:srgbClr val="00A6B9"/>
            </a:solidFill>
            <a:ln>
              <a:noFill/>
            </a:ln>
          </p:spPr>
          <p:txBody>
            <a:bodyPr vert="horz" wrap="square" lIns="91440" tIns="45720" rIns="91440" bIns="45720" numCol="1" anchor="t" anchorCtr="0" compatLnSpc="1"/>
            <a:lstStyle/>
            <a:p>
              <a:endParaRPr lang="zh-CN" altLang="en-US"/>
            </a:p>
          </p:txBody>
        </p:sp>
        <p:sp>
          <p:nvSpPr>
            <p:cNvPr id="1342" name="Rectangle 32"/>
            <p:cNvSpPr>
              <a:spLocks noChangeArrowheads="1"/>
            </p:cNvSpPr>
            <p:nvPr/>
          </p:nvSpPr>
          <p:spPr bwMode="auto">
            <a:xfrm>
              <a:off x="-4203700" y="2390776"/>
              <a:ext cx="13779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43" name="Freeform 33"/>
            <p:cNvSpPr/>
            <p:nvPr/>
          </p:nvSpPr>
          <p:spPr bwMode="auto">
            <a:xfrm>
              <a:off x="-3754438" y="2500313"/>
              <a:ext cx="479425" cy="481013"/>
            </a:xfrm>
            <a:custGeom>
              <a:avLst/>
              <a:gdLst>
                <a:gd name="T0" fmla="*/ 604 w 604"/>
                <a:gd name="T1" fmla="*/ 303 h 606"/>
                <a:gd name="T2" fmla="*/ 599 w 604"/>
                <a:gd name="T3" fmla="*/ 363 h 606"/>
                <a:gd name="T4" fmla="*/ 581 w 604"/>
                <a:gd name="T5" fmla="*/ 420 h 606"/>
                <a:gd name="T6" fmla="*/ 553 w 604"/>
                <a:gd name="T7" fmla="*/ 473 h 606"/>
                <a:gd name="T8" fmla="*/ 517 w 604"/>
                <a:gd name="T9" fmla="*/ 516 h 606"/>
                <a:gd name="T10" fmla="*/ 471 w 604"/>
                <a:gd name="T11" fmla="*/ 553 h 606"/>
                <a:gd name="T12" fmla="*/ 420 w 604"/>
                <a:gd name="T13" fmla="*/ 582 h 606"/>
                <a:gd name="T14" fmla="*/ 363 w 604"/>
                <a:gd name="T15" fmla="*/ 598 h 606"/>
                <a:gd name="T16" fmla="*/ 303 w 604"/>
                <a:gd name="T17" fmla="*/ 606 h 606"/>
                <a:gd name="T18" fmla="*/ 272 w 604"/>
                <a:gd name="T19" fmla="*/ 604 h 606"/>
                <a:gd name="T20" fmla="*/ 212 w 604"/>
                <a:gd name="T21" fmla="*/ 591 h 606"/>
                <a:gd name="T22" fmla="*/ 159 w 604"/>
                <a:gd name="T23" fmla="*/ 569 h 606"/>
                <a:gd name="T24" fmla="*/ 110 w 604"/>
                <a:gd name="T25" fmla="*/ 536 h 606"/>
                <a:gd name="T26" fmla="*/ 70 w 604"/>
                <a:gd name="T27" fmla="*/ 494 h 606"/>
                <a:gd name="T28" fmla="*/ 37 w 604"/>
                <a:gd name="T29" fmla="*/ 447 h 606"/>
                <a:gd name="T30" fmla="*/ 13 w 604"/>
                <a:gd name="T31" fmla="*/ 392 h 606"/>
                <a:gd name="T32" fmla="*/ 2 w 604"/>
                <a:gd name="T33" fmla="*/ 334 h 606"/>
                <a:gd name="T34" fmla="*/ 0 w 604"/>
                <a:gd name="T35" fmla="*/ 303 h 606"/>
                <a:gd name="T36" fmla="*/ 6 w 604"/>
                <a:gd name="T37" fmla="*/ 241 h 606"/>
                <a:gd name="T38" fmla="*/ 24 w 604"/>
                <a:gd name="T39" fmla="*/ 184 h 606"/>
                <a:gd name="T40" fmla="*/ 52 w 604"/>
                <a:gd name="T41" fmla="*/ 133 h 606"/>
                <a:gd name="T42" fmla="*/ 88 w 604"/>
                <a:gd name="T43" fmla="*/ 89 h 606"/>
                <a:gd name="T44" fmla="*/ 134 w 604"/>
                <a:gd name="T45" fmla="*/ 51 h 606"/>
                <a:gd name="T46" fmla="*/ 185 w 604"/>
                <a:gd name="T47" fmla="*/ 23 h 606"/>
                <a:gd name="T48" fmla="*/ 241 w 604"/>
                <a:gd name="T49" fmla="*/ 5 h 606"/>
                <a:gd name="T50" fmla="*/ 303 w 604"/>
                <a:gd name="T51" fmla="*/ 0 h 606"/>
                <a:gd name="T52" fmla="*/ 334 w 604"/>
                <a:gd name="T53" fmla="*/ 1 h 606"/>
                <a:gd name="T54" fmla="*/ 393 w 604"/>
                <a:gd name="T55" fmla="*/ 12 h 606"/>
                <a:gd name="T56" fmla="*/ 447 w 604"/>
                <a:gd name="T57" fmla="*/ 36 h 606"/>
                <a:gd name="T58" fmla="*/ 495 w 604"/>
                <a:gd name="T59" fmla="*/ 69 h 606"/>
                <a:gd name="T60" fmla="*/ 537 w 604"/>
                <a:gd name="T61" fmla="*/ 109 h 606"/>
                <a:gd name="T62" fmla="*/ 568 w 604"/>
                <a:gd name="T63" fmla="*/ 158 h 606"/>
                <a:gd name="T64" fmla="*/ 591 w 604"/>
                <a:gd name="T65" fmla="*/ 213 h 606"/>
                <a:gd name="T66" fmla="*/ 604 w 604"/>
                <a:gd name="T67" fmla="*/ 272 h 606"/>
                <a:gd name="T68" fmla="*/ 604 w 604"/>
                <a:gd name="T69" fmla="*/ 303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4" h="606">
                  <a:moveTo>
                    <a:pt x="604" y="303"/>
                  </a:moveTo>
                  <a:lnTo>
                    <a:pt x="604" y="303"/>
                  </a:lnTo>
                  <a:lnTo>
                    <a:pt x="604" y="334"/>
                  </a:lnTo>
                  <a:lnTo>
                    <a:pt x="599" y="363"/>
                  </a:lnTo>
                  <a:lnTo>
                    <a:pt x="591" y="392"/>
                  </a:lnTo>
                  <a:lnTo>
                    <a:pt x="581" y="420"/>
                  </a:lnTo>
                  <a:lnTo>
                    <a:pt x="568" y="447"/>
                  </a:lnTo>
                  <a:lnTo>
                    <a:pt x="553" y="473"/>
                  </a:lnTo>
                  <a:lnTo>
                    <a:pt x="537" y="494"/>
                  </a:lnTo>
                  <a:lnTo>
                    <a:pt x="517" y="516"/>
                  </a:lnTo>
                  <a:lnTo>
                    <a:pt x="495" y="536"/>
                  </a:lnTo>
                  <a:lnTo>
                    <a:pt x="471" y="553"/>
                  </a:lnTo>
                  <a:lnTo>
                    <a:pt x="447" y="569"/>
                  </a:lnTo>
                  <a:lnTo>
                    <a:pt x="420" y="582"/>
                  </a:lnTo>
                  <a:lnTo>
                    <a:pt x="393" y="591"/>
                  </a:lnTo>
                  <a:lnTo>
                    <a:pt x="363" y="598"/>
                  </a:lnTo>
                  <a:lnTo>
                    <a:pt x="334" y="604"/>
                  </a:lnTo>
                  <a:lnTo>
                    <a:pt x="303" y="606"/>
                  </a:lnTo>
                  <a:lnTo>
                    <a:pt x="303" y="606"/>
                  </a:lnTo>
                  <a:lnTo>
                    <a:pt x="272" y="604"/>
                  </a:lnTo>
                  <a:lnTo>
                    <a:pt x="241" y="598"/>
                  </a:lnTo>
                  <a:lnTo>
                    <a:pt x="212" y="591"/>
                  </a:lnTo>
                  <a:lnTo>
                    <a:pt x="185" y="582"/>
                  </a:lnTo>
                  <a:lnTo>
                    <a:pt x="159" y="569"/>
                  </a:lnTo>
                  <a:lnTo>
                    <a:pt x="134" y="553"/>
                  </a:lnTo>
                  <a:lnTo>
                    <a:pt x="110" y="536"/>
                  </a:lnTo>
                  <a:lnTo>
                    <a:pt x="88" y="516"/>
                  </a:lnTo>
                  <a:lnTo>
                    <a:pt x="70" y="494"/>
                  </a:lnTo>
                  <a:lnTo>
                    <a:pt x="52" y="473"/>
                  </a:lnTo>
                  <a:lnTo>
                    <a:pt x="37" y="447"/>
                  </a:lnTo>
                  <a:lnTo>
                    <a:pt x="24" y="420"/>
                  </a:lnTo>
                  <a:lnTo>
                    <a:pt x="13" y="392"/>
                  </a:lnTo>
                  <a:lnTo>
                    <a:pt x="6" y="363"/>
                  </a:lnTo>
                  <a:lnTo>
                    <a:pt x="2" y="334"/>
                  </a:lnTo>
                  <a:lnTo>
                    <a:pt x="0" y="303"/>
                  </a:lnTo>
                  <a:lnTo>
                    <a:pt x="0" y="303"/>
                  </a:lnTo>
                  <a:lnTo>
                    <a:pt x="2" y="272"/>
                  </a:lnTo>
                  <a:lnTo>
                    <a:pt x="6" y="241"/>
                  </a:lnTo>
                  <a:lnTo>
                    <a:pt x="13" y="213"/>
                  </a:lnTo>
                  <a:lnTo>
                    <a:pt x="24" y="184"/>
                  </a:lnTo>
                  <a:lnTo>
                    <a:pt x="37" y="158"/>
                  </a:lnTo>
                  <a:lnTo>
                    <a:pt x="52" y="133"/>
                  </a:lnTo>
                  <a:lnTo>
                    <a:pt x="70" y="109"/>
                  </a:lnTo>
                  <a:lnTo>
                    <a:pt x="88" y="89"/>
                  </a:lnTo>
                  <a:lnTo>
                    <a:pt x="110" y="69"/>
                  </a:lnTo>
                  <a:lnTo>
                    <a:pt x="134" y="51"/>
                  </a:lnTo>
                  <a:lnTo>
                    <a:pt x="159" y="36"/>
                  </a:lnTo>
                  <a:lnTo>
                    <a:pt x="185" y="23"/>
                  </a:lnTo>
                  <a:lnTo>
                    <a:pt x="212" y="12"/>
                  </a:lnTo>
                  <a:lnTo>
                    <a:pt x="241" y="5"/>
                  </a:lnTo>
                  <a:lnTo>
                    <a:pt x="272" y="1"/>
                  </a:lnTo>
                  <a:lnTo>
                    <a:pt x="303" y="0"/>
                  </a:lnTo>
                  <a:lnTo>
                    <a:pt x="303" y="0"/>
                  </a:lnTo>
                  <a:lnTo>
                    <a:pt x="334" y="1"/>
                  </a:lnTo>
                  <a:lnTo>
                    <a:pt x="363" y="5"/>
                  </a:lnTo>
                  <a:lnTo>
                    <a:pt x="393" y="12"/>
                  </a:lnTo>
                  <a:lnTo>
                    <a:pt x="420" y="23"/>
                  </a:lnTo>
                  <a:lnTo>
                    <a:pt x="447" y="36"/>
                  </a:lnTo>
                  <a:lnTo>
                    <a:pt x="471" y="51"/>
                  </a:lnTo>
                  <a:lnTo>
                    <a:pt x="495" y="69"/>
                  </a:lnTo>
                  <a:lnTo>
                    <a:pt x="517" y="89"/>
                  </a:lnTo>
                  <a:lnTo>
                    <a:pt x="537" y="109"/>
                  </a:lnTo>
                  <a:lnTo>
                    <a:pt x="553" y="133"/>
                  </a:lnTo>
                  <a:lnTo>
                    <a:pt x="568" y="158"/>
                  </a:lnTo>
                  <a:lnTo>
                    <a:pt x="581" y="184"/>
                  </a:lnTo>
                  <a:lnTo>
                    <a:pt x="591" y="213"/>
                  </a:lnTo>
                  <a:lnTo>
                    <a:pt x="599" y="241"/>
                  </a:lnTo>
                  <a:lnTo>
                    <a:pt x="604" y="272"/>
                  </a:lnTo>
                  <a:lnTo>
                    <a:pt x="604" y="303"/>
                  </a:lnTo>
                  <a:lnTo>
                    <a:pt x="604" y="303"/>
                  </a:lnTo>
                  <a:close/>
                </a:path>
              </a:pathLst>
            </a:custGeom>
            <a:solidFill>
              <a:srgbClr val="2C798C"/>
            </a:solidFill>
            <a:ln>
              <a:noFill/>
            </a:ln>
          </p:spPr>
          <p:txBody>
            <a:bodyPr vert="horz" wrap="square" lIns="91440" tIns="45720" rIns="91440" bIns="45720" numCol="1" anchor="t" anchorCtr="0" compatLnSpc="1"/>
            <a:lstStyle/>
            <a:p>
              <a:endParaRPr lang="zh-CN" altLang="en-US"/>
            </a:p>
          </p:txBody>
        </p:sp>
        <p:sp>
          <p:nvSpPr>
            <p:cNvPr id="1344" name="Freeform 34"/>
            <p:cNvSpPr/>
            <p:nvPr/>
          </p:nvSpPr>
          <p:spPr bwMode="auto">
            <a:xfrm>
              <a:off x="-3560763" y="2643188"/>
              <a:ext cx="168275" cy="195263"/>
            </a:xfrm>
            <a:custGeom>
              <a:avLst/>
              <a:gdLst>
                <a:gd name="T0" fmla="*/ 211 w 211"/>
                <a:gd name="T1" fmla="*/ 123 h 245"/>
                <a:gd name="T2" fmla="*/ 106 w 211"/>
                <a:gd name="T3" fmla="*/ 183 h 245"/>
                <a:gd name="T4" fmla="*/ 0 w 211"/>
                <a:gd name="T5" fmla="*/ 245 h 245"/>
                <a:gd name="T6" fmla="*/ 0 w 211"/>
                <a:gd name="T7" fmla="*/ 123 h 245"/>
                <a:gd name="T8" fmla="*/ 0 w 211"/>
                <a:gd name="T9" fmla="*/ 0 h 245"/>
                <a:gd name="T10" fmla="*/ 106 w 211"/>
                <a:gd name="T11" fmla="*/ 61 h 245"/>
                <a:gd name="T12" fmla="*/ 211 w 211"/>
                <a:gd name="T13" fmla="*/ 123 h 245"/>
              </a:gdLst>
              <a:ahLst/>
              <a:cxnLst>
                <a:cxn ang="0">
                  <a:pos x="T0" y="T1"/>
                </a:cxn>
                <a:cxn ang="0">
                  <a:pos x="T2" y="T3"/>
                </a:cxn>
                <a:cxn ang="0">
                  <a:pos x="T4" y="T5"/>
                </a:cxn>
                <a:cxn ang="0">
                  <a:pos x="T6" y="T7"/>
                </a:cxn>
                <a:cxn ang="0">
                  <a:pos x="T8" y="T9"/>
                </a:cxn>
                <a:cxn ang="0">
                  <a:pos x="T10" y="T11"/>
                </a:cxn>
                <a:cxn ang="0">
                  <a:pos x="T12" y="T13"/>
                </a:cxn>
              </a:cxnLst>
              <a:rect l="0" t="0" r="r" b="b"/>
              <a:pathLst>
                <a:path w="211" h="245">
                  <a:moveTo>
                    <a:pt x="211" y="123"/>
                  </a:moveTo>
                  <a:lnTo>
                    <a:pt x="106" y="183"/>
                  </a:lnTo>
                  <a:lnTo>
                    <a:pt x="0" y="245"/>
                  </a:lnTo>
                  <a:lnTo>
                    <a:pt x="0" y="123"/>
                  </a:lnTo>
                  <a:lnTo>
                    <a:pt x="0" y="0"/>
                  </a:lnTo>
                  <a:lnTo>
                    <a:pt x="106" y="61"/>
                  </a:lnTo>
                  <a:lnTo>
                    <a:pt x="211" y="123"/>
                  </a:lnTo>
                  <a:close/>
                </a:path>
              </a:pathLst>
            </a:custGeom>
            <a:solidFill>
              <a:srgbClr val="FAFE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5" name="Rectangle 35"/>
            <p:cNvSpPr>
              <a:spLocks noChangeArrowheads="1"/>
            </p:cNvSpPr>
            <p:nvPr/>
          </p:nvSpPr>
          <p:spPr bwMode="auto">
            <a:xfrm>
              <a:off x="-4203700" y="3157538"/>
              <a:ext cx="1298575" cy="58738"/>
            </a:xfrm>
            <a:prstGeom prst="rect">
              <a:avLst/>
            </a:prstGeom>
            <a:solidFill>
              <a:srgbClr val="00A6B9"/>
            </a:solidFill>
            <a:ln>
              <a:noFill/>
            </a:ln>
          </p:spPr>
          <p:txBody>
            <a:bodyPr vert="horz" wrap="square" lIns="91440" tIns="45720" rIns="91440" bIns="45720" numCol="1" anchor="t" anchorCtr="0" compatLnSpc="1"/>
            <a:lstStyle/>
            <a:p>
              <a:endParaRPr lang="zh-CN" altLang="en-US"/>
            </a:p>
          </p:txBody>
        </p:sp>
        <p:sp>
          <p:nvSpPr>
            <p:cNvPr id="1346" name="Rectangle 36"/>
            <p:cNvSpPr>
              <a:spLocks noChangeArrowheads="1"/>
            </p:cNvSpPr>
            <p:nvPr/>
          </p:nvSpPr>
          <p:spPr bwMode="auto">
            <a:xfrm>
              <a:off x="-2401888" y="2425701"/>
              <a:ext cx="468313" cy="58738"/>
            </a:xfrm>
            <a:prstGeom prst="rect">
              <a:avLst/>
            </a:prstGeom>
            <a:solidFill>
              <a:srgbClr val="00A6B9"/>
            </a:solidFill>
            <a:ln>
              <a:noFill/>
            </a:ln>
          </p:spPr>
          <p:txBody>
            <a:bodyPr vert="horz" wrap="square" lIns="91440" tIns="45720" rIns="91440" bIns="45720" numCol="1" anchor="t" anchorCtr="0" compatLnSpc="1"/>
            <a:lstStyle/>
            <a:p>
              <a:endParaRPr lang="zh-CN" altLang="en-US"/>
            </a:p>
          </p:txBody>
        </p:sp>
        <p:sp>
          <p:nvSpPr>
            <p:cNvPr id="1347" name="Rectangle 37"/>
            <p:cNvSpPr>
              <a:spLocks noChangeArrowheads="1"/>
            </p:cNvSpPr>
            <p:nvPr/>
          </p:nvSpPr>
          <p:spPr bwMode="auto">
            <a:xfrm>
              <a:off x="-2401888" y="3275013"/>
              <a:ext cx="468313"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48" name="Rectangle 38"/>
            <p:cNvSpPr>
              <a:spLocks noChangeArrowheads="1"/>
            </p:cNvSpPr>
            <p:nvPr/>
          </p:nvSpPr>
          <p:spPr bwMode="auto">
            <a:xfrm>
              <a:off x="-2401888" y="3275013"/>
              <a:ext cx="468313" cy="60325"/>
            </a:xfrm>
            <a:prstGeom prst="rect">
              <a:avLst/>
            </a:prstGeom>
            <a:solidFill>
              <a:srgbClr val="00A6B9"/>
            </a:solidFill>
            <a:ln>
              <a:noFill/>
            </a:ln>
          </p:spPr>
          <p:txBody>
            <a:bodyPr vert="horz" wrap="square" lIns="91440" tIns="45720" rIns="91440" bIns="45720" numCol="1" anchor="t" anchorCtr="0" compatLnSpc="1"/>
            <a:lstStyle/>
            <a:p>
              <a:endParaRPr lang="zh-CN" altLang="en-US"/>
            </a:p>
          </p:txBody>
        </p:sp>
        <p:sp>
          <p:nvSpPr>
            <p:cNvPr id="1349" name="Rectangle 39"/>
            <p:cNvSpPr>
              <a:spLocks noChangeArrowheads="1"/>
            </p:cNvSpPr>
            <p:nvPr/>
          </p:nvSpPr>
          <p:spPr bwMode="auto">
            <a:xfrm>
              <a:off x="-2401888" y="3529013"/>
              <a:ext cx="468313" cy="58738"/>
            </a:xfrm>
            <a:prstGeom prst="rect">
              <a:avLst/>
            </a:prstGeom>
            <a:solidFill>
              <a:srgbClr val="00A6B9"/>
            </a:solidFill>
            <a:ln>
              <a:noFill/>
            </a:ln>
          </p:spPr>
          <p:txBody>
            <a:bodyPr vert="horz" wrap="square" lIns="91440" tIns="45720" rIns="91440" bIns="45720" numCol="1" anchor="t" anchorCtr="0" compatLnSpc="1"/>
            <a:lstStyle/>
            <a:p>
              <a:endParaRPr lang="zh-CN" altLang="en-US"/>
            </a:p>
          </p:txBody>
        </p:sp>
        <p:sp>
          <p:nvSpPr>
            <p:cNvPr id="1350" name="Rectangle 40"/>
            <p:cNvSpPr>
              <a:spLocks noChangeArrowheads="1"/>
            </p:cNvSpPr>
            <p:nvPr/>
          </p:nvSpPr>
          <p:spPr bwMode="auto">
            <a:xfrm>
              <a:off x="-2401888" y="2535238"/>
              <a:ext cx="266700" cy="57150"/>
            </a:xfrm>
            <a:prstGeom prst="rect">
              <a:avLst/>
            </a:prstGeom>
            <a:solidFill>
              <a:srgbClr val="00A6B9"/>
            </a:solidFill>
            <a:ln>
              <a:noFill/>
            </a:ln>
          </p:spPr>
          <p:txBody>
            <a:bodyPr vert="horz" wrap="square" lIns="91440" tIns="45720" rIns="91440" bIns="45720" numCol="1" anchor="t" anchorCtr="0" compatLnSpc="1"/>
            <a:lstStyle/>
            <a:p>
              <a:endParaRPr lang="zh-CN" altLang="en-US"/>
            </a:p>
          </p:txBody>
        </p:sp>
        <p:sp>
          <p:nvSpPr>
            <p:cNvPr id="1351" name="Rectangle 41"/>
            <p:cNvSpPr>
              <a:spLocks noChangeArrowheads="1"/>
            </p:cNvSpPr>
            <p:nvPr/>
          </p:nvSpPr>
          <p:spPr bwMode="auto">
            <a:xfrm>
              <a:off x="-2401888" y="3424238"/>
              <a:ext cx="266700" cy="58738"/>
            </a:xfrm>
            <a:prstGeom prst="rect">
              <a:avLst/>
            </a:prstGeom>
            <a:solidFill>
              <a:srgbClr val="00A6B9"/>
            </a:solidFill>
            <a:ln>
              <a:noFill/>
            </a:ln>
          </p:spPr>
          <p:txBody>
            <a:bodyPr vert="horz" wrap="square" lIns="91440" tIns="45720" rIns="91440" bIns="45720" numCol="1" anchor="t" anchorCtr="0" compatLnSpc="1"/>
            <a:lstStyle/>
            <a:p>
              <a:endParaRPr lang="zh-CN" altLang="en-US"/>
            </a:p>
          </p:txBody>
        </p:sp>
        <p:sp>
          <p:nvSpPr>
            <p:cNvPr id="1352" name="Rectangle 42"/>
            <p:cNvSpPr>
              <a:spLocks noChangeArrowheads="1"/>
            </p:cNvSpPr>
            <p:nvPr/>
          </p:nvSpPr>
          <p:spPr bwMode="auto">
            <a:xfrm>
              <a:off x="-2401888" y="3128963"/>
              <a:ext cx="266700" cy="58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53" name="Rectangle 43"/>
            <p:cNvSpPr>
              <a:spLocks noChangeArrowheads="1"/>
            </p:cNvSpPr>
            <p:nvPr/>
          </p:nvSpPr>
          <p:spPr bwMode="auto">
            <a:xfrm>
              <a:off x="-2401888" y="3128963"/>
              <a:ext cx="266700" cy="58738"/>
            </a:xfrm>
            <a:prstGeom prst="rect">
              <a:avLst/>
            </a:prstGeom>
            <a:solidFill>
              <a:srgbClr val="00A6B9"/>
            </a:solidFill>
            <a:ln>
              <a:noFill/>
            </a:ln>
          </p:spPr>
          <p:txBody>
            <a:bodyPr vert="horz" wrap="square" lIns="91440" tIns="45720" rIns="91440" bIns="45720" numCol="1" anchor="t" anchorCtr="0" compatLnSpc="1"/>
            <a:lstStyle/>
            <a:p>
              <a:endParaRPr lang="zh-CN" altLang="en-US"/>
            </a:p>
          </p:txBody>
        </p:sp>
        <p:sp>
          <p:nvSpPr>
            <p:cNvPr id="1354" name="Rectangle 44"/>
            <p:cNvSpPr>
              <a:spLocks noChangeArrowheads="1"/>
            </p:cNvSpPr>
            <p:nvPr/>
          </p:nvSpPr>
          <p:spPr bwMode="auto">
            <a:xfrm>
              <a:off x="-2401888" y="2678113"/>
              <a:ext cx="133350" cy="58738"/>
            </a:xfrm>
            <a:prstGeom prst="rect">
              <a:avLst/>
            </a:prstGeom>
            <a:solidFill>
              <a:srgbClr val="00A6B9"/>
            </a:solidFill>
            <a:ln>
              <a:noFill/>
            </a:ln>
          </p:spPr>
          <p:txBody>
            <a:bodyPr vert="horz" wrap="square" lIns="91440" tIns="45720" rIns="91440" bIns="45720" numCol="1" anchor="t" anchorCtr="0" compatLnSpc="1"/>
            <a:lstStyle/>
            <a:p>
              <a:endParaRPr lang="zh-CN" altLang="en-US"/>
            </a:p>
          </p:txBody>
        </p:sp>
        <p:sp>
          <p:nvSpPr>
            <p:cNvPr id="1355" name="Rectangle 45"/>
            <p:cNvSpPr>
              <a:spLocks noChangeArrowheads="1"/>
            </p:cNvSpPr>
            <p:nvPr/>
          </p:nvSpPr>
          <p:spPr bwMode="auto">
            <a:xfrm>
              <a:off x="-2401888" y="2774951"/>
              <a:ext cx="330200" cy="58738"/>
            </a:xfrm>
            <a:prstGeom prst="rect">
              <a:avLst/>
            </a:prstGeom>
            <a:solidFill>
              <a:srgbClr val="00A6B9"/>
            </a:solidFill>
            <a:ln>
              <a:noFill/>
            </a:ln>
          </p:spPr>
          <p:txBody>
            <a:bodyPr vert="horz" wrap="square" lIns="91440" tIns="45720" rIns="91440" bIns="45720" numCol="1" anchor="t" anchorCtr="0" compatLnSpc="1"/>
            <a:lstStyle/>
            <a:p>
              <a:endParaRPr lang="zh-CN" altLang="en-US"/>
            </a:p>
          </p:txBody>
        </p:sp>
        <p:sp>
          <p:nvSpPr>
            <p:cNvPr id="1356" name="Rectangle 46"/>
            <p:cNvSpPr>
              <a:spLocks noChangeArrowheads="1"/>
            </p:cNvSpPr>
            <p:nvPr/>
          </p:nvSpPr>
          <p:spPr bwMode="auto">
            <a:xfrm>
              <a:off x="-2401888" y="2774951"/>
              <a:ext cx="330200" cy="5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57" name="Rectangle 47"/>
            <p:cNvSpPr>
              <a:spLocks noChangeArrowheads="1"/>
            </p:cNvSpPr>
            <p:nvPr/>
          </p:nvSpPr>
          <p:spPr bwMode="auto">
            <a:xfrm>
              <a:off x="-2401888" y="2995613"/>
              <a:ext cx="330200" cy="58738"/>
            </a:xfrm>
            <a:prstGeom prst="rect">
              <a:avLst/>
            </a:prstGeom>
            <a:solidFill>
              <a:srgbClr val="00A6B9"/>
            </a:solidFill>
            <a:ln>
              <a:noFill/>
            </a:ln>
          </p:spPr>
          <p:txBody>
            <a:bodyPr vert="horz" wrap="square" lIns="91440" tIns="45720" rIns="91440" bIns="45720" numCol="1" anchor="t" anchorCtr="0" compatLnSpc="1"/>
            <a:lstStyle/>
            <a:p>
              <a:endParaRPr lang="zh-CN" altLang="en-US"/>
            </a:p>
          </p:txBody>
        </p:sp>
        <p:sp>
          <p:nvSpPr>
            <p:cNvPr id="1358" name="Rectangle 48"/>
            <p:cNvSpPr>
              <a:spLocks noChangeArrowheads="1"/>
            </p:cNvSpPr>
            <p:nvPr/>
          </p:nvSpPr>
          <p:spPr bwMode="auto">
            <a:xfrm>
              <a:off x="-2401888" y="2995613"/>
              <a:ext cx="330200" cy="5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59" name="Rectangle 49"/>
            <p:cNvSpPr>
              <a:spLocks noChangeArrowheads="1"/>
            </p:cNvSpPr>
            <p:nvPr/>
          </p:nvSpPr>
          <p:spPr bwMode="auto">
            <a:xfrm>
              <a:off x="-4203700" y="3275013"/>
              <a:ext cx="779463" cy="60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60" name="Rectangle 50"/>
            <p:cNvSpPr>
              <a:spLocks noChangeArrowheads="1"/>
            </p:cNvSpPr>
            <p:nvPr/>
          </p:nvSpPr>
          <p:spPr bwMode="auto">
            <a:xfrm>
              <a:off x="-4203700" y="3275013"/>
              <a:ext cx="779463" cy="60325"/>
            </a:xfrm>
            <a:prstGeom prst="rect">
              <a:avLst/>
            </a:prstGeom>
            <a:solidFill>
              <a:srgbClr val="00A6B9"/>
            </a:solidFill>
            <a:ln>
              <a:noFill/>
            </a:ln>
          </p:spPr>
          <p:txBody>
            <a:bodyPr vert="horz" wrap="square" lIns="91440" tIns="45720" rIns="91440" bIns="45720" numCol="1" anchor="t" anchorCtr="0" compatLnSpc="1"/>
            <a:lstStyle/>
            <a:p>
              <a:endParaRPr lang="zh-CN" altLang="en-US"/>
            </a:p>
          </p:txBody>
        </p:sp>
        <p:sp>
          <p:nvSpPr>
            <p:cNvPr id="1361" name="Rectangle 51"/>
            <p:cNvSpPr>
              <a:spLocks noChangeArrowheads="1"/>
            </p:cNvSpPr>
            <p:nvPr/>
          </p:nvSpPr>
          <p:spPr bwMode="auto">
            <a:xfrm>
              <a:off x="-4203700" y="3398838"/>
              <a:ext cx="1200150" cy="57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62" name="Rectangle 52"/>
            <p:cNvSpPr>
              <a:spLocks noChangeArrowheads="1"/>
            </p:cNvSpPr>
            <p:nvPr/>
          </p:nvSpPr>
          <p:spPr bwMode="auto">
            <a:xfrm>
              <a:off x="-4203700" y="3398838"/>
              <a:ext cx="1200150" cy="57150"/>
            </a:xfrm>
            <a:prstGeom prst="rect">
              <a:avLst/>
            </a:prstGeom>
            <a:solidFill>
              <a:srgbClr val="00A6B9"/>
            </a:solidFill>
            <a:ln>
              <a:noFill/>
            </a:ln>
          </p:spPr>
          <p:txBody>
            <a:bodyPr vert="horz" wrap="square" lIns="91440" tIns="45720" rIns="91440" bIns="45720" numCol="1" anchor="t" anchorCtr="0" compatLnSpc="1"/>
            <a:lstStyle/>
            <a:p>
              <a:endParaRPr lang="zh-CN" altLang="en-US"/>
            </a:p>
          </p:txBody>
        </p:sp>
        <p:sp>
          <p:nvSpPr>
            <p:cNvPr id="1363" name="Rectangle 53"/>
            <p:cNvSpPr>
              <a:spLocks noChangeArrowheads="1"/>
            </p:cNvSpPr>
            <p:nvPr/>
          </p:nvSpPr>
          <p:spPr bwMode="auto">
            <a:xfrm>
              <a:off x="-4203700" y="2127251"/>
              <a:ext cx="2270125" cy="211138"/>
            </a:xfrm>
            <a:prstGeom prst="rect">
              <a:avLst/>
            </a:prstGeom>
            <a:solidFill>
              <a:srgbClr val="28AE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64" name="Rectangle 54"/>
            <p:cNvSpPr>
              <a:spLocks noChangeArrowheads="1"/>
            </p:cNvSpPr>
            <p:nvPr/>
          </p:nvSpPr>
          <p:spPr bwMode="auto">
            <a:xfrm>
              <a:off x="-4203700" y="2127251"/>
              <a:ext cx="2270125" cy="211138"/>
            </a:xfrm>
            <a:prstGeom prst="rect">
              <a:avLst/>
            </a:prstGeom>
            <a:solidFill>
              <a:srgbClr val="00AEBC"/>
            </a:solidFill>
            <a:ln>
              <a:noFill/>
            </a:ln>
          </p:spPr>
          <p:txBody>
            <a:bodyPr vert="horz" wrap="square" lIns="91440" tIns="45720" rIns="91440" bIns="45720" numCol="1" anchor="t" anchorCtr="0" compatLnSpc="1"/>
            <a:lstStyle/>
            <a:p>
              <a:endParaRPr lang="zh-CN" altLang="en-US"/>
            </a:p>
          </p:txBody>
        </p:sp>
        <p:sp>
          <p:nvSpPr>
            <p:cNvPr id="1365" name="Rectangle 55"/>
            <p:cNvSpPr>
              <a:spLocks noChangeArrowheads="1"/>
            </p:cNvSpPr>
            <p:nvPr/>
          </p:nvSpPr>
          <p:spPr bwMode="auto">
            <a:xfrm>
              <a:off x="-2628900" y="2935288"/>
              <a:ext cx="187325" cy="708025"/>
            </a:xfrm>
            <a:prstGeom prst="rect">
              <a:avLst/>
            </a:prstGeom>
            <a:solidFill>
              <a:srgbClr val="2C798C"/>
            </a:solidFill>
            <a:ln>
              <a:noFill/>
            </a:ln>
          </p:spPr>
          <p:txBody>
            <a:bodyPr vert="horz" wrap="square" lIns="91440" tIns="45720" rIns="91440" bIns="45720" numCol="1" anchor="t" anchorCtr="0" compatLnSpc="1"/>
            <a:lstStyle/>
            <a:p>
              <a:endParaRPr lang="zh-CN" altLang="en-US"/>
            </a:p>
          </p:txBody>
        </p:sp>
        <p:sp>
          <p:nvSpPr>
            <p:cNvPr id="1366" name="Rectangle 56"/>
            <p:cNvSpPr>
              <a:spLocks noChangeArrowheads="1"/>
            </p:cNvSpPr>
            <p:nvPr/>
          </p:nvSpPr>
          <p:spPr bwMode="auto">
            <a:xfrm>
              <a:off x="-2628900" y="2425701"/>
              <a:ext cx="187325" cy="187325"/>
            </a:xfrm>
            <a:prstGeom prst="rect">
              <a:avLst/>
            </a:prstGeom>
            <a:solidFill>
              <a:srgbClr val="2C798C"/>
            </a:solidFill>
            <a:ln>
              <a:noFill/>
            </a:ln>
          </p:spPr>
          <p:txBody>
            <a:bodyPr vert="horz" wrap="square" lIns="91440" tIns="45720" rIns="91440" bIns="45720" numCol="1" anchor="t" anchorCtr="0" compatLnSpc="1"/>
            <a:lstStyle/>
            <a:p>
              <a:endParaRPr lang="zh-CN" altLang="en-US"/>
            </a:p>
          </p:txBody>
        </p:sp>
        <p:sp>
          <p:nvSpPr>
            <p:cNvPr id="1367" name="Rectangle 57"/>
            <p:cNvSpPr>
              <a:spLocks noChangeArrowheads="1"/>
            </p:cNvSpPr>
            <p:nvPr/>
          </p:nvSpPr>
          <p:spPr bwMode="auto">
            <a:xfrm>
              <a:off x="-2628900" y="2662238"/>
              <a:ext cx="187325" cy="188913"/>
            </a:xfrm>
            <a:prstGeom prst="rect">
              <a:avLst/>
            </a:prstGeom>
            <a:solidFill>
              <a:srgbClr val="2C798C"/>
            </a:solidFill>
            <a:ln>
              <a:noFill/>
            </a:ln>
          </p:spPr>
          <p:txBody>
            <a:bodyPr vert="horz" wrap="square" lIns="91440" tIns="45720" rIns="91440" bIns="45720" numCol="1" anchor="t" anchorCtr="0" compatLnSpc="1"/>
            <a:lstStyle/>
            <a:p>
              <a:endParaRPr lang="zh-CN" altLang="en-US"/>
            </a:p>
          </p:txBody>
        </p:sp>
        <p:sp>
          <p:nvSpPr>
            <p:cNvPr id="1368" name="Freeform 58"/>
            <p:cNvSpPr/>
            <p:nvPr/>
          </p:nvSpPr>
          <p:spPr bwMode="auto">
            <a:xfrm>
              <a:off x="-2776538" y="1608138"/>
              <a:ext cx="190500" cy="192088"/>
            </a:xfrm>
            <a:custGeom>
              <a:avLst/>
              <a:gdLst>
                <a:gd name="T0" fmla="*/ 120 w 241"/>
                <a:gd name="T1" fmla="*/ 223 h 241"/>
                <a:gd name="T2" fmla="*/ 133 w 241"/>
                <a:gd name="T3" fmla="*/ 210 h 241"/>
                <a:gd name="T4" fmla="*/ 45 w 241"/>
                <a:gd name="T5" fmla="*/ 120 h 241"/>
                <a:gd name="T6" fmla="*/ 120 w 241"/>
                <a:gd name="T7" fmla="*/ 44 h 241"/>
                <a:gd name="T8" fmla="*/ 197 w 241"/>
                <a:gd name="T9" fmla="*/ 120 h 241"/>
                <a:gd name="T10" fmla="*/ 107 w 241"/>
                <a:gd name="T11" fmla="*/ 210 h 241"/>
                <a:gd name="T12" fmla="*/ 120 w 241"/>
                <a:gd name="T13" fmla="*/ 223 h 241"/>
                <a:gd name="T14" fmla="*/ 133 w 241"/>
                <a:gd name="T15" fmla="*/ 210 h 241"/>
                <a:gd name="T16" fmla="*/ 120 w 241"/>
                <a:gd name="T17" fmla="*/ 223 h 241"/>
                <a:gd name="T18" fmla="*/ 133 w 241"/>
                <a:gd name="T19" fmla="*/ 235 h 241"/>
                <a:gd name="T20" fmla="*/ 237 w 241"/>
                <a:gd name="T21" fmla="*/ 133 h 241"/>
                <a:gd name="T22" fmla="*/ 237 w 241"/>
                <a:gd name="T23" fmla="*/ 133 h 241"/>
                <a:gd name="T24" fmla="*/ 241 w 241"/>
                <a:gd name="T25" fmla="*/ 128 h 241"/>
                <a:gd name="T26" fmla="*/ 241 w 241"/>
                <a:gd name="T27" fmla="*/ 120 h 241"/>
                <a:gd name="T28" fmla="*/ 241 w 241"/>
                <a:gd name="T29" fmla="*/ 120 h 241"/>
                <a:gd name="T30" fmla="*/ 241 w 241"/>
                <a:gd name="T31" fmla="*/ 115 h 241"/>
                <a:gd name="T32" fmla="*/ 237 w 241"/>
                <a:gd name="T33" fmla="*/ 108 h 241"/>
                <a:gd name="T34" fmla="*/ 133 w 241"/>
                <a:gd name="T35" fmla="*/ 5 h 241"/>
                <a:gd name="T36" fmla="*/ 133 w 241"/>
                <a:gd name="T37" fmla="*/ 5 h 241"/>
                <a:gd name="T38" fmla="*/ 127 w 241"/>
                <a:gd name="T39" fmla="*/ 2 h 241"/>
                <a:gd name="T40" fmla="*/ 120 w 241"/>
                <a:gd name="T41" fmla="*/ 0 h 241"/>
                <a:gd name="T42" fmla="*/ 115 w 241"/>
                <a:gd name="T43" fmla="*/ 2 h 241"/>
                <a:gd name="T44" fmla="*/ 107 w 241"/>
                <a:gd name="T45" fmla="*/ 5 h 241"/>
                <a:gd name="T46" fmla="*/ 5 w 241"/>
                <a:gd name="T47" fmla="*/ 108 h 241"/>
                <a:gd name="T48" fmla="*/ 5 w 241"/>
                <a:gd name="T49" fmla="*/ 108 h 241"/>
                <a:gd name="T50" fmla="*/ 2 w 241"/>
                <a:gd name="T51" fmla="*/ 115 h 241"/>
                <a:gd name="T52" fmla="*/ 0 w 241"/>
                <a:gd name="T53" fmla="*/ 120 h 241"/>
                <a:gd name="T54" fmla="*/ 2 w 241"/>
                <a:gd name="T55" fmla="*/ 128 h 241"/>
                <a:gd name="T56" fmla="*/ 5 w 241"/>
                <a:gd name="T57" fmla="*/ 133 h 241"/>
                <a:gd name="T58" fmla="*/ 107 w 241"/>
                <a:gd name="T59" fmla="*/ 235 h 241"/>
                <a:gd name="T60" fmla="*/ 107 w 241"/>
                <a:gd name="T61" fmla="*/ 235 h 241"/>
                <a:gd name="T62" fmla="*/ 115 w 241"/>
                <a:gd name="T63" fmla="*/ 241 h 241"/>
                <a:gd name="T64" fmla="*/ 120 w 241"/>
                <a:gd name="T65" fmla="*/ 241 h 241"/>
                <a:gd name="T66" fmla="*/ 120 w 241"/>
                <a:gd name="T67" fmla="*/ 241 h 241"/>
                <a:gd name="T68" fmla="*/ 127 w 241"/>
                <a:gd name="T69" fmla="*/ 241 h 241"/>
                <a:gd name="T70" fmla="*/ 133 w 241"/>
                <a:gd name="T71" fmla="*/ 235 h 241"/>
                <a:gd name="T72" fmla="*/ 120 w 241"/>
                <a:gd name="T73" fmla="*/ 223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1" h="241">
                  <a:moveTo>
                    <a:pt x="120" y="223"/>
                  </a:moveTo>
                  <a:lnTo>
                    <a:pt x="133" y="210"/>
                  </a:lnTo>
                  <a:lnTo>
                    <a:pt x="45" y="120"/>
                  </a:lnTo>
                  <a:lnTo>
                    <a:pt x="120" y="44"/>
                  </a:lnTo>
                  <a:lnTo>
                    <a:pt x="197" y="120"/>
                  </a:lnTo>
                  <a:lnTo>
                    <a:pt x="107" y="210"/>
                  </a:lnTo>
                  <a:lnTo>
                    <a:pt x="120" y="223"/>
                  </a:lnTo>
                  <a:lnTo>
                    <a:pt x="133" y="210"/>
                  </a:lnTo>
                  <a:lnTo>
                    <a:pt x="120" y="223"/>
                  </a:lnTo>
                  <a:lnTo>
                    <a:pt x="133" y="235"/>
                  </a:lnTo>
                  <a:lnTo>
                    <a:pt x="237" y="133"/>
                  </a:lnTo>
                  <a:lnTo>
                    <a:pt x="237" y="133"/>
                  </a:lnTo>
                  <a:lnTo>
                    <a:pt x="241" y="128"/>
                  </a:lnTo>
                  <a:lnTo>
                    <a:pt x="241" y="120"/>
                  </a:lnTo>
                  <a:lnTo>
                    <a:pt x="241" y="120"/>
                  </a:lnTo>
                  <a:lnTo>
                    <a:pt x="241" y="115"/>
                  </a:lnTo>
                  <a:lnTo>
                    <a:pt x="237" y="108"/>
                  </a:lnTo>
                  <a:lnTo>
                    <a:pt x="133" y="5"/>
                  </a:lnTo>
                  <a:lnTo>
                    <a:pt x="133" y="5"/>
                  </a:lnTo>
                  <a:lnTo>
                    <a:pt x="127" y="2"/>
                  </a:lnTo>
                  <a:lnTo>
                    <a:pt x="120" y="0"/>
                  </a:lnTo>
                  <a:lnTo>
                    <a:pt x="115" y="2"/>
                  </a:lnTo>
                  <a:lnTo>
                    <a:pt x="107" y="5"/>
                  </a:lnTo>
                  <a:lnTo>
                    <a:pt x="5" y="108"/>
                  </a:lnTo>
                  <a:lnTo>
                    <a:pt x="5" y="108"/>
                  </a:lnTo>
                  <a:lnTo>
                    <a:pt x="2" y="115"/>
                  </a:lnTo>
                  <a:lnTo>
                    <a:pt x="0" y="120"/>
                  </a:lnTo>
                  <a:lnTo>
                    <a:pt x="2" y="128"/>
                  </a:lnTo>
                  <a:lnTo>
                    <a:pt x="5" y="133"/>
                  </a:lnTo>
                  <a:lnTo>
                    <a:pt x="107" y="235"/>
                  </a:lnTo>
                  <a:lnTo>
                    <a:pt x="107" y="235"/>
                  </a:lnTo>
                  <a:lnTo>
                    <a:pt x="115" y="241"/>
                  </a:lnTo>
                  <a:lnTo>
                    <a:pt x="120" y="241"/>
                  </a:lnTo>
                  <a:lnTo>
                    <a:pt x="120" y="241"/>
                  </a:lnTo>
                  <a:lnTo>
                    <a:pt x="127" y="241"/>
                  </a:lnTo>
                  <a:lnTo>
                    <a:pt x="133" y="235"/>
                  </a:lnTo>
                  <a:lnTo>
                    <a:pt x="120" y="223"/>
                  </a:lnTo>
                  <a:close/>
                </a:path>
              </a:pathLst>
            </a:custGeom>
            <a:solidFill>
              <a:srgbClr val="00AEBC"/>
            </a:solidFill>
            <a:ln>
              <a:noFill/>
            </a:ln>
          </p:spPr>
          <p:txBody>
            <a:bodyPr vert="horz" wrap="square" lIns="91440" tIns="45720" rIns="91440" bIns="45720" numCol="1" anchor="t" anchorCtr="0" compatLnSpc="1"/>
            <a:lstStyle/>
            <a:p>
              <a:endParaRPr lang="zh-CN" altLang="en-US"/>
            </a:p>
          </p:txBody>
        </p:sp>
        <p:sp>
          <p:nvSpPr>
            <p:cNvPr id="1370" name="Freeform 60"/>
            <p:cNvSpPr/>
            <p:nvPr/>
          </p:nvSpPr>
          <p:spPr bwMode="auto">
            <a:xfrm>
              <a:off x="-2376488" y="1608138"/>
              <a:ext cx="735013" cy="747713"/>
            </a:xfrm>
            <a:custGeom>
              <a:avLst/>
              <a:gdLst>
                <a:gd name="T0" fmla="*/ 927 w 927"/>
                <a:gd name="T1" fmla="*/ 0 h 942"/>
                <a:gd name="T2" fmla="*/ 0 w 927"/>
                <a:gd name="T3" fmla="*/ 0 h 942"/>
                <a:gd name="T4" fmla="*/ 0 w 927"/>
                <a:gd name="T5" fmla="*/ 422 h 942"/>
                <a:gd name="T6" fmla="*/ 90 w 927"/>
                <a:gd name="T7" fmla="*/ 422 h 942"/>
                <a:gd name="T8" fmla="*/ 90 w 927"/>
                <a:gd name="T9" fmla="*/ 91 h 942"/>
                <a:gd name="T10" fmla="*/ 839 w 927"/>
                <a:gd name="T11" fmla="*/ 91 h 942"/>
                <a:gd name="T12" fmla="*/ 839 w 927"/>
                <a:gd name="T13" fmla="*/ 367 h 942"/>
                <a:gd name="T14" fmla="*/ 839 w 927"/>
                <a:gd name="T15" fmla="*/ 423 h 942"/>
                <a:gd name="T16" fmla="*/ 839 w 927"/>
                <a:gd name="T17" fmla="*/ 423 h 942"/>
                <a:gd name="T18" fmla="*/ 848 w 927"/>
                <a:gd name="T19" fmla="*/ 427 h 942"/>
                <a:gd name="T20" fmla="*/ 856 w 927"/>
                <a:gd name="T21" fmla="*/ 431 h 942"/>
                <a:gd name="T22" fmla="*/ 863 w 927"/>
                <a:gd name="T23" fmla="*/ 438 h 942"/>
                <a:gd name="T24" fmla="*/ 868 w 927"/>
                <a:gd name="T25" fmla="*/ 443 h 942"/>
                <a:gd name="T26" fmla="*/ 874 w 927"/>
                <a:gd name="T27" fmla="*/ 453 h 942"/>
                <a:gd name="T28" fmla="*/ 878 w 927"/>
                <a:gd name="T29" fmla="*/ 460 h 942"/>
                <a:gd name="T30" fmla="*/ 879 w 927"/>
                <a:gd name="T31" fmla="*/ 469 h 942"/>
                <a:gd name="T32" fmla="*/ 881 w 927"/>
                <a:gd name="T33" fmla="*/ 480 h 942"/>
                <a:gd name="T34" fmla="*/ 881 w 927"/>
                <a:gd name="T35" fmla="*/ 942 h 942"/>
                <a:gd name="T36" fmla="*/ 927 w 927"/>
                <a:gd name="T37" fmla="*/ 942 h 942"/>
                <a:gd name="T38" fmla="*/ 927 w 927"/>
                <a:gd name="T39"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27" h="942">
                  <a:moveTo>
                    <a:pt x="927" y="0"/>
                  </a:moveTo>
                  <a:lnTo>
                    <a:pt x="0" y="0"/>
                  </a:lnTo>
                  <a:lnTo>
                    <a:pt x="0" y="422"/>
                  </a:lnTo>
                  <a:lnTo>
                    <a:pt x="90" y="422"/>
                  </a:lnTo>
                  <a:lnTo>
                    <a:pt x="90" y="91"/>
                  </a:lnTo>
                  <a:lnTo>
                    <a:pt x="839" y="91"/>
                  </a:lnTo>
                  <a:lnTo>
                    <a:pt x="839" y="367"/>
                  </a:lnTo>
                  <a:lnTo>
                    <a:pt x="839" y="423"/>
                  </a:lnTo>
                  <a:lnTo>
                    <a:pt x="839" y="423"/>
                  </a:lnTo>
                  <a:lnTo>
                    <a:pt x="848" y="427"/>
                  </a:lnTo>
                  <a:lnTo>
                    <a:pt x="856" y="431"/>
                  </a:lnTo>
                  <a:lnTo>
                    <a:pt x="863" y="438"/>
                  </a:lnTo>
                  <a:lnTo>
                    <a:pt x="868" y="443"/>
                  </a:lnTo>
                  <a:lnTo>
                    <a:pt x="874" y="453"/>
                  </a:lnTo>
                  <a:lnTo>
                    <a:pt x="878" y="460"/>
                  </a:lnTo>
                  <a:lnTo>
                    <a:pt x="879" y="469"/>
                  </a:lnTo>
                  <a:lnTo>
                    <a:pt x="881" y="480"/>
                  </a:lnTo>
                  <a:lnTo>
                    <a:pt x="881" y="942"/>
                  </a:lnTo>
                  <a:lnTo>
                    <a:pt x="927" y="942"/>
                  </a:lnTo>
                  <a:lnTo>
                    <a:pt x="9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1" name="Freeform 61"/>
            <p:cNvSpPr>
              <a:spLocks noEditPoints="1"/>
            </p:cNvSpPr>
            <p:nvPr/>
          </p:nvSpPr>
          <p:spPr bwMode="auto">
            <a:xfrm>
              <a:off x="-2376488" y="1943101"/>
              <a:ext cx="698500" cy="412750"/>
            </a:xfrm>
            <a:custGeom>
              <a:avLst/>
              <a:gdLst>
                <a:gd name="T0" fmla="*/ 839 w 881"/>
                <a:gd name="T1" fmla="*/ 1 h 520"/>
                <a:gd name="T2" fmla="*/ 839 w 881"/>
                <a:gd name="T3" fmla="*/ 246 h 520"/>
                <a:gd name="T4" fmla="*/ 746 w 881"/>
                <a:gd name="T5" fmla="*/ 246 h 520"/>
                <a:gd name="T6" fmla="*/ 746 w 881"/>
                <a:gd name="T7" fmla="*/ 520 h 520"/>
                <a:gd name="T8" fmla="*/ 881 w 881"/>
                <a:gd name="T9" fmla="*/ 520 h 520"/>
                <a:gd name="T10" fmla="*/ 881 w 881"/>
                <a:gd name="T11" fmla="*/ 58 h 520"/>
                <a:gd name="T12" fmla="*/ 881 w 881"/>
                <a:gd name="T13" fmla="*/ 58 h 520"/>
                <a:gd name="T14" fmla="*/ 879 w 881"/>
                <a:gd name="T15" fmla="*/ 47 h 520"/>
                <a:gd name="T16" fmla="*/ 878 w 881"/>
                <a:gd name="T17" fmla="*/ 38 h 520"/>
                <a:gd name="T18" fmla="*/ 874 w 881"/>
                <a:gd name="T19" fmla="*/ 31 h 520"/>
                <a:gd name="T20" fmla="*/ 868 w 881"/>
                <a:gd name="T21" fmla="*/ 21 h 520"/>
                <a:gd name="T22" fmla="*/ 863 w 881"/>
                <a:gd name="T23" fmla="*/ 16 h 520"/>
                <a:gd name="T24" fmla="*/ 856 w 881"/>
                <a:gd name="T25" fmla="*/ 9 h 520"/>
                <a:gd name="T26" fmla="*/ 848 w 881"/>
                <a:gd name="T27" fmla="*/ 5 h 520"/>
                <a:gd name="T28" fmla="*/ 839 w 881"/>
                <a:gd name="T29" fmla="*/ 1 h 520"/>
                <a:gd name="T30" fmla="*/ 90 w 881"/>
                <a:gd name="T31" fmla="*/ 0 h 520"/>
                <a:gd name="T32" fmla="*/ 0 w 881"/>
                <a:gd name="T33" fmla="*/ 0 h 520"/>
                <a:gd name="T34" fmla="*/ 0 w 881"/>
                <a:gd name="T35" fmla="*/ 133 h 520"/>
                <a:gd name="T36" fmla="*/ 90 w 881"/>
                <a:gd name="T37" fmla="*/ 133 h 520"/>
                <a:gd name="T38" fmla="*/ 90 w 881"/>
                <a:gd name="T39" fmla="*/ 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81" h="520">
                  <a:moveTo>
                    <a:pt x="839" y="1"/>
                  </a:moveTo>
                  <a:lnTo>
                    <a:pt x="839" y="246"/>
                  </a:lnTo>
                  <a:lnTo>
                    <a:pt x="746" y="246"/>
                  </a:lnTo>
                  <a:lnTo>
                    <a:pt x="746" y="520"/>
                  </a:lnTo>
                  <a:lnTo>
                    <a:pt x="881" y="520"/>
                  </a:lnTo>
                  <a:lnTo>
                    <a:pt x="881" y="58"/>
                  </a:lnTo>
                  <a:lnTo>
                    <a:pt x="881" y="58"/>
                  </a:lnTo>
                  <a:lnTo>
                    <a:pt x="879" y="47"/>
                  </a:lnTo>
                  <a:lnTo>
                    <a:pt x="878" y="38"/>
                  </a:lnTo>
                  <a:lnTo>
                    <a:pt x="874" y="31"/>
                  </a:lnTo>
                  <a:lnTo>
                    <a:pt x="868" y="21"/>
                  </a:lnTo>
                  <a:lnTo>
                    <a:pt x="863" y="16"/>
                  </a:lnTo>
                  <a:lnTo>
                    <a:pt x="856" y="9"/>
                  </a:lnTo>
                  <a:lnTo>
                    <a:pt x="848" y="5"/>
                  </a:lnTo>
                  <a:lnTo>
                    <a:pt x="839" y="1"/>
                  </a:lnTo>
                  <a:close/>
                  <a:moveTo>
                    <a:pt x="90" y="0"/>
                  </a:moveTo>
                  <a:lnTo>
                    <a:pt x="0" y="0"/>
                  </a:lnTo>
                  <a:lnTo>
                    <a:pt x="0" y="133"/>
                  </a:lnTo>
                  <a:lnTo>
                    <a:pt x="90" y="133"/>
                  </a:lnTo>
                  <a:lnTo>
                    <a:pt x="90" y="0"/>
                  </a:lnTo>
                  <a:close/>
                </a:path>
              </a:pathLst>
            </a:custGeom>
            <a:solidFill>
              <a:srgbClr val="413D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2" name="Freeform 62"/>
            <p:cNvSpPr/>
            <p:nvPr/>
          </p:nvSpPr>
          <p:spPr bwMode="auto">
            <a:xfrm>
              <a:off x="-1784350" y="1944688"/>
              <a:ext cx="106363" cy="411163"/>
            </a:xfrm>
            <a:custGeom>
              <a:avLst/>
              <a:gdLst>
                <a:gd name="T0" fmla="*/ 93 w 135"/>
                <a:gd name="T1" fmla="*/ 0 h 519"/>
                <a:gd name="T2" fmla="*/ 93 w 135"/>
                <a:gd name="T3" fmla="*/ 245 h 519"/>
                <a:gd name="T4" fmla="*/ 0 w 135"/>
                <a:gd name="T5" fmla="*/ 245 h 519"/>
                <a:gd name="T6" fmla="*/ 0 w 135"/>
                <a:gd name="T7" fmla="*/ 519 h 519"/>
                <a:gd name="T8" fmla="*/ 135 w 135"/>
                <a:gd name="T9" fmla="*/ 519 h 519"/>
                <a:gd name="T10" fmla="*/ 135 w 135"/>
                <a:gd name="T11" fmla="*/ 57 h 519"/>
                <a:gd name="T12" fmla="*/ 135 w 135"/>
                <a:gd name="T13" fmla="*/ 57 h 519"/>
                <a:gd name="T14" fmla="*/ 133 w 135"/>
                <a:gd name="T15" fmla="*/ 46 h 519"/>
                <a:gd name="T16" fmla="*/ 132 w 135"/>
                <a:gd name="T17" fmla="*/ 37 h 519"/>
                <a:gd name="T18" fmla="*/ 128 w 135"/>
                <a:gd name="T19" fmla="*/ 30 h 519"/>
                <a:gd name="T20" fmla="*/ 122 w 135"/>
                <a:gd name="T21" fmla="*/ 20 h 519"/>
                <a:gd name="T22" fmla="*/ 117 w 135"/>
                <a:gd name="T23" fmla="*/ 15 h 519"/>
                <a:gd name="T24" fmla="*/ 110 w 135"/>
                <a:gd name="T25" fmla="*/ 8 h 519"/>
                <a:gd name="T26" fmla="*/ 102 w 135"/>
                <a:gd name="T27" fmla="*/ 4 h 519"/>
                <a:gd name="T28" fmla="*/ 93 w 135"/>
                <a:gd name="T29" fmla="*/ 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5" h="519">
                  <a:moveTo>
                    <a:pt x="93" y="0"/>
                  </a:moveTo>
                  <a:lnTo>
                    <a:pt x="93" y="245"/>
                  </a:lnTo>
                  <a:lnTo>
                    <a:pt x="0" y="245"/>
                  </a:lnTo>
                  <a:lnTo>
                    <a:pt x="0" y="519"/>
                  </a:lnTo>
                  <a:lnTo>
                    <a:pt x="135" y="519"/>
                  </a:lnTo>
                  <a:lnTo>
                    <a:pt x="135" y="57"/>
                  </a:lnTo>
                  <a:lnTo>
                    <a:pt x="135" y="57"/>
                  </a:lnTo>
                  <a:lnTo>
                    <a:pt x="133" y="46"/>
                  </a:lnTo>
                  <a:lnTo>
                    <a:pt x="132" y="37"/>
                  </a:lnTo>
                  <a:lnTo>
                    <a:pt x="128" y="30"/>
                  </a:lnTo>
                  <a:lnTo>
                    <a:pt x="122" y="20"/>
                  </a:lnTo>
                  <a:lnTo>
                    <a:pt x="117" y="15"/>
                  </a:lnTo>
                  <a:lnTo>
                    <a:pt x="110" y="8"/>
                  </a:lnTo>
                  <a:lnTo>
                    <a:pt x="102" y="4"/>
                  </a:lnTo>
                  <a:lnTo>
                    <a:pt x="9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3" name="Rectangle 63"/>
            <p:cNvSpPr>
              <a:spLocks noChangeArrowheads="1"/>
            </p:cNvSpPr>
            <p:nvPr/>
          </p:nvSpPr>
          <p:spPr bwMode="auto">
            <a:xfrm>
              <a:off x="-2376488" y="1943101"/>
              <a:ext cx="69850"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76" name="Rectangle 66"/>
            <p:cNvSpPr>
              <a:spLocks noChangeArrowheads="1"/>
            </p:cNvSpPr>
            <p:nvPr/>
          </p:nvSpPr>
          <p:spPr bwMode="auto">
            <a:xfrm>
              <a:off x="-2376488" y="2049463"/>
              <a:ext cx="69850"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78" name="Freeform 68"/>
            <p:cNvSpPr/>
            <p:nvPr/>
          </p:nvSpPr>
          <p:spPr bwMode="auto">
            <a:xfrm>
              <a:off x="-2376488" y="2127251"/>
              <a:ext cx="442913" cy="211138"/>
            </a:xfrm>
            <a:custGeom>
              <a:avLst/>
              <a:gdLst>
                <a:gd name="T0" fmla="*/ 90 w 558"/>
                <a:gd name="T1" fmla="*/ 0 h 265"/>
                <a:gd name="T2" fmla="*/ 0 w 558"/>
                <a:gd name="T3" fmla="*/ 0 h 265"/>
                <a:gd name="T4" fmla="*/ 0 w 558"/>
                <a:gd name="T5" fmla="*/ 265 h 265"/>
                <a:gd name="T6" fmla="*/ 558 w 558"/>
                <a:gd name="T7" fmla="*/ 265 h 265"/>
                <a:gd name="T8" fmla="*/ 558 w 558"/>
                <a:gd name="T9" fmla="*/ 15 h 265"/>
                <a:gd name="T10" fmla="*/ 90 w 558"/>
                <a:gd name="T11" fmla="*/ 15 h 265"/>
                <a:gd name="T12" fmla="*/ 90 w 558"/>
                <a:gd name="T13" fmla="*/ 0 h 265"/>
              </a:gdLst>
              <a:ahLst/>
              <a:cxnLst>
                <a:cxn ang="0">
                  <a:pos x="T0" y="T1"/>
                </a:cxn>
                <a:cxn ang="0">
                  <a:pos x="T2" y="T3"/>
                </a:cxn>
                <a:cxn ang="0">
                  <a:pos x="T4" y="T5"/>
                </a:cxn>
                <a:cxn ang="0">
                  <a:pos x="T6" y="T7"/>
                </a:cxn>
                <a:cxn ang="0">
                  <a:pos x="T8" y="T9"/>
                </a:cxn>
                <a:cxn ang="0">
                  <a:pos x="T10" y="T11"/>
                </a:cxn>
                <a:cxn ang="0">
                  <a:pos x="T12" y="T13"/>
                </a:cxn>
              </a:cxnLst>
              <a:rect l="0" t="0" r="r" b="b"/>
              <a:pathLst>
                <a:path w="558" h="265">
                  <a:moveTo>
                    <a:pt x="90" y="0"/>
                  </a:moveTo>
                  <a:lnTo>
                    <a:pt x="0" y="0"/>
                  </a:lnTo>
                  <a:lnTo>
                    <a:pt x="0" y="265"/>
                  </a:lnTo>
                  <a:lnTo>
                    <a:pt x="558" y="265"/>
                  </a:lnTo>
                  <a:lnTo>
                    <a:pt x="558" y="15"/>
                  </a:lnTo>
                  <a:lnTo>
                    <a:pt x="90" y="15"/>
                  </a:lnTo>
                  <a:lnTo>
                    <a:pt x="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9" name="Freeform 69"/>
            <p:cNvSpPr>
              <a:spLocks noEditPoints="1"/>
            </p:cNvSpPr>
            <p:nvPr/>
          </p:nvSpPr>
          <p:spPr bwMode="auto">
            <a:xfrm>
              <a:off x="-2306638" y="1681163"/>
              <a:ext cx="595313" cy="263525"/>
            </a:xfrm>
            <a:custGeom>
              <a:avLst/>
              <a:gdLst>
                <a:gd name="T0" fmla="*/ 218 w 749"/>
                <a:gd name="T1" fmla="*/ 296 h 332"/>
                <a:gd name="T2" fmla="*/ 218 w 749"/>
                <a:gd name="T3" fmla="*/ 296 h 332"/>
                <a:gd name="T4" fmla="*/ 200 w 749"/>
                <a:gd name="T5" fmla="*/ 294 h 332"/>
                <a:gd name="T6" fmla="*/ 182 w 749"/>
                <a:gd name="T7" fmla="*/ 289 h 332"/>
                <a:gd name="T8" fmla="*/ 167 w 749"/>
                <a:gd name="T9" fmla="*/ 279 h 332"/>
                <a:gd name="T10" fmla="*/ 153 w 749"/>
                <a:gd name="T11" fmla="*/ 268 h 332"/>
                <a:gd name="T12" fmla="*/ 142 w 749"/>
                <a:gd name="T13" fmla="*/ 256 h 332"/>
                <a:gd name="T14" fmla="*/ 133 w 749"/>
                <a:gd name="T15" fmla="*/ 239 h 332"/>
                <a:gd name="T16" fmla="*/ 127 w 749"/>
                <a:gd name="T17" fmla="*/ 223 h 332"/>
                <a:gd name="T18" fmla="*/ 125 w 749"/>
                <a:gd name="T19" fmla="*/ 203 h 332"/>
                <a:gd name="T20" fmla="*/ 125 w 749"/>
                <a:gd name="T21" fmla="*/ 203 h 332"/>
                <a:gd name="T22" fmla="*/ 127 w 749"/>
                <a:gd name="T23" fmla="*/ 184 h 332"/>
                <a:gd name="T24" fmla="*/ 133 w 749"/>
                <a:gd name="T25" fmla="*/ 168 h 332"/>
                <a:gd name="T26" fmla="*/ 142 w 749"/>
                <a:gd name="T27" fmla="*/ 152 h 332"/>
                <a:gd name="T28" fmla="*/ 153 w 749"/>
                <a:gd name="T29" fmla="*/ 139 h 332"/>
                <a:gd name="T30" fmla="*/ 167 w 749"/>
                <a:gd name="T31" fmla="*/ 126 h 332"/>
                <a:gd name="T32" fmla="*/ 182 w 749"/>
                <a:gd name="T33" fmla="*/ 119 h 332"/>
                <a:gd name="T34" fmla="*/ 200 w 749"/>
                <a:gd name="T35" fmla="*/ 113 h 332"/>
                <a:gd name="T36" fmla="*/ 218 w 749"/>
                <a:gd name="T37" fmla="*/ 111 h 332"/>
                <a:gd name="T38" fmla="*/ 218 w 749"/>
                <a:gd name="T39" fmla="*/ 111 h 332"/>
                <a:gd name="T40" fmla="*/ 237 w 749"/>
                <a:gd name="T41" fmla="*/ 113 h 332"/>
                <a:gd name="T42" fmla="*/ 255 w 749"/>
                <a:gd name="T43" fmla="*/ 119 h 332"/>
                <a:gd name="T44" fmla="*/ 270 w 749"/>
                <a:gd name="T45" fmla="*/ 126 h 332"/>
                <a:gd name="T46" fmla="*/ 284 w 749"/>
                <a:gd name="T47" fmla="*/ 139 h 332"/>
                <a:gd name="T48" fmla="*/ 295 w 749"/>
                <a:gd name="T49" fmla="*/ 152 h 332"/>
                <a:gd name="T50" fmla="*/ 304 w 749"/>
                <a:gd name="T51" fmla="*/ 168 h 332"/>
                <a:gd name="T52" fmla="*/ 308 w 749"/>
                <a:gd name="T53" fmla="*/ 184 h 332"/>
                <a:gd name="T54" fmla="*/ 310 w 749"/>
                <a:gd name="T55" fmla="*/ 203 h 332"/>
                <a:gd name="T56" fmla="*/ 310 w 749"/>
                <a:gd name="T57" fmla="*/ 203 h 332"/>
                <a:gd name="T58" fmla="*/ 308 w 749"/>
                <a:gd name="T59" fmla="*/ 223 h 332"/>
                <a:gd name="T60" fmla="*/ 304 w 749"/>
                <a:gd name="T61" fmla="*/ 239 h 332"/>
                <a:gd name="T62" fmla="*/ 295 w 749"/>
                <a:gd name="T63" fmla="*/ 256 h 332"/>
                <a:gd name="T64" fmla="*/ 284 w 749"/>
                <a:gd name="T65" fmla="*/ 268 h 332"/>
                <a:gd name="T66" fmla="*/ 270 w 749"/>
                <a:gd name="T67" fmla="*/ 279 h 332"/>
                <a:gd name="T68" fmla="*/ 255 w 749"/>
                <a:gd name="T69" fmla="*/ 289 h 332"/>
                <a:gd name="T70" fmla="*/ 237 w 749"/>
                <a:gd name="T71" fmla="*/ 294 h 332"/>
                <a:gd name="T72" fmla="*/ 218 w 749"/>
                <a:gd name="T73" fmla="*/ 296 h 332"/>
                <a:gd name="T74" fmla="*/ 749 w 749"/>
                <a:gd name="T75" fmla="*/ 0 h 332"/>
                <a:gd name="T76" fmla="*/ 0 w 749"/>
                <a:gd name="T77" fmla="*/ 0 h 332"/>
                <a:gd name="T78" fmla="*/ 0 w 749"/>
                <a:gd name="T79" fmla="*/ 331 h 332"/>
                <a:gd name="T80" fmla="*/ 301 w 749"/>
                <a:gd name="T81" fmla="*/ 331 h 332"/>
                <a:gd name="T82" fmla="*/ 410 w 749"/>
                <a:gd name="T83" fmla="*/ 239 h 332"/>
                <a:gd name="T84" fmla="*/ 496 w 749"/>
                <a:gd name="T85" fmla="*/ 331 h 332"/>
                <a:gd name="T86" fmla="*/ 518 w 749"/>
                <a:gd name="T87" fmla="*/ 331 h 332"/>
                <a:gd name="T88" fmla="*/ 671 w 749"/>
                <a:gd name="T89" fmla="*/ 86 h 332"/>
                <a:gd name="T90" fmla="*/ 746 w 749"/>
                <a:gd name="T91" fmla="*/ 232 h 332"/>
                <a:gd name="T92" fmla="*/ 747 w 749"/>
                <a:gd name="T93" fmla="*/ 332 h 332"/>
                <a:gd name="T94" fmla="*/ 747 w 749"/>
                <a:gd name="T95" fmla="*/ 332 h 332"/>
                <a:gd name="T96" fmla="*/ 749 w 749"/>
                <a:gd name="T97" fmla="*/ 332 h 332"/>
                <a:gd name="T98" fmla="*/ 749 w 749"/>
                <a:gd name="T99" fmla="*/ 276 h 332"/>
                <a:gd name="T100" fmla="*/ 749 w 749"/>
                <a:gd name="T101"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9" h="332">
                  <a:moveTo>
                    <a:pt x="218" y="296"/>
                  </a:moveTo>
                  <a:lnTo>
                    <a:pt x="218" y="296"/>
                  </a:lnTo>
                  <a:lnTo>
                    <a:pt x="200" y="294"/>
                  </a:lnTo>
                  <a:lnTo>
                    <a:pt x="182" y="289"/>
                  </a:lnTo>
                  <a:lnTo>
                    <a:pt x="167" y="279"/>
                  </a:lnTo>
                  <a:lnTo>
                    <a:pt x="153" y="268"/>
                  </a:lnTo>
                  <a:lnTo>
                    <a:pt x="142" y="256"/>
                  </a:lnTo>
                  <a:lnTo>
                    <a:pt x="133" y="239"/>
                  </a:lnTo>
                  <a:lnTo>
                    <a:pt x="127" y="223"/>
                  </a:lnTo>
                  <a:lnTo>
                    <a:pt x="125" y="203"/>
                  </a:lnTo>
                  <a:lnTo>
                    <a:pt x="125" y="203"/>
                  </a:lnTo>
                  <a:lnTo>
                    <a:pt x="127" y="184"/>
                  </a:lnTo>
                  <a:lnTo>
                    <a:pt x="133" y="168"/>
                  </a:lnTo>
                  <a:lnTo>
                    <a:pt x="142" y="152"/>
                  </a:lnTo>
                  <a:lnTo>
                    <a:pt x="153" y="139"/>
                  </a:lnTo>
                  <a:lnTo>
                    <a:pt x="167" y="126"/>
                  </a:lnTo>
                  <a:lnTo>
                    <a:pt x="182" y="119"/>
                  </a:lnTo>
                  <a:lnTo>
                    <a:pt x="200" y="113"/>
                  </a:lnTo>
                  <a:lnTo>
                    <a:pt x="218" y="111"/>
                  </a:lnTo>
                  <a:lnTo>
                    <a:pt x="218" y="111"/>
                  </a:lnTo>
                  <a:lnTo>
                    <a:pt x="237" y="113"/>
                  </a:lnTo>
                  <a:lnTo>
                    <a:pt x="255" y="119"/>
                  </a:lnTo>
                  <a:lnTo>
                    <a:pt x="270" y="126"/>
                  </a:lnTo>
                  <a:lnTo>
                    <a:pt x="284" y="139"/>
                  </a:lnTo>
                  <a:lnTo>
                    <a:pt x="295" y="152"/>
                  </a:lnTo>
                  <a:lnTo>
                    <a:pt x="304" y="168"/>
                  </a:lnTo>
                  <a:lnTo>
                    <a:pt x="308" y="184"/>
                  </a:lnTo>
                  <a:lnTo>
                    <a:pt x="310" y="203"/>
                  </a:lnTo>
                  <a:lnTo>
                    <a:pt x="310" y="203"/>
                  </a:lnTo>
                  <a:lnTo>
                    <a:pt x="308" y="223"/>
                  </a:lnTo>
                  <a:lnTo>
                    <a:pt x="304" y="239"/>
                  </a:lnTo>
                  <a:lnTo>
                    <a:pt x="295" y="256"/>
                  </a:lnTo>
                  <a:lnTo>
                    <a:pt x="284" y="268"/>
                  </a:lnTo>
                  <a:lnTo>
                    <a:pt x="270" y="279"/>
                  </a:lnTo>
                  <a:lnTo>
                    <a:pt x="255" y="289"/>
                  </a:lnTo>
                  <a:lnTo>
                    <a:pt x="237" y="294"/>
                  </a:lnTo>
                  <a:lnTo>
                    <a:pt x="218" y="296"/>
                  </a:lnTo>
                  <a:close/>
                  <a:moveTo>
                    <a:pt x="749" y="0"/>
                  </a:moveTo>
                  <a:lnTo>
                    <a:pt x="0" y="0"/>
                  </a:lnTo>
                  <a:lnTo>
                    <a:pt x="0" y="331"/>
                  </a:lnTo>
                  <a:lnTo>
                    <a:pt x="301" y="331"/>
                  </a:lnTo>
                  <a:lnTo>
                    <a:pt x="410" y="239"/>
                  </a:lnTo>
                  <a:lnTo>
                    <a:pt x="496" y="331"/>
                  </a:lnTo>
                  <a:lnTo>
                    <a:pt x="518" y="331"/>
                  </a:lnTo>
                  <a:lnTo>
                    <a:pt x="671" y="86"/>
                  </a:lnTo>
                  <a:lnTo>
                    <a:pt x="746" y="232"/>
                  </a:lnTo>
                  <a:lnTo>
                    <a:pt x="747" y="332"/>
                  </a:lnTo>
                  <a:lnTo>
                    <a:pt x="747" y="332"/>
                  </a:lnTo>
                  <a:lnTo>
                    <a:pt x="749" y="332"/>
                  </a:lnTo>
                  <a:lnTo>
                    <a:pt x="749" y="276"/>
                  </a:lnTo>
                  <a:lnTo>
                    <a:pt x="749" y="0"/>
                  </a:lnTo>
                  <a:close/>
                </a:path>
              </a:pathLst>
            </a:custGeom>
            <a:solidFill>
              <a:srgbClr val="DEE1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0" name="Freeform 70"/>
            <p:cNvSpPr/>
            <p:nvPr/>
          </p:nvSpPr>
          <p:spPr bwMode="auto">
            <a:xfrm>
              <a:off x="-2206625" y="1770063"/>
              <a:ext cx="146050" cy="146050"/>
            </a:xfrm>
            <a:custGeom>
              <a:avLst/>
              <a:gdLst>
                <a:gd name="T0" fmla="*/ 93 w 185"/>
                <a:gd name="T1" fmla="*/ 185 h 185"/>
                <a:gd name="T2" fmla="*/ 93 w 185"/>
                <a:gd name="T3" fmla="*/ 185 h 185"/>
                <a:gd name="T4" fmla="*/ 75 w 185"/>
                <a:gd name="T5" fmla="*/ 183 h 185"/>
                <a:gd name="T6" fmla="*/ 57 w 185"/>
                <a:gd name="T7" fmla="*/ 178 h 185"/>
                <a:gd name="T8" fmla="*/ 42 w 185"/>
                <a:gd name="T9" fmla="*/ 168 h 185"/>
                <a:gd name="T10" fmla="*/ 28 w 185"/>
                <a:gd name="T11" fmla="*/ 157 h 185"/>
                <a:gd name="T12" fmla="*/ 17 w 185"/>
                <a:gd name="T13" fmla="*/ 145 h 185"/>
                <a:gd name="T14" fmla="*/ 8 w 185"/>
                <a:gd name="T15" fmla="*/ 128 h 185"/>
                <a:gd name="T16" fmla="*/ 2 w 185"/>
                <a:gd name="T17" fmla="*/ 112 h 185"/>
                <a:gd name="T18" fmla="*/ 0 w 185"/>
                <a:gd name="T19" fmla="*/ 92 h 185"/>
                <a:gd name="T20" fmla="*/ 0 w 185"/>
                <a:gd name="T21" fmla="*/ 92 h 185"/>
                <a:gd name="T22" fmla="*/ 2 w 185"/>
                <a:gd name="T23" fmla="*/ 73 h 185"/>
                <a:gd name="T24" fmla="*/ 8 w 185"/>
                <a:gd name="T25" fmla="*/ 57 h 185"/>
                <a:gd name="T26" fmla="*/ 17 w 185"/>
                <a:gd name="T27" fmla="*/ 41 h 185"/>
                <a:gd name="T28" fmla="*/ 28 w 185"/>
                <a:gd name="T29" fmla="*/ 28 h 185"/>
                <a:gd name="T30" fmla="*/ 42 w 185"/>
                <a:gd name="T31" fmla="*/ 15 h 185"/>
                <a:gd name="T32" fmla="*/ 57 w 185"/>
                <a:gd name="T33" fmla="*/ 8 h 185"/>
                <a:gd name="T34" fmla="*/ 75 w 185"/>
                <a:gd name="T35" fmla="*/ 2 h 185"/>
                <a:gd name="T36" fmla="*/ 93 w 185"/>
                <a:gd name="T37" fmla="*/ 0 h 185"/>
                <a:gd name="T38" fmla="*/ 93 w 185"/>
                <a:gd name="T39" fmla="*/ 0 h 185"/>
                <a:gd name="T40" fmla="*/ 112 w 185"/>
                <a:gd name="T41" fmla="*/ 2 h 185"/>
                <a:gd name="T42" fmla="*/ 130 w 185"/>
                <a:gd name="T43" fmla="*/ 8 h 185"/>
                <a:gd name="T44" fmla="*/ 145 w 185"/>
                <a:gd name="T45" fmla="*/ 15 h 185"/>
                <a:gd name="T46" fmla="*/ 159 w 185"/>
                <a:gd name="T47" fmla="*/ 28 h 185"/>
                <a:gd name="T48" fmla="*/ 170 w 185"/>
                <a:gd name="T49" fmla="*/ 41 h 185"/>
                <a:gd name="T50" fmla="*/ 179 w 185"/>
                <a:gd name="T51" fmla="*/ 57 h 185"/>
                <a:gd name="T52" fmla="*/ 183 w 185"/>
                <a:gd name="T53" fmla="*/ 73 h 185"/>
                <a:gd name="T54" fmla="*/ 185 w 185"/>
                <a:gd name="T55" fmla="*/ 92 h 185"/>
                <a:gd name="T56" fmla="*/ 185 w 185"/>
                <a:gd name="T57" fmla="*/ 92 h 185"/>
                <a:gd name="T58" fmla="*/ 183 w 185"/>
                <a:gd name="T59" fmla="*/ 112 h 185"/>
                <a:gd name="T60" fmla="*/ 179 w 185"/>
                <a:gd name="T61" fmla="*/ 128 h 185"/>
                <a:gd name="T62" fmla="*/ 170 w 185"/>
                <a:gd name="T63" fmla="*/ 145 h 185"/>
                <a:gd name="T64" fmla="*/ 159 w 185"/>
                <a:gd name="T65" fmla="*/ 157 h 185"/>
                <a:gd name="T66" fmla="*/ 145 w 185"/>
                <a:gd name="T67" fmla="*/ 168 h 185"/>
                <a:gd name="T68" fmla="*/ 130 w 185"/>
                <a:gd name="T69" fmla="*/ 178 h 185"/>
                <a:gd name="T70" fmla="*/ 112 w 185"/>
                <a:gd name="T71" fmla="*/ 183 h 185"/>
                <a:gd name="T72" fmla="*/ 93 w 185"/>
                <a:gd name="T73"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5" h="185">
                  <a:moveTo>
                    <a:pt x="93" y="185"/>
                  </a:moveTo>
                  <a:lnTo>
                    <a:pt x="93" y="185"/>
                  </a:lnTo>
                  <a:lnTo>
                    <a:pt x="75" y="183"/>
                  </a:lnTo>
                  <a:lnTo>
                    <a:pt x="57" y="178"/>
                  </a:lnTo>
                  <a:lnTo>
                    <a:pt x="42" y="168"/>
                  </a:lnTo>
                  <a:lnTo>
                    <a:pt x="28" y="157"/>
                  </a:lnTo>
                  <a:lnTo>
                    <a:pt x="17" y="145"/>
                  </a:lnTo>
                  <a:lnTo>
                    <a:pt x="8" y="128"/>
                  </a:lnTo>
                  <a:lnTo>
                    <a:pt x="2" y="112"/>
                  </a:lnTo>
                  <a:lnTo>
                    <a:pt x="0" y="92"/>
                  </a:lnTo>
                  <a:lnTo>
                    <a:pt x="0" y="92"/>
                  </a:lnTo>
                  <a:lnTo>
                    <a:pt x="2" y="73"/>
                  </a:lnTo>
                  <a:lnTo>
                    <a:pt x="8" y="57"/>
                  </a:lnTo>
                  <a:lnTo>
                    <a:pt x="17" y="41"/>
                  </a:lnTo>
                  <a:lnTo>
                    <a:pt x="28" y="28"/>
                  </a:lnTo>
                  <a:lnTo>
                    <a:pt x="42" y="15"/>
                  </a:lnTo>
                  <a:lnTo>
                    <a:pt x="57" y="8"/>
                  </a:lnTo>
                  <a:lnTo>
                    <a:pt x="75" y="2"/>
                  </a:lnTo>
                  <a:lnTo>
                    <a:pt x="93" y="0"/>
                  </a:lnTo>
                  <a:lnTo>
                    <a:pt x="93" y="0"/>
                  </a:lnTo>
                  <a:lnTo>
                    <a:pt x="112" y="2"/>
                  </a:lnTo>
                  <a:lnTo>
                    <a:pt x="130" y="8"/>
                  </a:lnTo>
                  <a:lnTo>
                    <a:pt x="145" y="15"/>
                  </a:lnTo>
                  <a:lnTo>
                    <a:pt x="159" y="28"/>
                  </a:lnTo>
                  <a:lnTo>
                    <a:pt x="170" y="41"/>
                  </a:lnTo>
                  <a:lnTo>
                    <a:pt x="179" y="57"/>
                  </a:lnTo>
                  <a:lnTo>
                    <a:pt x="183" y="73"/>
                  </a:lnTo>
                  <a:lnTo>
                    <a:pt x="185" y="92"/>
                  </a:lnTo>
                  <a:lnTo>
                    <a:pt x="185" y="92"/>
                  </a:lnTo>
                  <a:lnTo>
                    <a:pt x="183" y="112"/>
                  </a:lnTo>
                  <a:lnTo>
                    <a:pt x="179" y="128"/>
                  </a:lnTo>
                  <a:lnTo>
                    <a:pt x="170" y="145"/>
                  </a:lnTo>
                  <a:lnTo>
                    <a:pt x="159" y="157"/>
                  </a:lnTo>
                  <a:lnTo>
                    <a:pt x="145" y="168"/>
                  </a:lnTo>
                  <a:lnTo>
                    <a:pt x="130" y="178"/>
                  </a:lnTo>
                  <a:lnTo>
                    <a:pt x="112" y="183"/>
                  </a:lnTo>
                  <a:lnTo>
                    <a:pt x="93" y="18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1" name="Freeform 71"/>
            <p:cNvSpPr/>
            <p:nvPr/>
          </p:nvSpPr>
          <p:spPr bwMode="auto">
            <a:xfrm>
              <a:off x="-2306638" y="1681163"/>
              <a:ext cx="595313" cy="263525"/>
            </a:xfrm>
            <a:custGeom>
              <a:avLst/>
              <a:gdLst>
                <a:gd name="T0" fmla="*/ 749 w 749"/>
                <a:gd name="T1" fmla="*/ 0 h 332"/>
                <a:gd name="T2" fmla="*/ 0 w 749"/>
                <a:gd name="T3" fmla="*/ 0 h 332"/>
                <a:gd name="T4" fmla="*/ 0 w 749"/>
                <a:gd name="T5" fmla="*/ 331 h 332"/>
                <a:gd name="T6" fmla="*/ 301 w 749"/>
                <a:gd name="T7" fmla="*/ 331 h 332"/>
                <a:gd name="T8" fmla="*/ 410 w 749"/>
                <a:gd name="T9" fmla="*/ 239 h 332"/>
                <a:gd name="T10" fmla="*/ 496 w 749"/>
                <a:gd name="T11" fmla="*/ 331 h 332"/>
                <a:gd name="T12" fmla="*/ 518 w 749"/>
                <a:gd name="T13" fmla="*/ 331 h 332"/>
                <a:gd name="T14" fmla="*/ 671 w 749"/>
                <a:gd name="T15" fmla="*/ 86 h 332"/>
                <a:gd name="T16" fmla="*/ 746 w 749"/>
                <a:gd name="T17" fmla="*/ 232 h 332"/>
                <a:gd name="T18" fmla="*/ 747 w 749"/>
                <a:gd name="T19" fmla="*/ 332 h 332"/>
                <a:gd name="T20" fmla="*/ 747 w 749"/>
                <a:gd name="T21" fmla="*/ 332 h 332"/>
                <a:gd name="T22" fmla="*/ 749 w 749"/>
                <a:gd name="T23" fmla="*/ 332 h 332"/>
                <a:gd name="T24" fmla="*/ 749 w 749"/>
                <a:gd name="T25" fmla="*/ 276 h 332"/>
                <a:gd name="T26" fmla="*/ 749 w 749"/>
                <a:gd name="T27"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9" h="332">
                  <a:moveTo>
                    <a:pt x="749" y="0"/>
                  </a:moveTo>
                  <a:lnTo>
                    <a:pt x="0" y="0"/>
                  </a:lnTo>
                  <a:lnTo>
                    <a:pt x="0" y="331"/>
                  </a:lnTo>
                  <a:lnTo>
                    <a:pt x="301" y="331"/>
                  </a:lnTo>
                  <a:lnTo>
                    <a:pt x="410" y="239"/>
                  </a:lnTo>
                  <a:lnTo>
                    <a:pt x="496" y="331"/>
                  </a:lnTo>
                  <a:lnTo>
                    <a:pt x="518" y="331"/>
                  </a:lnTo>
                  <a:lnTo>
                    <a:pt x="671" y="86"/>
                  </a:lnTo>
                  <a:lnTo>
                    <a:pt x="746" y="232"/>
                  </a:lnTo>
                  <a:lnTo>
                    <a:pt x="747" y="332"/>
                  </a:lnTo>
                  <a:lnTo>
                    <a:pt x="747" y="332"/>
                  </a:lnTo>
                  <a:lnTo>
                    <a:pt x="749" y="332"/>
                  </a:lnTo>
                  <a:lnTo>
                    <a:pt x="749" y="276"/>
                  </a:lnTo>
                  <a:lnTo>
                    <a:pt x="74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2" name="Freeform 72"/>
            <p:cNvSpPr>
              <a:spLocks noEditPoints="1"/>
            </p:cNvSpPr>
            <p:nvPr/>
          </p:nvSpPr>
          <p:spPr bwMode="auto">
            <a:xfrm>
              <a:off x="-2306638" y="1943101"/>
              <a:ext cx="595313" cy="196850"/>
            </a:xfrm>
            <a:custGeom>
              <a:avLst/>
              <a:gdLst>
                <a:gd name="T0" fmla="*/ 747 w 749"/>
                <a:gd name="T1" fmla="*/ 1 h 246"/>
                <a:gd name="T2" fmla="*/ 749 w 749"/>
                <a:gd name="T3" fmla="*/ 246 h 246"/>
                <a:gd name="T4" fmla="*/ 749 w 749"/>
                <a:gd name="T5" fmla="*/ 1 h 246"/>
                <a:gd name="T6" fmla="*/ 749 w 749"/>
                <a:gd name="T7" fmla="*/ 1 h 246"/>
                <a:gd name="T8" fmla="*/ 747 w 749"/>
                <a:gd name="T9" fmla="*/ 1 h 246"/>
                <a:gd name="T10" fmla="*/ 301 w 749"/>
                <a:gd name="T11" fmla="*/ 0 h 246"/>
                <a:gd name="T12" fmla="*/ 0 w 749"/>
                <a:gd name="T13" fmla="*/ 0 h 246"/>
                <a:gd name="T14" fmla="*/ 0 w 749"/>
                <a:gd name="T15" fmla="*/ 133 h 246"/>
                <a:gd name="T16" fmla="*/ 136 w 749"/>
                <a:gd name="T17" fmla="*/ 133 h 246"/>
                <a:gd name="T18" fmla="*/ 301 w 749"/>
                <a:gd name="T19" fmla="*/ 0 h 246"/>
                <a:gd name="T20" fmla="*/ 518 w 749"/>
                <a:gd name="T21" fmla="*/ 0 h 246"/>
                <a:gd name="T22" fmla="*/ 496 w 749"/>
                <a:gd name="T23" fmla="*/ 0 h 246"/>
                <a:gd name="T24" fmla="*/ 508 w 749"/>
                <a:gd name="T25" fmla="*/ 12 h 246"/>
                <a:gd name="T26" fmla="*/ 518 w 749"/>
                <a:gd name="T27"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9" h="246">
                  <a:moveTo>
                    <a:pt x="747" y="1"/>
                  </a:moveTo>
                  <a:lnTo>
                    <a:pt x="749" y="246"/>
                  </a:lnTo>
                  <a:lnTo>
                    <a:pt x="749" y="1"/>
                  </a:lnTo>
                  <a:lnTo>
                    <a:pt x="749" y="1"/>
                  </a:lnTo>
                  <a:lnTo>
                    <a:pt x="747" y="1"/>
                  </a:lnTo>
                  <a:close/>
                  <a:moveTo>
                    <a:pt x="301" y="0"/>
                  </a:moveTo>
                  <a:lnTo>
                    <a:pt x="0" y="0"/>
                  </a:lnTo>
                  <a:lnTo>
                    <a:pt x="0" y="133"/>
                  </a:lnTo>
                  <a:lnTo>
                    <a:pt x="136" y="133"/>
                  </a:lnTo>
                  <a:lnTo>
                    <a:pt x="301" y="0"/>
                  </a:lnTo>
                  <a:close/>
                  <a:moveTo>
                    <a:pt x="518" y="0"/>
                  </a:moveTo>
                  <a:lnTo>
                    <a:pt x="496" y="0"/>
                  </a:lnTo>
                  <a:lnTo>
                    <a:pt x="508" y="12"/>
                  </a:lnTo>
                  <a:lnTo>
                    <a:pt x="518" y="0"/>
                  </a:lnTo>
                  <a:close/>
                </a:path>
              </a:pathLst>
            </a:custGeom>
            <a:solidFill>
              <a:srgbClr val="413D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3" name="Freeform 73"/>
            <p:cNvSpPr/>
            <p:nvPr/>
          </p:nvSpPr>
          <p:spPr bwMode="auto">
            <a:xfrm>
              <a:off x="-1712913" y="1944688"/>
              <a:ext cx="1588" cy="195263"/>
            </a:xfrm>
            <a:custGeom>
              <a:avLst/>
              <a:gdLst>
                <a:gd name="T0" fmla="*/ 0 w 2"/>
                <a:gd name="T1" fmla="*/ 0 h 245"/>
                <a:gd name="T2" fmla="*/ 2 w 2"/>
                <a:gd name="T3" fmla="*/ 245 h 245"/>
                <a:gd name="T4" fmla="*/ 2 w 2"/>
                <a:gd name="T5" fmla="*/ 0 h 245"/>
                <a:gd name="T6" fmla="*/ 2 w 2"/>
                <a:gd name="T7" fmla="*/ 0 h 245"/>
                <a:gd name="T8" fmla="*/ 0 w 2"/>
                <a:gd name="T9" fmla="*/ 0 h 245"/>
              </a:gdLst>
              <a:ahLst/>
              <a:cxnLst>
                <a:cxn ang="0">
                  <a:pos x="T0" y="T1"/>
                </a:cxn>
                <a:cxn ang="0">
                  <a:pos x="T2" y="T3"/>
                </a:cxn>
                <a:cxn ang="0">
                  <a:pos x="T4" y="T5"/>
                </a:cxn>
                <a:cxn ang="0">
                  <a:pos x="T6" y="T7"/>
                </a:cxn>
                <a:cxn ang="0">
                  <a:pos x="T8" y="T9"/>
                </a:cxn>
              </a:cxnLst>
              <a:rect l="0" t="0" r="r" b="b"/>
              <a:pathLst>
                <a:path w="2" h="245">
                  <a:moveTo>
                    <a:pt x="0" y="0"/>
                  </a:moveTo>
                  <a:lnTo>
                    <a:pt x="2" y="245"/>
                  </a:lnTo>
                  <a:lnTo>
                    <a:pt x="2" y="0"/>
                  </a:ln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4" name="Freeform 74"/>
            <p:cNvSpPr/>
            <p:nvPr/>
          </p:nvSpPr>
          <p:spPr bwMode="auto">
            <a:xfrm>
              <a:off x="-2306638" y="1943101"/>
              <a:ext cx="239713" cy="106363"/>
            </a:xfrm>
            <a:custGeom>
              <a:avLst/>
              <a:gdLst>
                <a:gd name="T0" fmla="*/ 301 w 301"/>
                <a:gd name="T1" fmla="*/ 0 h 133"/>
                <a:gd name="T2" fmla="*/ 0 w 301"/>
                <a:gd name="T3" fmla="*/ 0 h 133"/>
                <a:gd name="T4" fmla="*/ 0 w 301"/>
                <a:gd name="T5" fmla="*/ 133 h 133"/>
                <a:gd name="T6" fmla="*/ 136 w 301"/>
                <a:gd name="T7" fmla="*/ 133 h 133"/>
                <a:gd name="T8" fmla="*/ 301 w 301"/>
                <a:gd name="T9" fmla="*/ 0 h 133"/>
              </a:gdLst>
              <a:ahLst/>
              <a:cxnLst>
                <a:cxn ang="0">
                  <a:pos x="T0" y="T1"/>
                </a:cxn>
                <a:cxn ang="0">
                  <a:pos x="T2" y="T3"/>
                </a:cxn>
                <a:cxn ang="0">
                  <a:pos x="T4" y="T5"/>
                </a:cxn>
                <a:cxn ang="0">
                  <a:pos x="T6" y="T7"/>
                </a:cxn>
                <a:cxn ang="0">
                  <a:pos x="T8" y="T9"/>
                </a:cxn>
              </a:cxnLst>
              <a:rect l="0" t="0" r="r" b="b"/>
              <a:pathLst>
                <a:path w="301" h="133">
                  <a:moveTo>
                    <a:pt x="301" y="0"/>
                  </a:moveTo>
                  <a:lnTo>
                    <a:pt x="0" y="0"/>
                  </a:lnTo>
                  <a:lnTo>
                    <a:pt x="0" y="133"/>
                  </a:lnTo>
                  <a:lnTo>
                    <a:pt x="136" y="133"/>
                  </a:lnTo>
                  <a:lnTo>
                    <a:pt x="30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5" name="Freeform 75"/>
            <p:cNvSpPr/>
            <p:nvPr/>
          </p:nvSpPr>
          <p:spPr bwMode="auto">
            <a:xfrm>
              <a:off x="-1912938" y="1943101"/>
              <a:ext cx="17463" cy="11113"/>
            </a:xfrm>
            <a:custGeom>
              <a:avLst/>
              <a:gdLst>
                <a:gd name="T0" fmla="*/ 22 w 22"/>
                <a:gd name="T1" fmla="*/ 0 h 12"/>
                <a:gd name="T2" fmla="*/ 0 w 22"/>
                <a:gd name="T3" fmla="*/ 0 h 12"/>
                <a:gd name="T4" fmla="*/ 12 w 22"/>
                <a:gd name="T5" fmla="*/ 12 h 12"/>
                <a:gd name="T6" fmla="*/ 22 w 22"/>
                <a:gd name="T7" fmla="*/ 0 h 12"/>
              </a:gdLst>
              <a:ahLst/>
              <a:cxnLst>
                <a:cxn ang="0">
                  <a:pos x="T0" y="T1"/>
                </a:cxn>
                <a:cxn ang="0">
                  <a:pos x="T2" y="T3"/>
                </a:cxn>
                <a:cxn ang="0">
                  <a:pos x="T4" y="T5"/>
                </a:cxn>
                <a:cxn ang="0">
                  <a:pos x="T6" y="T7"/>
                </a:cxn>
              </a:cxnLst>
              <a:rect l="0" t="0" r="r" b="b"/>
              <a:pathLst>
                <a:path w="22" h="12">
                  <a:moveTo>
                    <a:pt x="22" y="0"/>
                  </a:moveTo>
                  <a:lnTo>
                    <a:pt x="0" y="0"/>
                  </a:lnTo>
                  <a:lnTo>
                    <a:pt x="12" y="12"/>
                  </a:lnTo>
                  <a:lnTo>
                    <a:pt x="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6" name="Freeform 76"/>
            <p:cNvSpPr/>
            <p:nvPr/>
          </p:nvSpPr>
          <p:spPr bwMode="auto">
            <a:xfrm>
              <a:off x="-2306638" y="2049463"/>
              <a:ext cx="109538" cy="77788"/>
            </a:xfrm>
            <a:custGeom>
              <a:avLst/>
              <a:gdLst>
                <a:gd name="T0" fmla="*/ 136 w 136"/>
                <a:gd name="T1" fmla="*/ 0 h 98"/>
                <a:gd name="T2" fmla="*/ 0 w 136"/>
                <a:gd name="T3" fmla="*/ 0 h 98"/>
                <a:gd name="T4" fmla="*/ 0 w 136"/>
                <a:gd name="T5" fmla="*/ 98 h 98"/>
                <a:gd name="T6" fmla="*/ 18 w 136"/>
                <a:gd name="T7" fmla="*/ 98 h 98"/>
                <a:gd name="T8" fmla="*/ 136 w 136"/>
                <a:gd name="T9" fmla="*/ 0 h 98"/>
              </a:gdLst>
              <a:ahLst/>
              <a:cxnLst>
                <a:cxn ang="0">
                  <a:pos x="T0" y="T1"/>
                </a:cxn>
                <a:cxn ang="0">
                  <a:pos x="T2" y="T3"/>
                </a:cxn>
                <a:cxn ang="0">
                  <a:pos x="T4" y="T5"/>
                </a:cxn>
                <a:cxn ang="0">
                  <a:pos x="T6" y="T7"/>
                </a:cxn>
                <a:cxn ang="0">
                  <a:pos x="T8" y="T9"/>
                </a:cxn>
              </a:cxnLst>
              <a:rect l="0" t="0" r="r" b="b"/>
              <a:pathLst>
                <a:path w="136" h="98">
                  <a:moveTo>
                    <a:pt x="136" y="0"/>
                  </a:moveTo>
                  <a:lnTo>
                    <a:pt x="0" y="0"/>
                  </a:lnTo>
                  <a:lnTo>
                    <a:pt x="0" y="98"/>
                  </a:lnTo>
                  <a:lnTo>
                    <a:pt x="18" y="98"/>
                  </a:lnTo>
                  <a:lnTo>
                    <a:pt x="136" y="0"/>
                  </a:lnTo>
                  <a:close/>
                </a:path>
              </a:pathLst>
            </a:custGeom>
            <a:solidFill>
              <a:srgbClr val="A9CF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7" name="Freeform 77"/>
            <p:cNvSpPr/>
            <p:nvPr/>
          </p:nvSpPr>
          <p:spPr bwMode="auto">
            <a:xfrm>
              <a:off x="-2306638" y="2049463"/>
              <a:ext cx="109538" cy="77788"/>
            </a:xfrm>
            <a:custGeom>
              <a:avLst/>
              <a:gdLst>
                <a:gd name="T0" fmla="*/ 136 w 136"/>
                <a:gd name="T1" fmla="*/ 0 h 98"/>
                <a:gd name="T2" fmla="*/ 0 w 136"/>
                <a:gd name="T3" fmla="*/ 0 h 98"/>
                <a:gd name="T4" fmla="*/ 0 w 136"/>
                <a:gd name="T5" fmla="*/ 98 h 98"/>
                <a:gd name="T6" fmla="*/ 18 w 136"/>
                <a:gd name="T7" fmla="*/ 98 h 98"/>
                <a:gd name="T8" fmla="*/ 136 w 136"/>
                <a:gd name="T9" fmla="*/ 0 h 98"/>
              </a:gdLst>
              <a:ahLst/>
              <a:cxnLst>
                <a:cxn ang="0">
                  <a:pos x="T0" y="T1"/>
                </a:cxn>
                <a:cxn ang="0">
                  <a:pos x="T2" y="T3"/>
                </a:cxn>
                <a:cxn ang="0">
                  <a:pos x="T4" y="T5"/>
                </a:cxn>
                <a:cxn ang="0">
                  <a:pos x="T6" y="T7"/>
                </a:cxn>
                <a:cxn ang="0">
                  <a:pos x="T8" y="T9"/>
                </a:cxn>
              </a:cxnLst>
              <a:rect l="0" t="0" r="r" b="b"/>
              <a:pathLst>
                <a:path w="136" h="98">
                  <a:moveTo>
                    <a:pt x="136" y="0"/>
                  </a:moveTo>
                  <a:lnTo>
                    <a:pt x="0" y="0"/>
                  </a:lnTo>
                  <a:lnTo>
                    <a:pt x="0" y="98"/>
                  </a:lnTo>
                  <a:lnTo>
                    <a:pt x="18" y="98"/>
                  </a:lnTo>
                  <a:lnTo>
                    <a:pt x="1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8" name="Freeform 78"/>
            <p:cNvSpPr/>
            <p:nvPr/>
          </p:nvSpPr>
          <p:spPr bwMode="auto">
            <a:xfrm>
              <a:off x="-2306638" y="2127251"/>
              <a:ext cx="373063" cy="12700"/>
            </a:xfrm>
            <a:custGeom>
              <a:avLst/>
              <a:gdLst>
                <a:gd name="T0" fmla="*/ 18 w 468"/>
                <a:gd name="T1" fmla="*/ 0 h 15"/>
                <a:gd name="T2" fmla="*/ 0 w 468"/>
                <a:gd name="T3" fmla="*/ 0 h 15"/>
                <a:gd name="T4" fmla="*/ 0 w 468"/>
                <a:gd name="T5" fmla="*/ 15 h 15"/>
                <a:gd name="T6" fmla="*/ 468 w 468"/>
                <a:gd name="T7" fmla="*/ 15 h 15"/>
                <a:gd name="T8" fmla="*/ 0 w 468"/>
                <a:gd name="T9" fmla="*/ 15 h 15"/>
                <a:gd name="T10" fmla="*/ 18 w 468"/>
                <a:gd name="T11" fmla="*/ 0 h 15"/>
              </a:gdLst>
              <a:ahLst/>
              <a:cxnLst>
                <a:cxn ang="0">
                  <a:pos x="T0" y="T1"/>
                </a:cxn>
                <a:cxn ang="0">
                  <a:pos x="T2" y="T3"/>
                </a:cxn>
                <a:cxn ang="0">
                  <a:pos x="T4" y="T5"/>
                </a:cxn>
                <a:cxn ang="0">
                  <a:pos x="T6" y="T7"/>
                </a:cxn>
                <a:cxn ang="0">
                  <a:pos x="T8" y="T9"/>
                </a:cxn>
                <a:cxn ang="0">
                  <a:pos x="T10" y="T11"/>
                </a:cxn>
              </a:cxnLst>
              <a:rect l="0" t="0" r="r" b="b"/>
              <a:pathLst>
                <a:path w="468" h="15">
                  <a:moveTo>
                    <a:pt x="18" y="0"/>
                  </a:moveTo>
                  <a:lnTo>
                    <a:pt x="0" y="0"/>
                  </a:lnTo>
                  <a:lnTo>
                    <a:pt x="0" y="15"/>
                  </a:lnTo>
                  <a:lnTo>
                    <a:pt x="468" y="15"/>
                  </a:lnTo>
                  <a:lnTo>
                    <a:pt x="0" y="15"/>
                  </a:lnTo>
                  <a:lnTo>
                    <a:pt x="18" y="0"/>
                  </a:lnTo>
                  <a:close/>
                </a:path>
              </a:pathLst>
            </a:custGeom>
            <a:solidFill>
              <a:srgbClr val="2399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9" name="Freeform 79"/>
            <p:cNvSpPr/>
            <p:nvPr/>
          </p:nvSpPr>
          <p:spPr bwMode="auto">
            <a:xfrm>
              <a:off x="-2306638" y="2127251"/>
              <a:ext cx="373063" cy="12700"/>
            </a:xfrm>
            <a:custGeom>
              <a:avLst/>
              <a:gdLst>
                <a:gd name="T0" fmla="*/ 18 w 468"/>
                <a:gd name="T1" fmla="*/ 0 h 15"/>
                <a:gd name="T2" fmla="*/ 0 w 468"/>
                <a:gd name="T3" fmla="*/ 0 h 15"/>
                <a:gd name="T4" fmla="*/ 0 w 468"/>
                <a:gd name="T5" fmla="*/ 15 h 15"/>
                <a:gd name="T6" fmla="*/ 468 w 468"/>
                <a:gd name="T7" fmla="*/ 15 h 15"/>
                <a:gd name="T8" fmla="*/ 0 w 468"/>
                <a:gd name="T9" fmla="*/ 15 h 15"/>
                <a:gd name="T10" fmla="*/ 18 w 468"/>
                <a:gd name="T11" fmla="*/ 0 h 15"/>
              </a:gdLst>
              <a:ahLst/>
              <a:cxnLst>
                <a:cxn ang="0">
                  <a:pos x="T0" y="T1"/>
                </a:cxn>
                <a:cxn ang="0">
                  <a:pos x="T2" y="T3"/>
                </a:cxn>
                <a:cxn ang="0">
                  <a:pos x="T4" y="T5"/>
                </a:cxn>
                <a:cxn ang="0">
                  <a:pos x="T6" y="T7"/>
                </a:cxn>
                <a:cxn ang="0">
                  <a:pos x="T8" y="T9"/>
                </a:cxn>
                <a:cxn ang="0">
                  <a:pos x="T10" y="T11"/>
                </a:cxn>
              </a:cxnLst>
              <a:rect l="0" t="0" r="r" b="b"/>
              <a:pathLst>
                <a:path w="468" h="15">
                  <a:moveTo>
                    <a:pt x="18" y="0"/>
                  </a:moveTo>
                  <a:lnTo>
                    <a:pt x="0" y="0"/>
                  </a:lnTo>
                  <a:lnTo>
                    <a:pt x="0" y="15"/>
                  </a:lnTo>
                  <a:lnTo>
                    <a:pt x="468" y="15"/>
                  </a:lnTo>
                  <a:lnTo>
                    <a:pt x="0" y="15"/>
                  </a:lnTo>
                  <a:lnTo>
                    <a:pt x="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0" name="Freeform 80"/>
            <p:cNvSpPr>
              <a:spLocks noEditPoints="1"/>
            </p:cNvSpPr>
            <p:nvPr/>
          </p:nvSpPr>
          <p:spPr bwMode="auto">
            <a:xfrm>
              <a:off x="-2066925" y="1749426"/>
              <a:ext cx="354013" cy="195263"/>
            </a:xfrm>
            <a:custGeom>
              <a:avLst/>
              <a:gdLst>
                <a:gd name="T0" fmla="*/ 109 w 446"/>
                <a:gd name="T1" fmla="*/ 153 h 246"/>
                <a:gd name="T2" fmla="*/ 0 w 446"/>
                <a:gd name="T3" fmla="*/ 245 h 246"/>
                <a:gd name="T4" fmla="*/ 195 w 446"/>
                <a:gd name="T5" fmla="*/ 245 h 246"/>
                <a:gd name="T6" fmla="*/ 109 w 446"/>
                <a:gd name="T7" fmla="*/ 153 h 246"/>
                <a:gd name="T8" fmla="*/ 370 w 446"/>
                <a:gd name="T9" fmla="*/ 0 h 246"/>
                <a:gd name="T10" fmla="*/ 217 w 446"/>
                <a:gd name="T11" fmla="*/ 245 h 246"/>
                <a:gd name="T12" fmla="*/ 432 w 446"/>
                <a:gd name="T13" fmla="*/ 245 h 246"/>
                <a:gd name="T14" fmla="*/ 432 w 446"/>
                <a:gd name="T15" fmla="*/ 245 h 246"/>
                <a:gd name="T16" fmla="*/ 446 w 446"/>
                <a:gd name="T17" fmla="*/ 246 h 246"/>
                <a:gd name="T18" fmla="*/ 445 w 446"/>
                <a:gd name="T19" fmla="*/ 146 h 246"/>
                <a:gd name="T20" fmla="*/ 370 w 446"/>
                <a:gd name="T21"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6" h="246">
                  <a:moveTo>
                    <a:pt x="109" y="153"/>
                  </a:moveTo>
                  <a:lnTo>
                    <a:pt x="0" y="245"/>
                  </a:lnTo>
                  <a:lnTo>
                    <a:pt x="195" y="245"/>
                  </a:lnTo>
                  <a:lnTo>
                    <a:pt x="109" y="153"/>
                  </a:lnTo>
                  <a:close/>
                  <a:moveTo>
                    <a:pt x="370" y="0"/>
                  </a:moveTo>
                  <a:lnTo>
                    <a:pt x="217" y="245"/>
                  </a:lnTo>
                  <a:lnTo>
                    <a:pt x="432" y="245"/>
                  </a:lnTo>
                  <a:lnTo>
                    <a:pt x="432" y="245"/>
                  </a:lnTo>
                  <a:lnTo>
                    <a:pt x="446" y="246"/>
                  </a:lnTo>
                  <a:lnTo>
                    <a:pt x="445" y="146"/>
                  </a:lnTo>
                  <a:lnTo>
                    <a:pt x="370" y="0"/>
                  </a:lnTo>
                  <a:close/>
                </a:path>
              </a:pathLst>
            </a:custGeom>
            <a:solidFill>
              <a:srgbClr val="DEE1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1" name="Freeform 81"/>
            <p:cNvSpPr/>
            <p:nvPr/>
          </p:nvSpPr>
          <p:spPr bwMode="auto">
            <a:xfrm>
              <a:off x="-2066925" y="1871663"/>
              <a:ext cx="153988" cy="71438"/>
            </a:xfrm>
            <a:custGeom>
              <a:avLst/>
              <a:gdLst>
                <a:gd name="T0" fmla="*/ 109 w 195"/>
                <a:gd name="T1" fmla="*/ 0 h 92"/>
                <a:gd name="T2" fmla="*/ 0 w 195"/>
                <a:gd name="T3" fmla="*/ 92 h 92"/>
                <a:gd name="T4" fmla="*/ 195 w 195"/>
                <a:gd name="T5" fmla="*/ 92 h 92"/>
                <a:gd name="T6" fmla="*/ 109 w 195"/>
                <a:gd name="T7" fmla="*/ 0 h 92"/>
              </a:gdLst>
              <a:ahLst/>
              <a:cxnLst>
                <a:cxn ang="0">
                  <a:pos x="T0" y="T1"/>
                </a:cxn>
                <a:cxn ang="0">
                  <a:pos x="T2" y="T3"/>
                </a:cxn>
                <a:cxn ang="0">
                  <a:pos x="T4" y="T5"/>
                </a:cxn>
                <a:cxn ang="0">
                  <a:pos x="T6" y="T7"/>
                </a:cxn>
              </a:cxnLst>
              <a:rect l="0" t="0" r="r" b="b"/>
              <a:pathLst>
                <a:path w="195" h="92">
                  <a:moveTo>
                    <a:pt x="109" y="0"/>
                  </a:moveTo>
                  <a:lnTo>
                    <a:pt x="0" y="92"/>
                  </a:lnTo>
                  <a:lnTo>
                    <a:pt x="195" y="92"/>
                  </a:lnTo>
                  <a:lnTo>
                    <a:pt x="10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2" name="Freeform 82"/>
            <p:cNvSpPr/>
            <p:nvPr/>
          </p:nvSpPr>
          <p:spPr bwMode="auto">
            <a:xfrm>
              <a:off x="-1895475" y="1749426"/>
              <a:ext cx="182563" cy="195263"/>
            </a:xfrm>
            <a:custGeom>
              <a:avLst/>
              <a:gdLst>
                <a:gd name="T0" fmla="*/ 153 w 229"/>
                <a:gd name="T1" fmla="*/ 0 h 246"/>
                <a:gd name="T2" fmla="*/ 0 w 229"/>
                <a:gd name="T3" fmla="*/ 245 h 246"/>
                <a:gd name="T4" fmla="*/ 215 w 229"/>
                <a:gd name="T5" fmla="*/ 245 h 246"/>
                <a:gd name="T6" fmla="*/ 215 w 229"/>
                <a:gd name="T7" fmla="*/ 245 h 246"/>
                <a:gd name="T8" fmla="*/ 229 w 229"/>
                <a:gd name="T9" fmla="*/ 246 h 246"/>
                <a:gd name="T10" fmla="*/ 228 w 229"/>
                <a:gd name="T11" fmla="*/ 146 h 246"/>
                <a:gd name="T12" fmla="*/ 153 w 229"/>
                <a:gd name="T13" fmla="*/ 0 h 246"/>
              </a:gdLst>
              <a:ahLst/>
              <a:cxnLst>
                <a:cxn ang="0">
                  <a:pos x="T0" y="T1"/>
                </a:cxn>
                <a:cxn ang="0">
                  <a:pos x="T2" y="T3"/>
                </a:cxn>
                <a:cxn ang="0">
                  <a:pos x="T4" y="T5"/>
                </a:cxn>
                <a:cxn ang="0">
                  <a:pos x="T6" y="T7"/>
                </a:cxn>
                <a:cxn ang="0">
                  <a:pos x="T8" y="T9"/>
                </a:cxn>
                <a:cxn ang="0">
                  <a:pos x="T10" y="T11"/>
                </a:cxn>
                <a:cxn ang="0">
                  <a:pos x="T12" y="T13"/>
                </a:cxn>
              </a:cxnLst>
              <a:rect l="0" t="0" r="r" b="b"/>
              <a:pathLst>
                <a:path w="229" h="246">
                  <a:moveTo>
                    <a:pt x="153" y="0"/>
                  </a:moveTo>
                  <a:lnTo>
                    <a:pt x="0" y="245"/>
                  </a:lnTo>
                  <a:lnTo>
                    <a:pt x="215" y="245"/>
                  </a:lnTo>
                  <a:lnTo>
                    <a:pt x="215" y="245"/>
                  </a:lnTo>
                  <a:lnTo>
                    <a:pt x="229" y="246"/>
                  </a:lnTo>
                  <a:lnTo>
                    <a:pt x="228" y="146"/>
                  </a:lnTo>
                  <a:lnTo>
                    <a:pt x="15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3" name="Freeform 83"/>
            <p:cNvSpPr/>
            <p:nvPr/>
          </p:nvSpPr>
          <p:spPr bwMode="auto">
            <a:xfrm>
              <a:off x="-2197100" y="1943101"/>
              <a:ext cx="485775" cy="196850"/>
            </a:xfrm>
            <a:custGeom>
              <a:avLst/>
              <a:gdLst>
                <a:gd name="T0" fmla="*/ 597 w 613"/>
                <a:gd name="T1" fmla="*/ 0 h 246"/>
                <a:gd name="T2" fmla="*/ 382 w 613"/>
                <a:gd name="T3" fmla="*/ 0 h 246"/>
                <a:gd name="T4" fmla="*/ 372 w 613"/>
                <a:gd name="T5" fmla="*/ 12 h 246"/>
                <a:gd name="T6" fmla="*/ 360 w 613"/>
                <a:gd name="T7" fmla="*/ 0 h 246"/>
                <a:gd name="T8" fmla="*/ 165 w 613"/>
                <a:gd name="T9" fmla="*/ 0 h 246"/>
                <a:gd name="T10" fmla="*/ 0 w 613"/>
                <a:gd name="T11" fmla="*/ 133 h 246"/>
                <a:gd name="T12" fmla="*/ 520 w 613"/>
                <a:gd name="T13" fmla="*/ 133 h 246"/>
                <a:gd name="T14" fmla="*/ 520 w 613"/>
                <a:gd name="T15" fmla="*/ 246 h 246"/>
                <a:gd name="T16" fmla="*/ 613 w 613"/>
                <a:gd name="T17" fmla="*/ 246 h 246"/>
                <a:gd name="T18" fmla="*/ 611 w 613"/>
                <a:gd name="T19" fmla="*/ 1 h 246"/>
                <a:gd name="T20" fmla="*/ 611 w 613"/>
                <a:gd name="T21" fmla="*/ 1 h 246"/>
                <a:gd name="T22" fmla="*/ 597 w 613"/>
                <a:gd name="T23"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3" h="246">
                  <a:moveTo>
                    <a:pt x="597" y="0"/>
                  </a:moveTo>
                  <a:lnTo>
                    <a:pt x="382" y="0"/>
                  </a:lnTo>
                  <a:lnTo>
                    <a:pt x="372" y="12"/>
                  </a:lnTo>
                  <a:lnTo>
                    <a:pt x="360" y="0"/>
                  </a:lnTo>
                  <a:lnTo>
                    <a:pt x="165" y="0"/>
                  </a:lnTo>
                  <a:lnTo>
                    <a:pt x="0" y="133"/>
                  </a:lnTo>
                  <a:lnTo>
                    <a:pt x="520" y="133"/>
                  </a:lnTo>
                  <a:lnTo>
                    <a:pt x="520" y="246"/>
                  </a:lnTo>
                  <a:lnTo>
                    <a:pt x="613" y="246"/>
                  </a:lnTo>
                  <a:lnTo>
                    <a:pt x="611" y="1"/>
                  </a:lnTo>
                  <a:lnTo>
                    <a:pt x="611" y="1"/>
                  </a:lnTo>
                  <a:lnTo>
                    <a:pt x="597" y="0"/>
                  </a:lnTo>
                  <a:close/>
                </a:path>
              </a:pathLst>
            </a:custGeom>
            <a:solidFill>
              <a:srgbClr val="413D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4" name="Freeform 84"/>
            <p:cNvSpPr/>
            <p:nvPr/>
          </p:nvSpPr>
          <p:spPr bwMode="auto">
            <a:xfrm>
              <a:off x="-2197100" y="1943101"/>
              <a:ext cx="485775" cy="196850"/>
            </a:xfrm>
            <a:custGeom>
              <a:avLst/>
              <a:gdLst>
                <a:gd name="T0" fmla="*/ 597 w 613"/>
                <a:gd name="T1" fmla="*/ 0 h 246"/>
                <a:gd name="T2" fmla="*/ 382 w 613"/>
                <a:gd name="T3" fmla="*/ 0 h 246"/>
                <a:gd name="T4" fmla="*/ 372 w 613"/>
                <a:gd name="T5" fmla="*/ 12 h 246"/>
                <a:gd name="T6" fmla="*/ 360 w 613"/>
                <a:gd name="T7" fmla="*/ 0 h 246"/>
                <a:gd name="T8" fmla="*/ 165 w 613"/>
                <a:gd name="T9" fmla="*/ 0 h 246"/>
                <a:gd name="T10" fmla="*/ 0 w 613"/>
                <a:gd name="T11" fmla="*/ 133 h 246"/>
                <a:gd name="T12" fmla="*/ 520 w 613"/>
                <a:gd name="T13" fmla="*/ 133 h 246"/>
                <a:gd name="T14" fmla="*/ 520 w 613"/>
                <a:gd name="T15" fmla="*/ 246 h 246"/>
                <a:gd name="T16" fmla="*/ 613 w 613"/>
                <a:gd name="T17" fmla="*/ 246 h 246"/>
                <a:gd name="T18" fmla="*/ 611 w 613"/>
                <a:gd name="T19" fmla="*/ 1 h 246"/>
                <a:gd name="T20" fmla="*/ 611 w 613"/>
                <a:gd name="T21" fmla="*/ 1 h 246"/>
                <a:gd name="T22" fmla="*/ 597 w 613"/>
                <a:gd name="T23"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3" h="246">
                  <a:moveTo>
                    <a:pt x="597" y="0"/>
                  </a:moveTo>
                  <a:lnTo>
                    <a:pt x="382" y="0"/>
                  </a:lnTo>
                  <a:lnTo>
                    <a:pt x="372" y="12"/>
                  </a:lnTo>
                  <a:lnTo>
                    <a:pt x="360" y="0"/>
                  </a:lnTo>
                  <a:lnTo>
                    <a:pt x="165" y="0"/>
                  </a:lnTo>
                  <a:lnTo>
                    <a:pt x="0" y="133"/>
                  </a:lnTo>
                  <a:lnTo>
                    <a:pt x="520" y="133"/>
                  </a:lnTo>
                  <a:lnTo>
                    <a:pt x="520" y="246"/>
                  </a:lnTo>
                  <a:lnTo>
                    <a:pt x="613" y="246"/>
                  </a:lnTo>
                  <a:lnTo>
                    <a:pt x="611" y="1"/>
                  </a:lnTo>
                  <a:lnTo>
                    <a:pt x="611" y="1"/>
                  </a:lnTo>
                  <a:lnTo>
                    <a:pt x="5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5" name="Freeform 85"/>
            <p:cNvSpPr/>
            <p:nvPr/>
          </p:nvSpPr>
          <p:spPr bwMode="auto">
            <a:xfrm>
              <a:off x="-2292350" y="2049463"/>
              <a:ext cx="508000" cy="90488"/>
            </a:xfrm>
            <a:custGeom>
              <a:avLst/>
              <a:gdLst>
                <a:gd name="T0" fmla="*/ 638 w 638"/>
                <a:gd name="T1" fmla="*/ 0 h 113"/>
                <a:gd name="T2" fmla="*/ 118 w 638"/>
                <a:gd name="T3" fmla="*/ 0 h 113"/>
                <a:gd name="T4" fmla="*/ 0 w 638"/>
                <a:gd name="T5" fmla="*/ 98 h 113"/>
                <a:gd name="T6" fmla="*/ 450 w 638"/>
                <a:gd name="T7" fmla="*/ 98 h 113"/>
                <a:gd name="T8" fmla="*/ 450 w 638"/>
                <a:gd name="T9" fmla="*/ 113 h 113"/>
                <a:gd name="T10" fmla="*/ 638 w 638"/>
                <a:gd name="T11" fmla="*/ 113 h 113"/>
                <a:gd name="T12" fmla="*/ 638 w 638"/>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638" h="113">
                  <a:moveTo>
                    <a:pt x="638" y="0"/>
                  </a:moveTo>
                  <a:lnTo>
                    <a:pt x="118" y="0"/>
                  </a:lnTo>
                  <a:lnTo>
                    <a:pt x="0" y="98"/>
                  </a:lnTo>
                  <a:lnTo>
                    <a:pt x="450" y="98"/>
                  </a:lnTo>
                  <a:lnTo>
                    <a:pt x="450" y="113"/>
                  </a:lnTo>
                  <a:lnTo>
                    <a:pt x="638" y="113"/>
                  </a:lnTo>
                  <a:lnTo>
                    <a:pt x="638" y="0"/>
                  </a:lnTo>
                  <a:close/>
                </a:path>
              </a:pathLst>
            </a:custGeom>
            <a:solidFill>
              <a:srgbClr val="A9CF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6" name="Freeform 86"/>
            <p:cNvSpPr/>
            <p:nvPr/>
          </p:nvSpPr>
          <p:spPr bwMode="auto">
            <a:xfrm>
              <a:off x="-2292350" y="2049463"/>
              <a:ext cx="508000" cy="90488"/>
            </a:xfrm>
            <a:custGeom>
              <a:avLst/>
              <a:gdLst>
                <a:gd name="T0" fmla="*/ 638 w 638"/>
                <a:gd name="T1" fmla="*/ 0 h 113"/>
                <a:gd name="T2" fmla="*/ 118 w 638"/>
                <a:gd name="T3" fmla="*/ 0 h 113"/>
                <a:gd name="T4" fmla="*/ 0 w 638"/>
                <a:gd name="T5" fmla="*/ 98 h 113"/>
                <a:gd name="T6" fmla="*/ 450 w 638"/>
                <a:gd name="T7" fmla="*/ 98 h 113"/>
                <a:gd name="T8" fmla="*/ 450 w 638"/>
                <a:gd name="T9" fmla="*/ 113 h 113"/>
                <a:gd name="T10" fmla="*/ 638 w 638"/>
                <a:gd name="T11" fmla="*/ 113 h 113"/>
                <a:gd name="T12" fmla="*/ 638 w 638"/>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638" h="113">
                  <a:moveTo>
                    <a:pt x="638" y="0"/>
                  </a:moveTo>
                  <a:lnTo>
                    <a:pt x="118" y="0"/>
                  </a:lnTo>
                  <a:lnTo>
                    <a:pt x="0" y="98"/>
                  </a:lnTo>
                  <a:lnTo>
                    <a:pt x="450" y="98"/>
                  </a:lnTo>
                  <a:lnTo>
                    <a:pt x="450" y="113"/>
                  </a:lnTo>
                  <a:lnTo>
                    <a:pt x="638" y="113"/>
                  </a:lnTo>
                  <a:lnTo>
                    <a:pt x="6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7" name="Freeform 87"/>
            <p:cNvSpPr/>
            <p:nvPr/>
          </p:nvSpPr>
          <p:spPr bwMode="auto">
            <a:xfrm>
              <a:off x="-2306638" y="2127251"/>
              <a:ext cx="373063" cy="12700"/>
            </a:xfrm>
            <a:custGeom>
              <a:avLst/>
              <a:gdLst>
                <a:gd name="T0" fmla="*/ 468 w 468"/>
                <a:gd name="T1" fmla="*/ 0 h 15"/>
                <a:gd name="T2" fmla="*/ 18 w 468"/>
                <a:gd name="T3" fmla="*/ 0 h 15"/>
                <a:gd name="T4" fmla="*/ 0 w 468"/>
                <a:gd name="T5" fmla="*/ 15 h 15"/>
                <a:gd name="T6" fmla="*/ 468 w 468"/>
                <a:gd name="T7" fmla="*/ 15 h 15"/>
                <a:gd name="T8" fmla="*/ 468 w 468"/>
                <a:gd name="T9" fmla="*/ 0 h 15"/>
              </a:gdLst>
              <a:ahLst/>
              <a:cxnLst>
                <a:cxn ang="0">
                  <a:pos x="T0" y="T1"/>
                </a:cxn>
                <a:cxn ang="0">
                  <a:pos x="T2" y="T3"/>
                </a:cxn>
                <a:cxn ang="0">
                  <a:pos x="T4" y="T5"/>
                </a:cxn>
                <a:cxn ang="0">
                  <a:pos x="T6" y="T7"/>
                </a:cxn>
                <a:cxn ang="0">
                  <a:pos x="T8" y="T9"/>
                </a:cxn>
              </a:cxnLst>
              <a:rect l="0" t="0" r="r" b="b"/>
              <a:pathLst>
                <a:path w="468" h="15">
                  <a:moveTo>
                    <a:pt x="468" y="0"/>
                  </a:moveTo>
                  <a:lnTo>
                    <a:pt x="18" y="0"/>
                  </a:lnTo>
                  <a:lnTo>
                    <a:pt x="0" y="15"/>
                  </a:lnTo>
                  <a:lnTo>
                    <a:pt x="468" y="15"/>
                  </a:lnTo>
                  <a:lnTo>
                    <a:pt x="468" y="0"/>
                  </a:lnTo>
                  <a:close/>
                </a:path>
              </a:pathLst>
            </a:custGeom>
            <a:solidFill>
              <a:srgbClr val="2399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8" name="Freeform 88"/>
            <p:cNvSpPr/>
            <p:nvPr/>
          </p:nvSpPr>
          <p:spPr bwMode="auto">
            <a:xfrm>
              <a:off x="-2306638" y="2127251"/>
              <a:ext cx="373063" cy="12700"/>
            </a:xfrm>
            <a:custGeom>
              <a:avLst/>
              <a:gdLst>
                <a:gd name="T0" fmla="*/ 468 w 468"/>
                <a:gd name="T1" fmla="*/ 0 h 15"/>
                <a:gd name="T2" fmla="*/ 18 w 468"/>
                <a:gd name="T3" fmla="*/ 0 h 15"/>
                <a:gd name="T4" fmla="*/ 0 w 468"/>
                <a:gd name="T5" fmla="*/ 15 h 15"/>
                <a:gd name="T6" fmla="*/ 468 w 468"/>
                <a:gd name="T7" fmla="*/ 15 h 15"/>
                <a:gd name="T8" fmla="*/ 468 w 468"/>
                <a:gd name="T9" fmla="*/ 0 h 15"/>
              </a:gdLst>
              <a:ahLst/>
              <a:cxnLst>
                <a:cxn ang="0">
                  <a:pos x="T0" y="T1"/>
                </a:cxn>
                <a:cxn ang="0">
                  <a:pos x="T2" y="T3"/>
                </a:cxn>
                <a:cxn ang="0">
                  <a:pos x="T4" y="T5"/>
                </a:cxn>
                <a:cxn ang="0">
                  <a:pos x="T6" y="T7"/>
                </a:cxn>
                <a:cxn ang="0">
                  <a:pos x="T8" y="T9"/>
                </a:cxn>
              </a:cxnLst>
              <a:rect l="0" t="0" r="r" b="b"/>
              <a:pathLst>
                <a:path w="468" h="15">
                  <a:moveTo>
                    <a:pt x="468" y="0"/>
                  </a:moveTo>
                  <a:lnTo>
                    <a:pt x="18" y="0"/>
                  </a:lnTo>
                  <a:lnTo>
                    <a:pt x="0" y="15"/>
                  </a:lnTo>
                  <a:lnTo>
                    <a:pt x="468" y="15"/>
                  </a:lnTo>
                  <a:lnTo>
                    <a:pt x="4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9" name="Freeform 89"/>
            <p:cNvSpPr/>
            <p:nvPr/>
          </p:nvSpPr>
          <p:spPr bwMode="auto">
            <a:xfrm>
              <a:off x="-2206625" y="1770063"/>
              <a:ext cx="146050" cy="146050"/>
            </a:xfrm>
            <a:custGeom>
              <a:avLst/>
              <a:gdLst>
                <a:gd name="T0" fmla="*/ 93 w 185"/>
                <a:gd name="T1" fmla="*/ 0 h 185"/>
                <a:gd name="T2" fmla="*/ 93 w 185"/>
                <a:gd name="T3" fmla="*/ 0 h 185"/>
                <a:gd name="T4" fmla="*/ 75 w 185"/>
                <a:gd name="T5" fmla="*/ 2 h 185"/>
                <a:gd name="T6" fmla="*/ 57 w 185"/>
                <a:gd name="T7" fmla="*/ 8 h 185"/>
                <a:gd name="T8" fmla="*/ 42 w 185"/>
                <a:gd name="T9" fmla="*/ 15 h 185"/>
                <a:gd name="T10" fmla="*/ 28 w 185"/>
                <a:gd name="T11" fmla="*/ 28 h 185"/>
                <a:gd name="T12" fmla="*/ 17 w 185"/>
                <a:gd name="T13" fmla="*/ 41 h 185"/>
                <a:gd name="T14" fmla="*/ 8 w 185"/>
                <a:gd name="T15" fmla="*/ 57 h 185"/>
                <a:gd name="T16" fmla="*/ 2 w 185"/>
                <a:gd name="T17" fmla="*/ 73 h 185"/>
                <a:gd name="T18" fmla="*/ 0 w 185"/>
                <a:gd name="T19" fmla="*/ 92 h 185"/>
                <a:gd name="T20" fmla="*/ 0 w 185"/>
                <a:gd name="T21" fmla="*/ 92 h 185"/>
                <a:gd name="T22" fmla="*/ 2 w 185"/>
                <a:gd name="T23" fmla="*/ 112 h 185"/>
                <a:gd name="T24" fmla="*/ 8 w 185"/>
                <a:gd name="T25" fmla="*/ 128 h 185"/>
                <a:gd name="T26" fmla="*/ 17 w 185"/>
                <a:gd name="T27" fmla="*/ 145 h 185"/>
                <a:gd name="T28" fmla="*/ 28 w 185"/>
                <a:gd name="T29" fmla="*/ 157 h 185"/>
                <a:gd name="T30" fmla="*/ 42 w 185"/>
                <a:gd name="T31" fmla="*/ 168 h 185"/>
                <a:gd name="T32" fmla="*/ 57 w 185"/>
                <a:gd name="T33" fmla="*/ 178 h 185"/>
                <a:gd name="T34" fmla="*/ 75 w 185"/>
                <a:gd name="T35" fmla="*/ 183 h 185"/>
                <a:gd name="T36" fmla="*/ 93 w 185"/>
                <a:gd name="T37" fmla="*/ 185 h 185"/>
                <a:gd name="T38" fmla="*/ 93 w 185"/>
                <a:gd name="T39" fmla="*/ 185 h 185"/>
                <a:gd name="T40" fmla="*/ 112 w 185"/>
                <a:gd name="T41" fmla="*/ 183 h 185"/>
                <a:gd name="T42" fmla="*/ 130 w 185"/>
                <a:gd name="T43" fmla="*/ 178 h 185"/>
                <a:gd name="T44" fmla="*/ 145 w 185"/>
                <a:gd name="T45" fmla="*/ 168 h 185"/>
                <a:gd name="T46" fmla="*/ 159 w 185"/>
                <a:gd name="T47" fmla="*/ 157 h 185"/>
                <a:gd name="T48" fmla="*/ 170 w 185"/>
                <a:gd name="T49" fmla="*/ 145 h 185"/>
                <a:gd name="T50" fmla="*/ 179 w 185"/>
                <a:gd name="T51" fmla="*/ 128 h 185"/>
                <a:gd name="T52" fmla="*/ 183 w 185"/>
                <a:gd name="T53" fmla="*/ 112 h 185"/>
                <a:gd name="T54" fmla="*/ 185 w 185"/>
                <a:gd name="T55" fmla="*/ 92 h 185"/>
                <a:gd name="T56" fmla="*/ 185 w 185"/>
                <a:gd name="T57" fmla="*/ 92 h 185"/>
                <a:gd name="T58" fmla="*/ 183 w 185"/>
                <a:gd name="T59" fmla="*/ 73 h 185"/>
                <a:gd name="T60" fmla="*/ 179 w 185"/>
                <a:gd name="T61" fmla="*/ 57 h 185"/>
                <a:gd name="T62" fmla="*/ 170 w 185"/>
                <a:gd name="T63" fmla="*/ 41 h 185"/>
                <a:gd name="T64" fmla="*/ 159 w 185"/>
                <a:gd name="T65" fmla="*/ 28 h 185"/>
                <a:gd name="T66" fmla="*/ 145 w 185"/>
                <a:gd name="T67" fmla="*/ 15 h 185"/>
                <a:gd name="T68" fmla="*/ 130 w 185"/>
                <a:gd name="T69" fmla="*/ 8 h 185"/>
                <a:gd name="T70" fmla="*/ 112 w 185"/>
                <a:gd name="T71" fmla="*/ 2 h 185"/>
                <a:gd name="T72" fmla="*/ 93 w 185"/>
                <a:gd name="T7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5" h="185">
                  <a:moveTo>
                    <a:pt x="93" y="0"/>
                  </a:moveTo>
                  <a:lnTo>
                    <a:pt x="93" y="0"/>
                  </a:lnTo>
                  <a:lnTo>
                    <a:pt x="75" y="2"/>
                  </a:lnTo>
                  <a:lnTo>
                    <a:pt x="57" y="8"/>
                  </a:lnTo>
                  <a:lnTo>
                    <a:pt x="42" y="15"/>
                  </a:lnTo>
                  <a:lnTo>
                    <a:pt x="28" y="28"/>
                  </a:lnTo>
                  <a:lnTo>
                    <a:pt x="17" y="41"/>
                  </a:lnTo>
                  <a:lnTo>
                    <a:pt x="8" y="57"/>
                  </a:lnTo>
                  <a:lnTo>
                    <a:pt x="2" y="73"/>
                  </a:lnTo>
                  <a:lnTo>
                    <a:pt x="0" y="92"/>
                  </a:lnTo>
                  <a:lnTo>
                    <a:pt x="0" y="92"/>
                  </a:lnTo>
                  <a:lnTo>
                    <a:pt x="2" y="112"/>
                  </a:lnTo>
                  <a:lnTo>
                    <a:pt x="8" y="128"/>
                  </a:lnTo>
                  <a:lnTo>
                    <a:pt x="17" y="145"/>
                  </a:lnTo>
                  <a:lnTo>
                    <a:pt x="28" y="157"/>
                  </a:lnTo>
                  <a:lnTo>
                    <a:pt x="42" y="168"/>
                  </a:lnTo>
                  <a:lnTo>
                    <a:pt x="57" y="178"/>
                  </a:lnTo>
                  <a:lnTo>
                    <a:pt x="75" y="183"/>
                  </a:lnTo>
                  <a:lnTo>
                    <a:pt x="93" y="185"/>
                  </a:lnTo>
                  <a:lnTo>
                    <a:pt x="93" y="185"/>
                  </a:lnTo>
                  <a:lnTo>
                    <a:pt x="112" y="183"/>
                  </a:lnTo>
                  <a:lnTo>
                    <a:pt x="130" y="178"/>
                  </a:lnTo>
                  <a:lnTo>
                    <a:pt x="145" y="168"/>
                  </a:lnTo>
                  <a:lnTo>
                    <a:pt x="159" y="157"/>
                  </a:lnTo>
                  <a:lnTo>
                    <a:pt x="170" y="145"/>
                  </a:lnTo>
                  <a:lnTo>
                    <a:pt x="179" y="128"/>
                  </a:lnTo>
                  <a:lnTo>
                    <a:pt x="183" y="112"/>
                  </a:lnTo>
                  <a:lnTo>
                    <a:pt x="185" y="92"/>
                  </a:lnTo>
                  <a:lnTo>
                    <a:pt x="185" y="92"/>
                  </a:lnTo>
                  <a:lnTo>
                    <a:pt x="183" y="73"/>
                  </a:lnTo>
                  <a:lnTo>
                    <a:pt x="179" y="57"/>
                  </a:lnTo>
                  <a:lnTo>
                    <a:pt x="170" y="41"/>
                  </a:lnTo>
                  <a:lnTo>
                    <a:pt x="159" y="28"/>
                  </a:lnTo>
                  <a:lnTo>
                    <a:pt x="145" y="15"/>
                  </a:lnTo>
                  <a:lnTo>
                    <a:pt x="130" y="8"/>
                  </a:lnTo>
                  <a:lnTo>
                    <a:pt x="112" y="2"/>
                  </a:lnTo>
                  <a:lnTo>
                    <a:pt x="93" y="0"/>
                  </a:lnTo>
                  <a:close/>
                </a:path>
              </a:pathLst>
            </a:custGeom>
            <a:solidFill>
              <a:srgbClr val="DEE1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0" name="Freeform 90"/>
            <p:cNvSpPr/>
            <p:nvPr/>
          </p:nvSpPr>
          <p:spPr bwMode="auto">
            <a:xfrm>
              <a:off x="-2206625" y="1770063"/>
              <a:ext cx="146050" cy="146050"/>
            </a:xfrm>
            <a:custGeom>
              <a:avLst/>
              <a:gdLst>
                <a:gd name="T0" fmla="*/ 93 w 185"/>
                <a:gd name="T1" fmla="*/ 0 h 185"/>
                <a:gd name="T2" fmla="*/ 93 w 185"/>
                <a:gd name="T3" fmla="*/ 0 h 185"/>
                <a:gd name="T4" fmla="*/ 75 w 185"/>
                <a:gd name="T5" fmla="*/ 2 h 185"/>
                <a:gd name="T6" fmla="*/ 57 w 185"/>
                <a:gd name="T7" fmla="*/ 8 h 185"/>
                <a:gd name="T8" fmla="*/ 42 w 185"/>
                <a:gd name="T9" fmla="*/ 15 h 185"/>
                <a:gd name="T10" fmla="*/ 28 w 185"/>
                <a:gd name="T11" fmla="*/ 28 h 185"/>
                <a:gd name="T12" fmla="*/ 17 w 185"/>
                <a:gd name="T13" fmla="*/ 41 h 185"/>
                <a:gd name="T14" fmla="*/ 8 w 185"/>
                <a:gd name="T15" fmla="*/ 57 h 185"/>
                <a:gd name="T16" fmla="*/ 2 w 185"/>
                <a:gd name="T17" fmla="*/ 73 h 185"/>
                <a:gd name="T18" fmla="*/ 0 w 185"/>
                <a:gd name="T19" fmla="*/ 92 h 185"/>
                <a:gd name="T20" fmla="*/ 0 w 185"/>
                <a:gd name="T21" fmla="*/ 92 h 185"/>
                <a:gd name="T22" fmla="*/ 2 w 185"/>
                <a:gd name="T23" fmla="*/ 112 h 185"/>
                <a:gd name="T24" fmla="*/ 8 w 185"/>
                <a:gd name="T25" fmla="*/ 128 h 185"/>
                <a:gd name="T26" fmla="*/ 17 w 185"/>
                <a:gd name="T27" fmla="*/ 145 h 185"/>
                <a:gd name="T28" fmla="*/ 28 w 185"/>
                <a:gd name="T29" fmla="*/ 157 h 185"/>
                <a:gd name="T30" fmla="*/ 42 w 185"/>
                <a:gd name="T31" fmla="*/ 168 h 185"/>
                <a:gd name="T32" fmla="*/ 57 w 185"/>
                <a:gd name="T33" fmla="*/ 178 h 185"/>
                <a:gd name="T34" fmla="*/ 75 w 185"/>
                <a:gd name="T35" fmla="*/ 183 h 185"/>
                <a:gd name="T36" fmla="*/ 93 w 185"/>
                <a:gd name="T37" fmla="*/ 185 h 185"/>
                <a:gd name="T38" fmla="*/ 93 w 185"/>
                <a:gd name="T39" fmla="*/ 185 h 185"/>
                <a:gd name="T40" fmla="*/ 112 w 185"/>
                <a:gd name="T41" fmla="*/ 183 h 185"/>
                <a:gd name="T42" fmla="*/ 130 w 185"/>
                <a:gd name="T43" fmla="*/ 178 h 185"/>
                <a:gd name="T44" fmla="*/ 145 w 185"/>
                <a:gd name="T45" fmla="*/ 168 h 185"/>
                <a:gd name="T46" fmla="*/ 159 w 185"/>
                <a:gd name="T47" fmla="*/ 157 h 185"/>
                <a:gd name="T48" fmla="*/ 170 w 185"/>
                <a:gd name="T49" fmla="*/ 145 h 185"/>
                <a:gd name="T50" fmla="*/ 179 w 185"/>
                <a:gd name="T51" fmla="*/ 128 h 185"/>
                <a:gd name="T52" fmla="*/ 183 w 185"/>
                <a:gd name="T53" fmla="*/ 112 h 185"/>
                <a:gd name="T54" fmla="*/ 185 w 185"/>
                <a:gd name="T55" fmla="*/ 92 h 185"/>
                <a:gd name="T56" fmla="*/ 185 w 185"/>
                <a:gd name="T57" fmla="*/ 92 h 185"/>
                <a:gd name="T58" fmla="*/ 183 w 185"/>
                <a:gd name="T59" fmla="*/ 73 h 185"/>
                <a:gd name="T60" fmla="*/ 179 w 185"/>
                <a:gd name="T61" fmla="*/ 57 h 185"/>
                <a:gd name="T62" fmla="*/ 170 w 185"/>
                <a:gd name="T63" fmla="*/ 41 h 185"/>
                <a:gd name="T64" fmla="*/ 159 w 185"/>
                <a:gd name="T65" fmla="*/ 28 h 185"/>
                <a:gd name="T66" fmla="*/ 145 w 185"/>
                <a:gd name="T67" fmla="*/ 15 h 185"/>
                <a:gd name="T68" fmla="*/ 130 w 185"/>
                <a:gd name="T69" fmla="*/ 8 h 185"/>
                <a:gd name="T70" fmla="*/ 112 w 185"/>
                <a:gd name="T71" fmla="*/ 2 h 185"/>
                <a:gd name="T72" fmla="*/ 93 w 185"/>
                <a:gd name="T7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5" h="185">
                  <a:moveTo>
                    <a:pt x="93" y="0"/>
                  </a:moveTo>
                  <a:lnTo>
                    <a:pt x="93" y="0"/>
                  </a:lnTo>
                  <a:lnTo>
                    <a:pt x="75" y="2"/>
                  </a:lnTo>
                  <a:lnTo>
                    <a:pt x="57" y="8"/>
                  </a:lnTo>
                  <a:lnTo>
                    <a:pt x="42" y="15"/>
                  </a:lnTo>
                  <a:lnTo>
                    <a:pt x="28" y="28"/>
                  </a:lnTo>
                  <a:lnTo>
                    <a:pt x="17" y="41"/>
                  </a:lnTo>
                  <a:lnTo>
                    <a:pt x="8" y="57"/>
                  </a:lnTo>
                  <a:lnTo>
                    <a:pt x="2" y="73"/>
                  </a:lnTo>
                  <a:lnTo>
                    <a:pt x="0" y="92"/>
                  </a:lnTo>
                  <a:lnTo>
                    <a:pt x="0" y="92"/>
                  </a:lnTo>
                  <a:lnTo>
                    <a:pt x="2" y="112"/>
                  </a:lnTo>
                  <a:lnTo>
                    <a:pt x="8" y="128"/>
                  </a:lnTo>
                  <a:lnTo>
                    <a:pt x="17" y="145"/>
                  </a:lnTo>
                  <a:lnTo>
                    <a:pt x="28" y="157"/>
                  </a:lnTo>
                  <a:lnTo>
                    <a:pt x="42" y="168"/>
                  </a:lnTo>
                  <a:lnTo>
                    <a:pt x="57" y="178"/>
                  </a:lnTo>
                  <a:lnTo>
                    <a:pt x="75" y="183"/>
                  </a:lnTo>
                  <a:lnTo>
                    <a:pt x="93" y="185"/>
                  </a:lnTo>
                  <a:lnTo>
                    <a:pt x="93" y="185"/>
                  </a:lnTo>
                  <a:lnTo>
                    <a:pt x="112" y="183"/>
                  </a:lnTo>
                  <a:lnTo>
                    <a:pt x="130" y="178"/>
                  </a:lnTo>
                  <a:lnTo>
                    <a:pt x="145" y="168"/>
                  </a:lnTo>
                  <a:lnTo>
                    <a:pt x="159" y="157"/>
                  </a:lnTo>
                  <a:lnTo>
                    <a:pt x="170" y="145"/>
                  </a:lnTo>
                  <a:lnTo>
                    <a:pt x="179" y="128"/>
                  </a:lnTo>
                  <a:lnTo>
                    <a:pt x="183" y="112"/>
                  </a:lnTo>
                  <a:lnTo>
                    <a:pt x="185" y="92"/>
                  </a:lnTo>
                  <a:lnTo>
                    <a:pt x="185" y="92"/>
                  </a:lnTo>
                  <a:lnTo>
                    <a:pt x="183" y="73"/>
                  </a:lnTo>
                  <a:lnTo>
                    <a:pt x="179" y="57"/>
                  </a:lnTo>
                  <a:lnTo>
                    <a:pt x="170" y="41"/>
                  </a:lnTo>
                  <a:lnTo>
                    <a:pt x="159" y="28"/>
                  </a:lnTo>
                  <a:lnTo>
                    <a:pt x="145" y="15"/>
                  </a:lnTo>
                  <a:lnTo>
                    <a:pt x="130" y="8"/>
                  </a:lnTo>
                  <a:lnTo>
                    <a:pt x="112" y="2"/>
                  </a:lnTo>
                  <a:lnTo>
                    <a:pt x="9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1" name="Rectangle 91"/>
            <p:cNvSpPr>
              <a:spLocks noChangeArrowheads="1"/>
            </p:cNvSpPr>
            <p:nvPr/>
          </p:nvSpPr>
          <p:spPr bwMode="auto">
            <a:xfrm>
              <a:off x="-2417763" y="1568451"/>
              <a:ext cx="735013" cy="747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02" name="Freeform 92"/>
            <p:cNvSpPr/>
            <p:nvPr/>
          </p:nvSpPr>
          <p:spPr bwMode="auto">
            <a:xfrm>
              <a:off x="-2346325" y="1639888"/>
              <a:ext cx="595313" cy="458788"/>
            </a:xfrm>
            <a:custGeom>
              <a:avLst/>
              <a:gdLst>
                <a:gd name="T0" fmla="*/ 750 w 750"/>
                <a:gd name="T1" fmla="*/ 577 h 577"/>
                <a:gd name="T2" fmla="*/ 0 w 750"/>
                <a:gd name="T3" fmla="*/ 577 h 577"/>
                <a:gd name="T4" fmla="*/ 0 w 750"/>
                <a:gd name="T5" fmla="*/ 0 h 577"/>
                <a:gd name="T6" fmla="*/ 750 w 750"/>
                <a:gd name="T7" fmla="*/ 0 h 577"/>
                <a:gd name="T8" fmla="*/ 750 w 750"/>
                <a:gd name="T9" fmla="*/ 276 h 577"/>
                <a:gd name="T10" fmla="*/ 750 w 750"/>
                <a:gd name="T11" fmla="*/ 577 h 577"/>
              </a:gdLst>
              <a:ahLst/>
              <a:cxnLst>
                <a:cxn ang="0">
                  <a:pos x="T0" y="T1"/>
                </a:cxn>
                <a:cxn ang="0">
                  <a:pos x="T2" y="T3"/>
                </a:cxn>
                <a:cxn ang="0">
                  <a:pos x="T4" y="T5"/>
                </a:cxn>
                <a:cxn ang="0">
                  <a:pos x="T6" y="T7"/>
                </a:cxn>
                <a:cxn ang="0">
                  <a:pos x="T8" y="T9"/>
                </a:cxn>
                <a:cxn ang="0">
                  <a:pos x="T10" y="T11"/>
                </a:cxn>
              </a:cxnLst>
              <a:rect l="0" t="0" r="r" b="b"/>
              <a:pathLst>
                <a:path w="750" h="577">
                  <a:moveTo>
                    <a:pt x="750" y="577"/>
                  </a:moveTo>
                  <a:lnTo>
                    <a:pt x="0" y="577"/>
                  </a:lnTo>
                  <a:lnTo>
                    <a:pt x="0" y="0"/>
                  </a:lnTo>
                  <a:lnTo>
                    <a:pt x="750" y="0"/>
                  </a:lnTo>
                  <a:lnTo>
                    <a:pt x="750" y="276"/>
                  </a:lnTo>
                  <a:lnTo>
                    <a:pt x="750" y="577"/>
                  </a:lnTo>
                  <a:close/>
                </a:path>
              </a:pathLst>
            </a:custGeom>
            <a:solidFill>
              <a:srgbClr val="00AEBC"/>
            </a:solidFill>
            <a:ln>
              <a:noFill/>
            </a:ln>
          </p:spPr>
          <p:txBody>
            <a:bodyPr vert="horz" wrap="square" lIns="91440" tIns="45720" rIns="91440" bIns="45720" numCol="1" anchor="t" anchorCtr="0" compatLnSpc="1"/>
            <a:lstStyle/>
            <a:p>
              <a:endParaRPr lang="zh-CN" altLang="en-US"/>
            </a:p>
          </p:txBody>
        </p:sp>
        <p:sp>
          <p:nvSpPr>
            <p:cNvPr id="1403" name="Freeform 93"/>
            <p:cNvSpPr/>
            <p:nvPr/>
          </p:nvSpPr>
          <p:spPr bwMode="auto">
            <a:xfrm>
              <a:off x="-2346325" y="1708151"/>
              <a:ext cx="595313" cy="390525"/>
            </a:xfrm>
            <a:custGeom>
              <a:avLst/>
              <a:gdLst>
                <a:gd name="T0" fmla="*/ 672 w 750"/>
                <a:gd name="T1" fmla="*/ 0 h 491"/>
                <a:gd name="T2" fmla="*/ 509 w 750"/>
                <a:gd name="T3" fmla="*/ 257 h 491"/>
                <a:gd name="T4" fmla="*/ 411 w 750"/>
                <a:gd name="T5" fmla="*/ 153 h 491"/>
                <a:gd name="T6" fmla="*/ 0 w 750"/>
                <a:gd name="T7" fmla="*/ 491 h 491"/>
                <a:gd name="T8" fmla="*/ 750 w 750"/>
                <a:gd name="T9" fmla="*/ 491 h 491"/>
                <a:gd name="T10" fmla="*/ 747 w 750"/>
                <a:gd name="T11" fmla="*/ 146 h 491"/>
                <a:gd name="T12" fmla="*/ 672 w 750"/>
                <a:gd name="T13" fmla="*/ 0 h 491"/>
              </a:gdLst>
              <a:ahLst/>
              <a:cxnLst>
                <a:cxn ang="0">
                  <a:pos x="T0" y="T1"/>
                </a:cxn>
                <a:cxn ang="0">
                  <a:pos x="T2" y="T3"/>
                </a:cxn>
                <a:cxn ang="0">
                  <a:pos x="T4" y="T5"/>
                </a:cxn>
                <a:cxn ang="0">
                  <a:pos x="T6" y="T7"/>
                </a:cxn>
                <a:cxn ang="0">
                  <a:pos x="T8" y="T9"/>
                </a:cxn>
                <a:cxn ang="0">
                  <a:pos x="T10" y="T11"/>
                </a:cxn>
                <a:cxn ang="0">
                  <a:pos x="T12" y="T13"/>
                </a:cxn>
              </a:cxnLst>
              <a:rect l="0" t="0" r="r" b="b"/>
              <a:pathLst>
                <a:path w="750" h="491">
                  <a:moveTo>
                    <a:pt x="672" y="0"/>
                  </a:moveTo>
                  <a:lnTo>
                    <a:pt x="509" y="257"/>
                  </a:lnTo>
                  <a:lnTo>
                    <a:pt x="411" y="153"/>
                  </a:lnTo>
                  <a:lnTo>
                    <a:pt x="0" y="491"/>
                  </a:lnTo>
                  <a:lnTo>
                    <a:pt x="750" y="491"/>
                  </a:lnTo>
                  <a:lnTo>
                    <a:pt x="747" y="146"/>
                  </a:lnTo>
                  <a:lnTo>
                    <a:pt x="672" y="0"/>
                  </a:lnTo>
                  <a:close/>
                </a:path>
              </a:pathLst>
            </a:custGeom>
            <a:solidFill>
              <a:srgbClr val="2C798C"/>
            </a:solidFill>
            <a:ln>
              <a:noFill/>
            </a:ln>
          </p:spPr>
          <p:txBody>
            <a:bodyPr vert="horz" wrap="square" lIns="91440" tIns="45720" rIns="91440" bIns="45720" numCol="1" anchor="t" anchorCtr="0" compatLnSpc="1"/>
            <a:lstStyle/>
            <a:p>
              <a:endParaRPr lang="zh-CN" altLang="en-US"/>
            </a:p>
          </p:txBody>
        </p:sp>
        <p:sp>
          <p:nvSpPr>
            <p:cNvPr id="1404" name="Freeform 94"/>
            <p:cNvSpPr/>
            <p:nvPr/>
          </p:nvSpPr>
          <p:spPr bwMode="auto">
            <a:xfrm>
              <a:off x="-2246313" y="1728788"/>
              <a:ext cx="146050" cy="146050"/>
            </a:xfrm>
            <a:custGeom>
              <a:avLst/>
              <a:gdLst>
                <a:gd name="T0" fmla="*/ 185 w 185"/>
                <a:gd name="T1" fmla="*/ 92 h 185"/>
                <a:gd name="T2" fmla="*/ 185 w 185"/>
                <a:gd name="T3" fmla="*/ 92 h 185"/>
                <a:gd name="T4" fmla="*/ 183 w 185"/>
                <a:gd name="T5" fmla="*/ 112 h 185"/>
                <a:gd name="T6" fmla="*/ 179 w 185"/>
                <a:gd name="T7" fmla="*/ 128 h 185"/>
                <a:gd name="T8" fmla="*/ 170 w 185"/>
                <a:gd name="T9" fmla="*/ 145 h 185"/>
                <a:gd name="T10" fmla="*/ 159 w 185"/>
                <a:gd name="T11" fmla="*/ 157 h 185"/>
                <a:gd name="T12" fmla="*/ 144 w 185"/>
                <a:gd name="T13" fmla="*/ 168 h 185"/>
                <a:gd name="T14" fmla="*/ 130 w 185"/>
                <a:gd name="T15" fmla="*/ 177 h 185"/>
                <a:gd name="T16" fmla="*/ 112 w 185"/>
                <a:gd name="T17" fmla="*/ 183 h 185"/>
                <a:gd name="T18" fmla="*/ 93 w 185"/>
                <a:gd name="T19" fmla="*/ 185 h 185"/>
                <a:gd name="T20" fmla="*/ 93 w 185"/>
                <a:gd name="T21" fmla="*/ 185 h 185"/>
                <a:gd name="T22" fmla="*/ 75 w 185"/>
                <a:gd name="T23" fmla="*/ 183 h 185"/>
                <a:gd name="T24" fmla="*/ 57 w 185"/>
                <a:gd name="T25" fmla="*/ 177 h 185"/>
                <a:gd name="T26" fmla="*/ 42 w 185"/>
                <a:gd name="T27" fmla="*/ 168 h 185"/>
                <a:gd name="T28" fmla="*/ 28 w 185"/>
                <a:gd name="T29" fmla="*/ 157 h 185"/>
                <a:gd name="T30" fmla="*/ 17 w 185"/>
                <a:gd name="T31" fmla="*/ 145 h 185"/>
                <a:gd name="T32" fmla="*/ 8 w 185"/>
                <a:gd name="T33" fmla="*/ 128 h 185"/>
                <a:gd name="T34" fmla="*/ 2 w 185"/>
                <a:gd name="T35" fmla="*/ 112 h 185"/>
                <a:gd name="T36" fmla="*/ 0 w 185"/>
                <a:gd name="T37" fmla="*/ 92 h 185"/>
                <a:gd name="T38" fmla="*/ 0 w 185"/>
                <a:gd name="T39" fmla="*/ 92 h 185"/>
                <a:gd name="T40" fmla="*/ 2 w 185"/>
                <a:gd name="T41" fmla="*/ 73 h 185"/>
                <a:gd name="T42" fmla="*/ 8 w 185"/>
                <a:gd name="T43" fmla="*/ 57 h 185"/>
                <a:gd name="T44" fmla="*/ 17 w 185"/>
                <a:gd name="T45" fmla="*/ 41 h 185"/>
                <a:gd name="T46" fmla="*/ 28 w 185"/>
                <a:gd name="T47" fmla="*/ 28 h 185"/>
                <a:gd name="T48" fmla="*/ 42 w 185"/>
                <a:gd name="T49" fmla="*/ 15 h 185"/>
                <a:gd name="T50" fmla="*/ 57 w 185"/>
                <a:gd name="T51" fmla="*/ 8 h 185"/>
                <a:gd name="T52" fmla="*/ 75 w 185"/>
                <a:gd name="T53" fmla="*/ 2 h 185"/>
                <a:gd name="T54" fmla="*/ 93 w 185"/>
                <a:gd name="T55" fmla="*/ 0 h 185"/>
                <a:gd name="T56" fmla="*/ 93 w 185"/>
                <a:gd name="T57" fmla="*/ 0 h 185"/>
                <a:gd name="T58" fmla="*/ 112 w 185"/>
                <a:gd name="T59" fmla="*/ 2 h 185"/>
                <a:gd name="T60" fmla="*/ 130 w 185"/>
                <a:gd name="T61" fmla="*/ 8 h 185"/>
                <a:gd name="T62" fmla="*/ 144 w 185"/>
                <a:gd name="T63" fmla="*/ 15 h 185"/>
                <a:gd name="T64" fmla="*/ 159 w 185"/>
                <a:gd name="T65" fmla="*/ 28 h 185"/>
                <a:gd name="T66" fmla="*/ 170 w 185"/>
                <a:gd name="T67" fmla="*/ 41 h 185"/>
                <a:gd name="T68" fmla="*/ 179 w 185"/>
                <a:gd name="T69" fmla="*/ 57 h 185"/>
                <a:gd name="T70" fmla="*/ 183 w 185"/>
                <a:gd name="T71" fmla="*/ 73 h 185"/>
                <a:gd name="T72" fmla="*/ 185 w 185"/>
                <a:gd name="T73" fmla="*/ 92 h 185"/>
                <a:gd name="T74" fmla="*/ 185 w 185"/>
                <a:gd name="T7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5" h="185">
                  <a:moveTo>
                    <a:pt x="185" y="92"/>
                  </a:moveTo>
                  <a:lnTo>
                    <a:pt x="185" y="92"/>
                  </a:lnTo>
                  <a:lnTo>
                    <a:pt x="183" y="112"/>
                  </a:lnTo>
                  <a:lnTo>
                    <a:pt x="179" y="128"/>
                  </a:lnTo>
                  <a:lnTo>
                    <a:pt x="170" y="145"/>
                  </a:lnTo>
                  <a:lnTo>
                    <a:pt x="159" y="157"/>
                  </a:lnTo>
                  <a:lnTo>
                    <a:pt x="144" y="168"/>
                  </a:lnTo>
                  <a:lnTo>
                    <a:pt x="130" y="177"/>
                  </a:lnTo>
                  <a:lnTo>
                    <a:pt x="112" y="183"/>
                  </a:lnTo>
                  <a:lnTo>
                    <a:pt x="93" y="185"/>
                  </a:lnTo>
                  <a:lnTo>
                    <a:pt x="93" y="185"/>
                  </a:lnTo>
                  <a:lnTo>
                    <a:pt x="75" y="183"/>
                  </a:lnTo>
                  <a:lnTo>
                    <a:pt x="57" y="177"/>
                  </a:lnTo>
                  <a:lnTo>
                    <a:pt x="42" y="168"/>
                  </a:lnTo>
                  <a:lnTo>
                    <a:pt x="28" y="157"/>
                  </a:lnTo>
                  <a:lnTo>
                    <a:pt x="17" y="145"/>
                  </a:lnTo>
                  <a:lnTo>
                    <a:pt x="8" y="128"/>
                  </a:lnTo>
                  <a:lnTo>
                    <a:pt x="2" y="112"/>
                  </a:lnTo>
                  <a:lnTo>
                    <a:pt x="0" y="92"/>
                  </a:lnTo>
                  <a:lnTo>
                    <a:pt x="0" y="92"/>
                  </a:lnTo>
                  <a:lnTo>
                    <a:pt x="2" y="73"/>
                  </a:lnTo>
                  <a:lnTo>
                    <a:pt x="8" y="57"/>
                  </a:lnTo>
                  <a:lnTo>
                    <a:pt x="17" y="41"/>
                  </a:lnTo>
                  <a:lnTo>
                    <a:pt x="28" y="28"/>
                  </a:lnTo>
                  <a:lnTo>
                    <a:pt x="42" y="15"/>
                  </a:lnTo>
                  <a:lnTo>
                    <a:pt x="57" y="8"/>
                  </a:lnTo>
                  <a:lnTo>
                    <a:pt x="75" y="2"/>
                  </a:lnTo>
                  <a:lnTo>
                    <a:pt x="93" y="0"/>
                  </a:lnTo>
                  <a:lnTo>
                    <a:pt x="93" y="0"/>
                  </a:lnTo>
                  <a:lnTo>
                    <a:pt x="112" y="2"/>
                  </a:lnTo>
                  <a:lnTo>
                    <a:pt x="130" y="8"/>
                  </a:lnTo>
                  <a:lnTo>
                    <a:pt x="144" y="15"/>
                  </a:lnTo>
                  <a:lnTo>
                    <a:pt x="159" y="28"/>
                  </a:lnTo>
                  <a:lnTo>
                    <a:pt x="170" y="41"/>
                  </a:lnTo>
                  <a:lnTo>
                    <a:pt x="179" y="57"/>
                  </a:lnTo>
                  <a:lnTo>
                    <a:pt x="183" y="73"/>
                  </a:lnTo>
                  <a:lnTo>
                    <a:pt x="185" y="92"/>
                  </a:lnTo>
                  <a:lnTo>
                    <a:pt x="185" y="92"/>
                  </a:lnTo>
                  <a:close/>
                </a:path>
              </a:pathLst>
            </a:custGeom>
            <a:solidFill>
              <a:srgbClr val="2C798C"/>
            </a:solidFill>
            <a:ln>
              <a:noFill/>
            </a:ln>
          </p:spPr>
          <p:txBody>
            <a:bodyPr vert="horz" wrap="square" lIns="91440" tIns="45720" rIns="91440" bIns="45720" numCol="1" anchor="t" anchorCtr="0" compatLnSpc="1"/>
            <a:lstStyle/>
            <a:p>
              <a:endParaRPr lang="zh-CN" altLang="en-US"/>
            </a:p>
          </p:txBody>
        </p:sp>
        <p:sp>
          <p:nvSpPr>
            <p:cNvPr id="1406" name="Freeform 96"/>
            <p:cNvSpPr/>
            <p:nvPr/>
          </p:nvSpPr>
          <p:spPr bwMode="auto">
            <a:xfrm>
              <a:off x="-1677988" y="2725738"/>
              <a:ext cx="347663" cy="574675"/>
            </a:xfrm>
            <a:custGeom>
              <a:avLst/>
              <a:gdLst>
                <a:gd name="T0" fmla="*/ 380 w 438"/>
                <a:gd name="T1" fmla="*/ 0 h 723"/>
                <a:gd name="T2" fmla="*/ 0 w 438"/>
                <a:gd name="T3" fmla="*/ 0 h 723"/>
                <a:gd name="T4" fmla="*/ 0 w 438"/>
                <a:gd name="T5" fmla="*/ 723 h 723"/>
                <a:gd name="T6" fmla="*/ 380 w 438"/>
                <a:gd name="T7" fmla="*/ 723 h 723"/>
                <a:gd name="T8" fmla="*/ 380 w 438"/>
                <a:gd name="T9" fmla="*/ 723 h 723"/>
                <a:gd name="T10" fmla="*/ 391 w 438"/>
                <a:gd name="T11" fmla="*/ 722 h 723"/>
                <a:gd name="T12" fmla="*/ 402 w 438"/>
                <a:gd name="T13" fmla="*/ 718 h 723"/>
                <a:gd name="T14" fmla="*/ 412 w 438"/>
                <a:gd name="T15" fmla="*/ 712 h 723"/>
                <a:gd name="T16" fmla="*/ 420 w 438"/>
                <a:gd name="T17" fmla="*/ 705 h 723"/>
                <a:gd name="T18" fmla="*/ 427 w 438"/>
                <a:gd name="T19" fmla="*/ 698 h 723"/>
                <a:gd name="T20" fmla="*/ 433 w 438"/>
                <a:gd name="T21" fmla="*/ 687 h 723"/>
                <a:gd name="T22" fmla="*/ 436 w 438"/>
                <a:gd name="T23" fmla="*/ 676 h 723"/>
                <a:gd name="T24" fmla="*/ 438 w 438"/>
                <a:gd name="T25" fmla="*/ 665 h 723"/>
                <a:gd name="T26" fmla="*/ 438 w 438"/>
                <a:gd name="T27" fmla="*/ 59 h 723"/>
                <a:gd name="T28" fmla="*/ 438 w 438"/>
                <a:gd name="T29" fmla="*/ 59 h 723"/>
                <a:gd name="T30" fmla="*/ 436 w 438"/>
                <a:gd name="T31" fmla="*/ 48 h 723"/>
                <a:gd name="T32" fmla="*/ 433 w 438"/>
                <a:gd name="T33" fmla="*/ 37 h 723"/>
                <a:gd name="T34" fmla="*/ 427 w 438"/>
                <a:gd name="T35" fmla="*/ 28 h 723"/>
                <a:gd name="T36" fmla="*/ 420 w 438"/>
                <a:gd name="T37" fmla="*/ 19 h 723"/>
                <a:gd name="T38" fmla="*/ 412 w 438"/>
                <a:gd name="T39" fmla="*/ 11 h 723"/>
                <a:gd name="T40" fmla="*/ 402 w 438"/>
                <a:gd name="T41" fmla="*/ 6 h 723"/>
                <a:gd name="T42" fmla="*/ 391 w 438"/>
                <a:gd name="T43" fmla="*/ 2 h 723"/>
                <a:gd name="T44" fmla="*/ 380 w 438"/>
                <a:gd name="T45" fmla="*/ 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8" h="723">
                  <a:moveTo>
                    <a:pt x="380" y="0"/>
                  </a:moveTo>
                  <a:lnTo>
                    <a:pt x="0" y="0"/>
                  </a:lnTo>
                  <a:lnTo>
                    <a:pt x="0" y="723"/>
                  </a:lnTo>
                  <a:lnTo>
                    <a:pt x="380" y="723"/>
                  </a:lnTo>
                  <a:lnTo>
                    <a:pt x="380" y="723"/>
                  </a:lnTo>
                  <a:lnTo>
                    <a:pt x="391" y="722"/>
                  </a:lnTo>
                  <a:lnTo>
                    <a:pt x="402" y="718"/>
                  </a:lnTo>
                  <a:lnTo>
                    <a:pt x="412" y="712"/>
                  </a:lnTo>
                  <a:lnTo>
                    <a:pt x="420" y="705"/>
                  </a:lnTo>
                  <a:lnTo>
                    <a:pt x="427" y="698"/>
                  </a:lnTo>
                  <a:lnTo>
                    <a:pt x="433" y="687"/>
                  </a:lnTo>
                  <a:lnTo>
                    <a:pt x="436" y="676"/>
                  </a:lnTo>
                  <a:lnTo>
                    <a:pt x="438" y="665"/>
                  </a:lnTo>
                  <a:lnTo>
                    <a:pt x="438" y="59"/>
                  </a:lnTo>
                  <a:lnTo>
                    <a:pt x="438" y="59"/>
                  </a:lnTo>
                  <a:lnTo>
                    <a:pt x="436" y="48"/>
                  </a:lnTo>
                  <a:lnTo>
                    <a:pt x="433" y="37"/>
                  </a:lnTo>
                  <a:lnTo>
                    <a:pt x="427" y="28"/>
                  </a:lnTo>
                  <a:lnTo>
                    <a:pt x="420" y="19"/>
                  </a:lnTo>
                  <a:lnTo>
                    <a:pt x="412" y="11"/>
                  </a:lnTo>
                  <a:lnTo>
                    <a:pt x="402" y="6"/>
                  </a:lnTo>
                  <a:lnTo>
                    <a:pt x="391" y="2"/>
                  </a:lnTo>
                  <a:lnTo>
                    <a:pt x="3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7" name="Rectangle 97"/>
            <p:cNvSpPr>
              <a:spLocks noChangeArrowheads="1"/>
            </p:cNvSpPr>
            <p:nvPr/>
          </p:nvSpPr>
          <p:spPr bwMode="auto">
            <a:xfrm>
              <a:off x="-1784350" y="2725738"/>
              <a:ext cx="106363" cy="574675"/>
            </a:xfrm>
            <a:prstGeom prst="rect">
              <a:avLst/>
            </a:prstGeom>
            <a:solidFill>
              <a:srgbClr val="413D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08" name="Rectangle 98"/>
            <p:cNvSpPr>
              <a:spLocks noChangeArrowheads="1"/>
            </p:cNvSpPr>
            <p:nvPr/>
          </p:nvSpPr>
          <p:spPr bwMode="auto">
            <a:xfrm>
              <a:off x="-1784350" y="2725738"/>
              <a:ext cx="10636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10" name="Freeform 100"/>
            <p:cNvSpPr/>
            <p:nvPr/>
          </p:nvSpPr>
          <p:spPr bwMode="auto">
            <a:xfrm>
              <a:off x="-2157413" y="2725738"/>
              <a:ext cx="373063" cy="574675"/>
            </a:xfrm>
            <a:custGeom>
              <a:avLst/>
              <a:gdLst>
                <a:gd name="T0" fmla="*/ 469 w 469"/>
                <a:gd name="T1" fmla="*/ 0 h 723"/>
                <a:gd name="T2" fmla="*/ 59 w 469"/>
                <a:gd name="T3" fmla="*/ 0 h 723"/>
                <a:gd name="T4" fmla="*/ 59 w 469"/>
                <a:gd name="T5" fmla="*/ 0 h 723"/>
                <a:gd name="T6" fmla="*/ 46 w 469"/>
                <a:gd name="T7" fmla="*/ 2 h 723"/>
                <a:gd name="T8" fmla="*/ 35 w 469"/>
                <a:gd name="T9" fmla="*/ 6 h 723"/>
                <a:gd name="T10" fmla="*/ 26 w 469"/>
                <a:gd name="T11" fmla="*/ 11 h 723"/>
                <a:gd name="T12" fmla="*/ 17 w 469"/>
                <a:gd name="T13" fmla="*/ 19 h 723"/>
                <a:gd name="T14" fmla="*/ 10 w 469"/>
                <a:gd name="T15" fmla="*/ 28 h 723"/>
                <a:gd name="T16" fmla="*/ 4 w 469"/>
                <a:gd name="T17" fmla="*/ 37 h 723"/>
                <a:gd name="T18" fmla="*/ 0 w 469"/>
                <a:gd name="T19" fmla="*/ 48 h 723"/>
                <a:gd name="T20" fmla="*/ 0 w 469"/>
                <a:gd name="T21" fmla="*/ 59 h 723"/>
                <a:gd name="T22" fmla="*/ 0 w 469"/>
                <a:gd name="T23" fmla="*/ 63 h 723"/>
                <a:gd name="T24" fmla="*/ 108 w 469"/>
                <a:gd name="T25" fmla="*/ 63 h 723"/>
                <a:gd name="T26" fmla="*/ 108 w 469"/>
                <a:gd name="T27" fmla="*/ 136 h 723"/>
                <a:gd name="T28" fmla="*/ 0 w 469"/>
                <a:gd name="T29" fmla="*/ 136 h 723"/>
                <a:gd name="T30" fmla="*/ 0 w 469"/>
                <a:gd name="T31" fmla="*/ 340 h 723"/>
                <a:gd name="T32" fmla="*/ 108 w 469"/>
                <a:gd name="T33" fmla="*/ 340 h 723"/>
                <a:gd name="T34" fmla="*/ 108 w 469"/>
                <a:gd name="T35" fmla="*/ 415 h 723"/>
                <a:gd name="T36" fmla="*/ 0 w 469"/>
                <a:gd name="T37" fmla="*/ 415 h 723"/>
                <a:gd name="T38" fmla="*/ 0 w 469"/>
                <a:gd name="T39" fmla="*/ 508 h 723"/>
                <a:gd name="T40" fmla="*/ 28 w 469"/>
                <a:gd name="T41" fmla="*/ 508 h 723"/>
                <a:gd name="T42" fmla="*/ 28 w 469"/>
                <a:gd name="T43" fmla="*/ 581 h 723"/>
                <a:gd name="T44" fmla="*/ 0 w 469"/>
                <a:gd name="T45" fmla="*/ 581 h 723"/>
                <a:gd name="T46" fmla="*/ 0 w 469"/>
                <a:gd name="T47" fmla="*/ 665 h 723"/>
                <a:gd name="T48" fmla="*/ 0 w 469"/>
                <a:gd name="T49" fmla="*/ 665 h 723"/>
                <a:gd name="T50" fmla="*/ 2 w 469"/>
                <a:gd name="T51" fmla="*/ 680 h 723"/>
                <a:gd name="T52" fmla="*/ 8 w 469"/>
                <a:gd name="T53" fmla="*/ 692 h 723"/>
                <a:gd name="T54" fmla="*/ 81 w 469"/>
                <a:gd name="T55" fmla="*/ 692 h 723"/>
                <a:gd name="T56" fmla="*/ 126 w 469"/>
                <a:gd name="T57" fmla="*/ 512 h 723"/>
                <a:gd name="T58" fmla="*/ 287 w 469"/>
                <a:gd name="T59" fmla="*/ 650 h 723"/>
                <a:gd name="T60" fmla="*/ 236 w 469"/>
                <a:gd name="T61" fmla="*/ 692 h 723"/>
                <a:gd name="T62" fmla="*/ 281 w 469"/>
                <a:gd name="T63" fmla="*/ 692 h 723"/>
                <a:gd name="T64" fmla="*/ 281 w 469"/>
                <a:gd name="T65" fmla="*/ 723 h 723"/>
                <a:gd name="T66" fmla="*/ 469 w 469"/>
                <a:gd name="T67" fmla="*/ 723 h 723"/>
                <a:gd name="T68" fmla="*/ 469 w 469"/>
                <a:gd name="T69" fmla="*/ 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9" h="723">
                  <a:moveTo>
                    <a:pt x="469" y="0"/>
                  </a:moveTo>
                  <a:lnTo>
                    <a:pt x="59" y="0"/>
                  </a:lnTo>
                  <a:lnTo>
                    <a:pt x="59" y="0"/>
                  </a:lnTo>
                  <a:lnTo>
                    <a:pt x="46" y="2"/>
                  </a:lnTo>
                  <a:lnTo>
                    <a:pt x="35" y="6"/>
                  </a:lnTo>
                  <a:lnTo>
                    <a:pt x="26" y="11"/>
                  </a:lnTo>
                  <a:lnTo>
                    <a:pt x="17" y="19"/>
                  </a:lnTo>
                  <a:lnTo>
                    <a:pt x="10" y="28"/>
                  </a:lnTo>
                  <a:lnTo>
                    <a:pt x="4" y="37"/>
                  </a:lnTo>
                  <a:lnTo>
                    <a:pt x="0" y="48"/>
                  </a:lnTo>
                  <a:lnTo>
                    <a:pt x="0" y="59"/>
                  </a:lnTo>
                  <a:lnTo>
                    <a:pt x="0" y="63"/>
                  </a:lnTo>
                  <a:lnTo>
                    <a:pt x="108" y="63"/>
                  </a:lnTo>
                  <a:lnTo>
                    <a:pt x="108" y="136"/>
                  </a:lnTo>
                  <a:lnTo>
                    <a:pt x="0" y="136"/>
                  </a:lnTo>
                  <a:lnTo>
                    <a:pt x="0" y="340"/>
                  </a:lnTo>
                  <a:lnTo>
                    <a:pt x="108" y="340"/>
                  </a:lnTo>
                  <a:lnTo>
                    <a:pt x="108" y="415"/>
                  </a:lnTo>
                  <a:lnTo>
                    <a:pt x="0" y="415"/>
                  </a:lnTo>
                  <a:lnTo>
                    <a:pt x="0" y="508"/>
                  </a:lnTo>
                  <a:lnTo>
                    <a:pt x="28" y="508"/>
                  </a:lnTo>
                  <a:lnTo>
                    <a:pt x="28" y="581"/>
                  </a:lnTo>
                  <a:lnTo>
                    <a:pt x="0" y="581"/>
                  </a:lnTo>
                  <a:lnTo>
                    <a:pt x="0" y="665"/>
                  </a:lnTo>
                  <a:lnTo>
                    <a:pt x="0" y="665"/>
                  </a:lnTo>
                  <a:lnTo>
                    <a:pt x="2" y="680"/>
                  </a:lnTo>
                  <a:lnTo>
                    <a:pt x="8" y="692"/>
                  </a:lnTo>
                  <a:lnTo>
                    <a:pt x="81" y="692"/>
                  </a:lnTo>
                  <a:lnTo>
                    <a:pt x="126" y="512"/>
                  </a:lnTo>
                  <a:lnTo>
                    <a:pt x="287" y="650"/>
                  </a:lnTo>
                  <a:lnTo>
                    <a:pt x="236" y="692"/>
                  </a:lnTo>
                  <a:lnTo>
                    <a:pt x="281" y="692"/>
                  </a:lnTo>
                  <a:lnTo>
                    <a:pt x="281" y="723"/>
                  </a:lnTo>
                  <a:lnTo>
                    <a:pt x="469" y="723"/>
                  </a:lnTo>
                  <a:lnTo>
                    <a:pt x="4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4" name="Rectangle 104"/>
            <p:cNvSpPr>
              <a:spLocks noChangeArrowheads="1"/>
            </p:cNvSpPr>
            <p:nvPr/>
          </p:nvSpPr>
          <p:spPr bwMode="auto">
            <a:xfrm>
              <a:off x="-2157413" y="3128963"/>
              <a:ext cx="22225" cy="58738"/>
            </a:xfrm>
            <a:prstGeom prst="rect">
              <a:avLst/>
            </a:prstGeom>
            <a:solidFill>
              <a:srgbClr val="DEE1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15" name="Rectangle 105"/>
            <p:cNvSpPr>
              <a:spLocks noChangeArrowheads="1"/>
            </p:cNvSpPr>
            <p:nvPr/>
          </p:nvSpPr>
          <p:spPr bwMode="auto">
            <a:xfrm>
              <a:off x="-2157413" y="3128963"/>
              <a:ext cx="22225" cy="5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16" name="Rectangle 106"/>
            <p:cNvSpPr>
              <a:spLocks noChangeArrowheads="1"/>
            </p:cNvSpPr>
            <p:nvPr/>
          </p:nvSpPr>
          <p:spPr bwMode="auto">
            <a:xfrm>
              <a:off x="-2157413" y="2774951"/>
              <a:ext cx="85725" cy="58738"/>
            </a:xfrm>
            <a:prstGeom prst="rect">
              <a:avLst/>
            </a:prstGeom>
            <a:solidFill>
              <a:srgbClr val="DEE1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17" name="Rectangle 107"/>
            <p:cNvSpPr>
              <a:spLocks noChangeArrowheads="1"/>
            </p:cNvSpPr>
            <p:nvPr/>
          </p:nvSpPr>
          <p:spPr bwMode="auto">
            <a:xfrm>
              <a:off x="-2157413" y="2774951"/>
              <a:ext cx="85725" cy="5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18" name="Rectangle 108"/>
            <p:cNvSpPr>
              <a:spLocks noChangeArrowheads="1"/>
            </p:cNvSpPr>
            <p:nvPr/>
          </p:nvSpPr>
          <p:spPr bwMode="auto">
            <a:xfrm>
              <a:off x="-2157413" y="2995613"/>
              <a:ext cx="85725" cy="58738"/>
            </a:xfrm>
            <a:prstGeom prst="rect">
              <a:avLst/>
            </a:prstGeom>
            <a:solidFill>
              <a:srgbClr val="DEE1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19" name="Rectangle 109"/>
            <p:cNvSpPr>
              <a:spLocks noChangeArrowheads="1"/>
            </p:cNvSpPr>
            <p:nvPr/>
          </p:nvSpPr>
          <p:spPr bwMode="auto">
            <a:xfrm>
              <a:off x="-2157413" y="2995613"/>
              <a:ext cx="85725" cy="5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22" name="Freeform 112"/>
            <p:cNvSpPr/>
            <p:nvPr/>
          </p:nvSpPr>
          <p:spPr bwMode="auto">
            <a:xfrm>
              <a:off x="-2093913" y="3132138"/>
              <a:ext cx="163513" cy="142875"/>
            </a:xfrm>
            <a:custGeom>
              <a:avLst/>
              <a:gdLst>
                <a:gd name="T0" fmla="*/ 45 w 206"/>
                <a:gd name="T1" fmla="*/ 0 h 180"/>
                <a:gd name="T2" fmla="*/ 0 w 206"/>
                <a:gd name="T3" fmla="*/ 180 h 180"/>
                <a:gd name="T4" fmla="*/ 155 w 206"/>
                <a:gd name="T5" fmla="*/ 180 h 180"/>
                <a:gd name="T6" fmla="*/ 206 w 206"/>
                <a:gd name="T7" fmla="*/ 138 h 180"/>
                <a:gd name="T8" fmla="*/ 45 w 206"/>
                <a:gd name="T9" fmla="*/ 0 h 180"/>
              </a:gdLst>
              <a:ahLst/>
              <a:cxnLst>
                <a:cxn ang="0">
                  <a:pos x="T0" y="T1"/>
                </a:cxn>
                <a:cxn ang="0">
                  <a:pos x="T2" y="T3"/>
                </a:cxn>
                <a:cxn ang="0">
                  <a:pos x="T4" y="T5"/>
                </a:cxn>
                <a:cxn ang="0">
                  <a:pos x="T6" y="T7"/>
                </a:cxn>
                <a:cxn ang="0">
                  <a:pos x="T8" y="T9"/>
                </a:cxn>
              </a:cxnLst>
              <a:rect l="0" t="0" r="r" b="b"/>
              <a:pathLst>
                <a:path w="206" h="180">
                  <a:moveTo>
                    <a:pt x="45" y="0"/>
                  </a:moveTo>
                  <a:lnTo>
                    <a:pt x="0" y="180"/>
                  </a:lnTo>
                  <a:lnTo>
                    <a:pt x="155" y="180"/>
                  </a:lnTo>
                  <a:lnTo>
                    <a:pt x="206" y="138"/>
                  </a:lnTo>
                  <a:lnTo>
                    <a:pt x="4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5" name="Freeform 115"/>
            <p:cNvSpPr/>
            <p:nvPr/>
          </p:nvSpPr>
          <p:spPr bwMode="auto">
            <a:xfrm>
              <a:off x="-2197100" y="2686051"/>
              <a:ext cx="825500" cy="573088"/>
            </a:xfrm>
            <a:custGeom>
              <a:avLst/>
              <a:gdLst>
                <a:gd name="T0" fmla="*/ 59 w 1042"/>
                <a:gd name="T1" fmla="*/ 723 h 723"/>
                <a:gd name="T2" fmla="*/ 59 w 1042"/>
                <a:gd name="T3" fmla="*/ 723 h 723"/>
                <a:gd name="T4" fmla="*/ 46 w 1042"/>
                <a:gd name="T5" fmla="*/ 722 h 723"/>
                <a:gd name="T6" fmla="*/ 35 w 1042"/>
                <a:gd name="T7" fmla="*/ 718 h 723"/>
                <a:gd name="T8" fmla="*/ 26 w 1042"/>
                <a:gd name="T9" fmla="*/ 712 h 723"/>
                <a:gd name="T10" fmla="*/ 17 w 1042"/>
                <a:gd name="T11" fmla="*/ 705 h 723"/>
                <a:gd name="T12" fmla="*/ 9 w 1042"/>
                <a:gd name="T13" fmla="*/ 698 h 723"/>
                <a:gd name="T14" fmla="*/ 4 w 1042"/>
                <a:gd name="T15" fmla="*/ 687 h 723"/>
                <a:gd name="T16" fmla="*/ 0 w 1042"/>
                <a:gd name="T17" fmla="*/ 676 h 723"/>
                <a:gd name="T18" fmla="*/ 0 w 1042"/>
                <a:gd name="T19" fmla="*/ 665 h 723"/>
                <a:gd name="T20" fmla="*/ 0 w 1042"/>
                <a:gd name="T21" fmla="*/ 59 h 723"/>
                <a:gd name="T22" fmla="*/ 0 w 1042"/>
                <a:gd name="T23" fmla="*/ 59 h 723"/>
                <a:gd name="T24" fmla="*/ 0 w 1042"/>
                <a:gd name="T25" fmla="*/ 48 h 723"/>
                <a:gd name="T26" fmla="*/ 4 w 1042"/>
                <a:gd name="T27" fmla="*/ 37 h 723"/>
                <a:gd name="T28" fmla="*/ 9 w 1042"/>
                <a:gd name="T29" fmla="*/ 28 h 723"/>
                <a:gd name="T30" fmla="*/ 17 w 1042"/>
                <a:gd name="T31" fmla="*/ 19 h 723"/>
                <a:gd name="T32" fmla="*/ 26 w 1042"/>
                <a:gd name="T33" fmla="*/ 11 h 723"/>
                <a:gd name="T34" fmla="*/ 35 w 1042"/>
                <a:gd name="T35" fmla="*/ 6 h 723"/>
                <a:gd name="T36" fmla="*/ 46 w 1042"/>
                <a:gd name="T37" fmla="*/ 2 h 723"/>
                <a:gd name="T38" fmla="*/ 59 w 1042"/>
                <a:gd name="T39" fmla="*/ 0 h 723"/>
                <a:gd name="T40" fmla="*/ 984 w 1042"/>
                <a:gd name="T41" fmla="*/ 0 h 723"/>
                <a:gd name="T42" fmla="*/ 984 w 1042"/>
                <a:gd name="T43" fmla="*/ 0 h 723"/>
                <a:gd name="T44" fmla="*/ 994 w 1042"/>
                <a:gd name="T45" fmla="*/ 2 h 723"/>
                <a:gd name="T46" fmla="*/ 1005 w 1042"/>
                <a:gd name="T47" fmla="*/ 6 h 723"/>
                <a:gd name="T48" fmla="*/ 1016 w 1042"/>
                <a:gd name="T49" fmla="*/ 11 h 723"/>
                <a:gd name="T50" fmla="*/ 1024 w 1042"/>
                <a:gd name="T51" fmla="*/ 19 h 723"/>
                <a:gd name="T52" fmla="*/ 1031 w 1042"/>
                <a:gd name="T53" fmla="*/ 28 h 723"/>
                <a:gd name="T54" fmla="*/ 1036 w 1042"/>
                <a:gd name="T55" fmla="*/ 37 h 723"/>
                <a:gd name="T56" fmla="*/ 1040 w 1042"/>
                <a:gd name="T57" fmla="*/ 48 h 723"/>
                <a:gd name="T58" fmla="*/ 1042 w 1042"/>
                <a:gd name="T59" fmla="*/ 59 h 723"/>
                <a:gd name="T60" fmla="*/ 1042 w 1042"/>
                <a:gd name="T61" fmla="*/ 665 h 723"/>
                <a:gd name="T62" fmla="*/ 1042 w 1042"/>
                <a:gd name="T63" fmla="*/ 665 h 723"/>
                <a:gd name="T64" fmla="*/ 1040 w 1042"/>
                <a:gd name="T65" fmla="*/ 676 h 723"/>
                <a:gd name="T66" fmla="*/ 1036 w 1042"/>
                <a:gd name="T67" fmla="*/ 687 h 723"/>
                <a:gd name="T68" fmla="*/ 1031 w 1042"/>
                <a:gd name="T69" fmla="*/ 698 h 723"/>
                <a:gd name="T70" fmla="*/ 1024 w 1042"/>
                <a:gd name="T71" fmla="*/ 705 h 723"/>
                <a:gd name="T72" fmla="*/ 1016 w 1042"/>
                <a:gd name="T73" fmla="*/ 712 h 723"/>
                <a:gd name="T74" fmla="*/ 1005 w 1042"/>
                <a:gd name="T75" fmla="*/ 718 h 723"/>
                <a:gd name="T76" fmla="*/ 994 w 1042"/>
                <a:gd name="T77" fmla="*/ 722 h 723"/>
                <a:gd name="T78" fmla="*/ 984 w 1042"/>
                <a:gd name="T79" fmla="*/ 723 h 723"/>
                <a:gd name="T80" fmla="*/ 59 w 1042"/>
                <a:gd name="T81" fmla="*/ 723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42" h="723">
                  <a:moveTo>
                    <a:pt x="59" y="723"/>
                  </a:moveTo>
                  <a:lnTo>
                    <a:pt x="59" y="723"/>
                  </a:lnTo>
                  <a:lnTo>
                    <a:pt x="46" y="722"/>
                  </a:lnTo>
                  <a:lnTo>
                    <a:pt x="35" y="718"/>
                  </a:lnTo>
                  <a:lnTo>
                    <a:pt x="26" y="712"/>
                  </a:lnTo>
                  <a:lnTo>
                    <a:pt x="17" y="705"/>
                  </a:lnTo>
                  <a:lnTo>
                    <a:pt x="9" y="698"/>
                  </a:lnTo>
                  <a:lnTo>
                    <a:pt x="4" y="687"/>
                  </a:lnTo>
                  <a:lnTo>
                    <a:pt x="0" y="676"/>
                  </a:lnTo>
                  <a:lnTo>
                    <a:pt x="0" y="665"/>
                  </a:lnTo>
                  <a:lnTo>
                    <a:pt x="0" y="59"/>
                  </a:lnTo>
                  <a:lnTo>
                    <a:pt x="0" y="59"/>
                  </a:lnTo>
                  <a:lnTo>
                    <a:pt x="0" y="48"/>
                  </a:lnTo>
                  <a:lnTo>
                    <a:pt x="4" y="37"/>
                  </a:lnTo>
                  <a:lnTo>
                    <a:pt x="9" y="28"/>
                  </a:lnTo>
                  <a:lnTo>
                    <a:pt x="17" y="19"/>
                  </a:lnTo>
                  <a:lnTo>
                    <a:pt x="26" y="11"/>
                  </a:lnTo>
                  <a:lnTo>
                    <a:pt x="35" y="6"/>
                  </a:lnTo>
                  <a:lnTo>
                    <a:pt x="46" y="2"/>
                  </a:lnTo>
                  <a:lnTo>
                    <a:pt x="59" y="0"/>
                  </a:lnTo>
                  <a:lnTo>
                    <a:pt x="984" y="0"/>
                  </a:lnTo>
                  <a:lnTo>
                    <a:pt x="984" y="0"/>
                  </a:lnTo>
                  <a:lnTo>
                    <a:pt x="994" y="2"/>
                  </a:lnTo>
                  <a:lnTo>
                    <a:pt x="1005" y="6"/>
                  </a:lnTo>
                  <a:lnTo>
                    <a:pt x="1016" y="11"/>
                  </a:lnTo>
                  <a:lnTo>
                    <a:pt x="1024" y="19"/>
                  </a:lnTo>
                  <a:lnTo>
                    <a:pt x="1031" y="28"/>
                  </a:lnTo>
                  <a:lnTo>
                    <a:pt x="1036" y="37"/>
                  </a:lnTo>
                  <a:lnTo>
                    <a:pt x="1040" y="48"/>
                  </a:lnTo>
                  <a:lnTo>
                    <a:pt x="1042" y="59"/>
                  </a:lnTo>
                  <a:lnTo>
                    <a:pt x="1042" y="665"/>
                  </a:lnTo>
                  <a:lnTo>
                    <a:pt x="1042" y="665"/>
                  </a:lnTo>
                  <a:lnTo>
                    <a:pt x="1040" y="676"/>
                  </a:lnTo>
                  <a:lnTo>
                    <a:pt x="1036" y="687"/>
                  </a:lnTo>
                  <a:lnTo>
                    <a:pt x="1031" y="698"/>
                  </a:lnTo>
                  <a:lnTo>
                    <a:pt x="1024" y="705"/>
                  </a:lnTo>
                  <a:lnTo>
                    <a:pt x="1016" y="712"/>
                  </a:lnTo>
                  <a:lnTo>
                    <a:pt x="1005" y="718"/>
                  </a:lnTo>
                  <a:lnTo>
                    <a:pt x="994" y="722"/>
                  </a:lnTo>
                  <a:lnTo>
                    <a:pt x="984" y="723"/>
                  </a:lnTo>
                  <a:lnTo>
                    <a:pt x="59" y="723"/>
                  </a:lnTo>
                  <a:close/>
                </a:path>
              </a:pathLst>
            </a:custGeom>
            <a:solidFill>
              <a:srgbClr val="00AEBC"/>
            </a:solidFill>
            <a:ln>
              <a:noFill/>
            </a:ln>
          </p:spPr>
          <p:txBody>
            <a:bodyPr vert="horz" wrap="square" lIns="91440" tIns="45720" rIns="91440" bIns="45720" numCol="1" anchor="t" anchorCtr="0" compatLnSpc="1"/>
            <a:lstStyle/>
            <a:p>
              <a:endParaRPr lang="zh-CN" altLang="en-US"/>
            </a:p>
          </p:txBody>
        </p:sp>
        <p:sp>
          <p:nvSpPr>
            <p:cNvPr id="1426" name="Freeform 116"/>
            <p:cNvSpPr/>
            <p:nvPr/>
          </p:nvSpPr>
          <p:spPr bwMode="auto">
            <a:xfrm>
              <a:off x="-2165350" y="3090863"/>
              <a:ext cx="195263" cy="273050"/>
            </a:xfrm>
            <a:custGeom>
              <a:avLst/>
              <a:gdLst>
                <a:gd name="T0" fmla="*/ 86 w 247"/>
                <a:gd name="T1" fmla="*/ 0 h 343"/>
                <a:gd name="T2" fmla="*/ 0 w 247"/>
                <a:gd name="T3" fmla="*/ 343 h 343"/>
                <a:gd name="T4" fmla="*/ 247 w 247"/>
                <a:gd name="T5" fmla="*/ 138 h 343"/>
                <a:gd name="T6" fmla="*/ 86 w 247"/>
                <a:gd name="T7" fmla="*/ 0 h 343"/>
              </a:gdLst>
              <a:ahLst/>
              <a:cxnLst>
                <a:cxn ang="0">
                  <a:pos x="T0" y="T1"/>
                </a:cxn>
                <a:cxn ang="0">
                  <a:pos x="T2" y="T3"/>
                </a:cxn>
                <a:cxn ang="0">
                  <a:pos x="T4" y="T5"/>
                </a:cxn>
                <a:cxn ang="0">
                  <a:pos x="T6" y="T7"/>
                </a:cxn>
              </a:cxnLst>
              <a:rect l="0" t="0" r="r" b="b"/>
              <a:pathLst>
                <a:path w="247" h="343">
                  <a:moveTo>
                    <a:pt x="86" y="0"/>
                  </a:moveTo>
                  <a:lnTo>
                    <a:pt x="0" y="343"/>
                  </a:lnTo>
                  <a:lnTo>
                    <a:pt x="247" y="138"/>
                  </a:lnTo>
                  <a:lnTo>
                    <a:pt x="86" y="0"/>
                  </a:lnTo>
                  <a:close/>
                </a:path>
              </a:pathLst>
            </a:custGeom>
            <a:solidFill>
              <a:srgbClr val="00AEBC"/>
            </a:solidFill>
            <a:ln>
              <a:noFill/>
            </a:ln>
          </p:spPr>
          <p:txBody>
            <a:bodyPr vert="horz" wrap="square" lIns="91440" tIns="45720" rIns="91440" bIns="45720" numCol="1" anchor="t" anchorCtr="0" compatLnSpc="1"/>
            <a:lstStyle/>
            <a:p>
              <a:endParaRPr lang="zh-CN" altLang="en-US"/>
            </a:p>
          </p:txBody>
        </p:sp>
        <p:sp>
          <p:nvSpPr>
            <p:cNvPr id="1427" name="Freeform 117"/>
            <p:cNvSpPr/>
            <p:nvPr/>
          </p:nvSpPr>
          <p:spPr bwMode="auto">
            <a:xfrm>
              <a:off x="-2165350" y="3090863"/>
              <a:ext cx="195263" cy="273050"/>
            </a:xfrm>
            <a:custGeom>
              <a:avLst/>
              <a:gdLst>
                <a:gd name="T0" fmla="*/ 86 w 247"/>
                <a:gd name="T1" fmla="*/ 0 h 343"/>
                <a:gd name="T2" fmla="*/ 0 w 247"/>
                <a:gd name="T3" fmla="*/ 343 h 343"/>
                <a:gd name="T4" fmla="*/ 247 w 247"/>
                <a:gd name="T5" fmla="*/ 138 h 343"/>
              </a:gdLst>
              <a:ahLst/>
              <a:cxnLst>
                <a:cxn ang="0">
                  <a:pos x="T0" y="T1"/>
                </a:cxn>
                <a:cxn ang="0">
                  <a:pos x="T2" y="T3"/>
                </a:cxn>
                <a:cxn ang="0">
                  <a:pos x="T4" y="T5"/>
                </a:cxn>
              </a:cxnLst>
              <a:rect l="0" t="0" r="r" b="b"/>
              <a:pathLst>
                <a:path w="247" h="343">
                  <a:moveTo>
                    <a:pt x="86" y="0"/>
                  </a:moveTo>
                  <a:lnTo>
                    <a:pt x="0" y="343"/>
                  </a:lnTo>
                  <a:lnTo>
                    <a:pt x="247" y="1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8" name="Freeform 118"/>
            <p:cNvSpPr/>
            <p:nvPr/>
          </p:nvSpPr>
          <p:spPr bwMode="auto">
            <a:xfrm>
              <a:off x="-2112963" y="2838451"/>
              <a:ext cx="657225" cy="34925"/>
            </a:xfrm>
            <a:custGeom>
              <a:avLst/>
              <a:gdLst>
                <a:gd name="T0" fmla="*/ 828 w 828"/>
                <a:gd name="T1" fmla="*/ 22 h 44"/>
                <a:gd name="T2" fmla="*/ 828 w 828"/>
                <a:gd name="T3" fmla="*/ 22 h 44"/>
                <a:gd name="T4" fmla="*/ 826 w 828"/>
                <a:gd name="T5" fmla="*/ 31 h 44"/>
                <a:gd name="T6" fmla="*/ 823 w 828"/>
                <a:gd name="T7" fmla="*/ 38 h 44"/>
                <a:gd name="T8" fmla="*/ 816 w 828"/>
                <a:gd name="T9" fmla="*/ 42 h 44"/>
                <a:gd name="T10" fmla="*/ 806 w 828"/>
                <a:gd name="T11" fmla="*/ 44 h 44"/>
                <a:gd name="T12" fmla="*/ 22 w 828"/>
                <a:gd name="T13" fmla="*/ 44 h 44"/>
                <a:gd name="T14" fmla="*/ 22 w 828"/>
                <a:gd name="T15" fmla="*/ 44 h 44"/>
                <a:gd name="T16" fmla="*/ 15 w 828"/>
                <a:gd name="T17" fmla="*/ 42 h 44"/>
                <a:gd name="T18" fmla="*/ 7 w 828"/>
                <a:gd name="T19" fmla="*/ 38 h 44"/>
                <a:gd name="T20" fmla="*/ 2 w 828"/>
                <a:gd name="T21" fmla="*/ 31 h 44"/>
                <a:gd name="T22" fmla="*/ 0 w 828"/>
                <a:gd name="T23" fmla="*/ 22 h 44"/>
                <a:gd name="T24" fmla="*/ 0 w 828"/>
                <a:gd name="T25" fmla="*/ 22 h 44"/>
                <a:gd name="T26" fmla="*/ 2 w 828"/>
                <a:gd name="T27" fmla="*/ 14 h 44"/>
                <a:gd name="T28" fmla="*/ 7 w 828"/>
                <a:gd name="T29" fmla="*/ 7 h 44"/>
                <a:gd name="T30" fmla="*/ 15 w 828"/>
                <a:gd name="T31" fmla="*/ 2 h 44"/>
                <a:gd name="T32" fmla="*/ 22 w 828"/>
                <a:gd name="T33" fmla="*/ 0 h 44"/>
                <a:gd name="T34" fmla="*/ 806 w 828"/>
                <a:gd name="T35" fmla="*/ 0 h 44"/>
                <a:gd name="T36" fmla="*/ 806 w 828"/>
                <a:gd name="T37" fmla="*/ 0 h 44"/>
                <a:gd name="T38" fmla="*/ 816 w 828"/>
                <a:gd name="T39" fmla="*/ 2 h 44"/>
                <a:gd name="T40" fmla="*/ 823 w 828"/>
                <a:gd name="T41" fmla="*/ 7 h 44"/>
                <a:gd name="T42" fmla="*/ 826 w 828"/>
                <a:gd name="T43" fmla="*/ 14 h 44"/>
                <a:gd name="T44" fmla="*/ 828 w 828"/>
                <a:gd name="T45" fmla="*/ 22 h 44"/>
                <a:gd name="T46" fmla="*/ 828 w 828"/>
                <a:gd name="T47"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8" h="44">
                  <a:moveTo>
                    <a:pt x="828" y="22"/>
                  </a:moveTo>
                  <a:lnTo>
                    <a:pt x="828" y="22"/>
                  </a:lnTo>
                  <a:lnTo>
                    <a:pt x="826" y="31"/>
                  </a:lnTo>
                  <a:lnTo>
                    <a:pt x="823" y="38"/>
                  </a:lnTo>
                  <a:lnTo>
                    <a:pt x="816" y="42"/>
                  </a:lnTo>
                  <a:lnTo>
                    <a:pt x="806" y="44"/>
                  </a:lnTo>
                  <a:lnTo>
                    <a:pt x="22" y="44"/>
                  </a:lnTo>
                  <a:lnTo>
                    <a:pt x="22" y="44"/>
                  </a:lnTo>
                  <a:lnTo>
                    <a:pt x="15" y="42"/>
                  </a:lnTo>
                  <a:lnTo>
                    <a:pt x="7" y="38"/>
                  </a:lnTo>
                  <a:lnTo>
                    <a:pt x="2" y="31"/>
                  </a:lnTo>
                  <a:lnTo>
                    <a:pt x="0" y="22"/>
                  </a:lnTo>
                  <a:lnTo>
                    <a:pt x="0" y="22"/>
                  </a:lnTo>
                  <a:lnTo>
                    <a:pt x="2" y="14"/>
                  </a:lnTo>
                  <a:lnTo>
                    <a:pt x="7" y="7"/>
                  </a:lnTo>
                  <a:lnTo>
                    <a:pt x="15" y="2"/>
                  </a:lnTo>
                  <a:lnTo>
                    <a:pt x="22" y="0"/>
                  </a:lnTo>
                  <a:lnTo>
                    <a:pt x="806" y="0"/>
                  </a:lnTo>
                  <a:lnTo>
                    <a:pt x="806" y="0"/>
                  </a:lnTo>
                  <a:lnTo>
                    <a:pt x="816" y="2"/>
                  </a:lnTo>
                  <a:lnTo>
                    <a:pt x="823" y="7"/>
                  </a:lnTo>
                  <a:lnTo>
                    <a:pt x="826" y="14"/>
                  </a:lnTo>
                  <a:lnTo>
                    <a:pt x="828" y="22"/>
                  </a:lnTo>
                  <a:lnTo>
                    <a:pt x="828" y="22"/>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429" name="Freeform 119"/>
            <p:cNvSpPr/>
            <p:nvPr/>
          </p:nvSpPr>
          <p:spPr bwMode="auto">
            <a:xfrm>
              <a:off x="-2112963" y="2949576"/>
              <a:ext cx="657225" cy="34925"/>
            </a:xfrm>
            <a:custGeom>
              <a:avLst/>
              <a:gdLst>
                <a:gd name="T0" fmla="*/ 828 w 828"/>
                <a:gd name="T1" fmla="*/ 22 h 43"/>
                <a:gd name="T2" fmla="*/ 828 w 828"/>
                <a:gd name="T3" fmla="*/ 22 h 43"/>
                <a:gd name="T4" fmla="*/ 826 w 828"/>
                <a:gd name="T5" fmla="*/ 31 h 43"/>
                <a:gd name="T6" fmla="*/ 823 w 828"/>
                <a:gd name="T7" fmla="*/ 38 h 43"/>
                <a:gd name="T8" fmla="*/ 816 w 828"/>
                <a:gd name="T9" fmla="*/ 42 h 43"/>
                <a:gd name="T10" fmla="*/ 806 w 828"/>
                <a:gd name="T11" fmla="*/ 43 h 43"/>
                <a:gd name="T12" fmla="*/ 22 w 828"/>
                <a:gd name="T13" fmla="*/ 43 h 43"/>
                <a:gd name="T14" fmla="*/ 22 w 828"/>
                <a:gd name="T15" fmla="*/ 43 h 43"/>
                <a:gd name="T16" fmla="*/ 15 w 828"/>
                <a:gd name="T17" fmla="*/ 42 h 43"/>
                <a:gd name="T18" fmla="*/ 7 w 828"/>
                <a:gd name="T19" fmla="*/ 38 h 43"/>
                <a:gd name="T20" fmla="*/ 2 w 828"/>
                <a:gd name="T21" fmla="*/ 31 h 43"/>
                <a:gd name="T22" fmla="*/ 0 w 828"/>
                <a:gd name="T23" fmla="*/ 22 h 43"/>
                <a:gd name="T24" fmla="*/ 0 w 828"/>
                <a:gd name="T25" fmla="*/ 22 h 43"/>
                <a:gd name="T26" fmla="*/ 2 w 828"/>
                <a:gd name="T27" fmla="*/ 14 h 43"/>
                <a:gd name="T28" fmla="*/ 7 w 828"/>
                <a:gd name="T29" fmla="*/ 7 h 43"/>
                <a:gd name="T30" fmla="*/ 15 w 828"/>
                <a:gd name="T31" fmla="*/ 1 h 43"/>
                <a:gd name="T32" fmla="*/ 22 w 828"/>
                <a:gd name="T33" fmla="*/ 0 h 43"/>
                <a:gd name="T34" fmla="*/ 806 w 828"/>
                <a:gd name="T35" fmla="*/ 0 h 43"/>
                <a:gd name="T36" fmla="*/ 806 w 828"/>
                <a:gd name="T37" fmla="*/ 0 h 43"/>
                <a:gd name="T38" fmla="*/ 816 w 828"/>
                <a:gd name="T39" fmla="*/ 1 h 43"/>
                <a:gd name="T40" fmla="*/ 823 w 828"/>
                <a:gd name="T41" fmla="*/ 7 h 43"/>
                <a:gd name="T42" fmla="*/ 826 w 828"/>
                <a:gd name="T43" fmla="*/ 14 h 43"/>
                <a:gd name="T44" fmla="*/ 828 w 828"/>
                <a:gd name="T45" fmla="*/ 22 h 43"/>
                <a:gd name="T46" fmla="*/ 828 w 828"/>
                <a:gd name="T47"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8" h="43">
                  <a:moveTo>
                    <a:pt x="828" y="22"/>
                  </a:moveTo>
                  <a:lnTo>
                    <a:pt x="828" y="22"/>
                  </a:lnTo>
                  <a:lnTo>
                    <a:pt x="826" y="31"/>
                  </a:lnTo>
                  <a:lnTo>
                    <a:pt x="823" y="38"/>
                  </a:lnTo>
                  <a:lnTo>
                    <a:pt x="816" y="42"/>
                  </a:lnTo>
                  <a:lnTo>
                    <a:pt x="806" y="43"/>
                  </a:lnTo>
                  <a:lnTo>
                    <a:pt x="22" y="43"/>
                  </a:lnTo>
                  <a:lnTo>
                    <a:pt x="22" y="43"/>
                  </a:lnTo>
                  <a:lnTo>
                    <a:pt x="15" y="42"/>
                  </a:lnTo>
                  <a:lnTo>
                    <a:pt x="7" y="38"/>
                  </a:lnTo>
                  <a:lnTo>
                    <a:pt x="2" y="31"/>
                  </a:lnTo>
                  <a:lnTo>
                    <a:pt x="0" y="22"/>
                  </a:lnTo>
                  <a:lnTo>
                    <a:pt x="0" y="22"/>
                  </a:lnTo>
                  <a:lnTo>
                    <a:pt x="2" y="14"/>
                  </a:lnTo>
                  <a:lnTo>
                    <a:pt x="7" y="7"/>
                  </a:lnTo>
                  <a:lnTo>
                    <a:pt x="15" y="1"/>
                  </a:lnTo>
                  <a:lnTo>
                    <a:pt x="22" y="0"/>
                  </a:lnTo>
                  <a:lnTo>
                    <a:pt x="806" y="0"/>
                  </a:lnTo>
                  <a:lnTo>
                    <a:pt x="806" y="0"/>
                  </a:lnTo>
                  <a:lnTo>
                    <a:pt x="816" y="1"/>
                  </a:lnTo>
                  <a:lnTo>
                    <a:pt x="823" y="7"/>
                  </a:lnTo>
                  <a:lnTo>
                    <a:pt x="826" y="14"/>
                  </a:lnTo>
                  <a:lnTo>
                    <a:pt x="828" y="22"/>
                  </a:lnTo>
                  <a:lnTo>
                    <a:pt x="828" y="22"/>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430" name="Freeform 120"/>
            <p:cNvSpPr/>
            <p:nvPr/>
          </p:nvSpPr>
          <p:spPr bwMode="auto">
            <a:xfrm>
              <a:off x="-2112963" y="3051176"/>
              <a:ext cx="657225" cy="34925"/>
            </a:xfrm>
            <a:custGeom>
              <a:avLst/>
              <a:gdLst>
                <a:gd name="T0" fmla="*/ 828 w 828"/>
                <a:gd name="T1" fmla="*/ 22 h 44"/>
                <a:gd name="T2" fmla="*/ 828 w 828"/>
                <a:gd name="T3" fmla="*/ 22 h 44"/>
                <a:gd name="T4" fmla="*/ 826 w 828"/>
                <a:gd name="T5" fmla="*/ 31 h 44"/>
                <a:gd name="T6" fmla="*/ 823 w 828"/>
                <a:gd name="T7" fmla="*/ 37 h 44"/>
                <a:gd name="T8" fmla="*/ 816 w 828"/>
                <a:gd name="T9" fmla="*/ 42 h 44"/>
                <a:gd name="T10" fmla="*/ 806 w 828"/>
                <a:gd name="T11" fmla="*/ 44 h 44"/>
                <a:gd name="T12" fmla="*/ 22 w 828"/>
                <a:gd name="T13" fmla="*/ 44 h 44"/>
                <a:gd name="T14" fmla="*/ 22 w 828"/>
                <a:gd name="T15" fmla="*/ 44 h 44"/>
                <a:gd name="T16" fmla="*/ 15 w 828"/>
                <a:gd name="T17" fmla="*/ 42 h 44"/>
                <a:gd name="T18" fmla="*/ 7 w 828"/>
                <a:gd name="T19" fmla="*/ 37 h 44"/>
                <a:gd name="T20" fmla="*/ 2 w 828"/>
                <a:gd name="T21" fmla="*/ 31 h 44"/>
                <a:gd name="T22" fmla="*/ 0 w 828"/>
                <a:gd name="T23" fmla="*/ 22 h 44"/>
                <a:gd name="T24" fmla="*/ 0 w 828"/>
                <a:gd name="T25" fmla="*/ 22 h 44"/>
                <a:gd name="T26" fmla="*/ 2 w 828"/>
                <a:gd name="T27" fmla="*/ 13 h 44"/>
                <a:gd name="T28" fmla="*/ 7 w 828"/>
                <a:gd name="T29" fmla="*/ 8 h 44"/>
                <a:gd name="T30" fmla="*/ 15 w 828"/>
                <a:gd name="T31" fmla="*/ 2 h 44"/>
                <a:gd name="T32" fmla="*/ 22 w 828"/>
                <a:gd name="T33" fmla="*/ 0 h 44"/>
                <a:gd name="T34" fmla="*/ 806 w 828"/>
                <a:gd name="T35" fmla="*/ 0 h 44"/>
                <a:gd name="T36" fmla="*/ 806 w 828"/>
                <a:gd name="T37" fmla="*/ 0 h 44"/>
                <a:gd name="T38" fmla="*/ 816 w 828"/>
                <a:gd name="T39" fmla="*/ 2 h 44"/>
                <a:gd name="T40" fmla="*/ 823 w 828"/>
                <a:gd name="T41" fmla="*/ 8 h 44"/>
                <a:gd name="T42" fmla="*/ 826 w 828"/>
                <a:gd name="T43" fmla="*/ 13 h 44"/>
                <a:gd name="T44" fmla="*/ 828 w 828"/>
                <a:gd name="T45" fmla="*/ 22 h 44"/>
                <a:gd name="T46" fmla="*/ 828 w 828"/>
                <a:gd name="T47"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8" h="44">
                  <a:moveTo>
                    <a:pt x="828" y="22"/>
                  </a:moveTo>
                  <a:lnTo>
                    <a:pt x="828" y="22"/>
                  </a:lnTo>
                  <a:lnTo>
                    <a:pt x="826" y="31"/>
                  </a:lnTo>
                  <a:lnTo>
                    <a:pt x="823" y="37"/>
                  </a:lnTo>
                  <a:lnTo>
                    <a:pt x="816" y="42"/>
                  </a:lnTo>
                  <a:lnTo>
                    <a:pt x="806" y="44"/>
                  </a:lnTo>
                  <a:lnTo>
                    <a:pt x="22" y="44"/>
                  </a:lnTo>
                  <a:lnTo>
                    <a:pt x="22" y="44"/>
                  </a:lnTo>
                  <a:lnTo>
                    <a:pt x="15" y="42"/>
                  </a:lnTo>
                  <a:lnTo>
                    <a:pt x="7" y="37"/>
                  </a:lnTo>
                  <a:lnTo>
                    <a:pt x="2" y="31"/>
                  </a:lnTo>
                  <a:lnTo>
                    <a:pt x="0" y="22"/>
                  </a:lnTo>
                  <a:lnTo>
                    <a:pt x="0" y="22"/>
                  </a:lnTo>
                  <a:lnTo>
                    <a:pt x="2" y="13"/>
                  </a:lnTo>
                  <a:lnTo>
                    <a:pt x="7" y="8"/>
                  </a:lnTo>
                  <a:lnTo>
                    <a:pt x="15" y="2"/>
                  </a:lnTo>
                  <a:lnTo>
                    <a:pt x="22" y="0"/>
                  </a:lnTo>
                  <a:lnTo>
                    <a:pt x="806" y="0"/>
                  </a:lnTo>
                  <a:lnTo>
                    <a:pt x="806" y="0"/>
                  </a:lnTo>
                  <a:lnTo>
                    <a:pt x="816" y="2"/>
                  </a:lnTo>
                  <a:lnTo>
                    <a:pt x="823" y="8"/>
                  </a:lnTo>
                  <a:lnTo>
                    <a:pt x="826" y="13"/>
                  </a:lnTo>
                  <a:lnTo>
                    <a:pt x="828" y="22"/>
                  </a:lnTo>
                  <a:lnTo>
                    <a:pt x="828" y="22"/>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433" name="Freeform 123"/>
            <p:cNvSpPr>
              <a:spLocks noEditPoints="1"/>
            </p:cNvSpPr>
            <p:nvPr/>
          </p:nvSpPr>
          <p:spPr bwMode="auto">
            <a:xfrm>
              <a:off x="-3030538" y="3905251"/>
              <a:ext cx="717550" cy="76200"/>
            </a:xfrm>
            <a:custGeom>
              <a:avLst/>
              <a:gdLst>
                <a:gd name="T0" fmla="*/ 72 w 902"/>
                <a:gd name="T1" fmla="*/ 29 h 95"/>
                <a:gd name="T2" fmla="*/ 0 w 902"/>
                <a:gd name="T3" fmla="*/ 29 h 95"/>
                <a:gd name="T4" fmla="*/ 0 w 902"/>
                <a:gd name="T5" fmla="*/ 95 h 95"/>
                <a:gd name="T6" fmla="*/ 176 w 902"/>
                <a:gd name="T7" fmla="*/ 95 h 95"/>
                <a:gd name="T8" fmla="*/ 72 w 902"/>
                <a:gd name="T9" fmla="*/ 29 h 95"/>
                <a:gd name="T10" fmla="*/ 875 w 902"/>
                <a:gd name="T11" fmla="*/ 0 h 95"/>
                <a:gd name="T12" fmla="*/ 725 w 902"/>
                <a:gd name="T13" fmla="*/ 95 h 95"/>
                <a:gd name="T14" fmla="*/ 902 w 902"/>
                <a:gd name="T15" fmla="*/ 95 h 95"/>
                <a:gd name="T16" fmla="*/ 902 w 902"/>
                <a:gd name="T17" fmla="*/ 27 h 95"/>
                <a:gd name="T18" fmla="*/ 902 w 902"/>
                <a:gd name="T19" fmla="*/ 27 h 95"/>
                <a:gd name="T20" fmla="*/ 893 w 902"/>
                <a:gd name="T21" fmla="*/ 25 h 95"/>
                <a:gd name="T22" fmla="*/ 884 w 902"/>
                <a:gd name="T23" fmla="*/ 18 h 95"/>
                <a:gd name="T24" fmla="*/ 879 w 902"/>
                <a:gd name="T25" fmla="*/ 9 h 95"/>
                <a:gd name="T26" fmla="*/ 875 w 902"/>
                <a:gd name="T2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95">
                  <a:moveTo>
                    <a:pt x="72" y="29"/>
                  </a:moveTo>
                  <a:lnTo>
                    <a:pt x="0" y="29"/>
                  </a:lnTo>
                  <a:lnTo>
                    <a:pt x="0" y="95"/>
                  </a:lnTo>
                  <a:lnTo>
                    <a:pt x="176" y="95"/>
                  </a:lnTo>
                  <a:lnTo>
                    <a:pt x="72" y="29"/>
                  </a:lnTo>
                  <a:close/>
                  <a:moveTo>
                    <a:pt x="875" y="0"/>
                  </a:moveTo>
                  <a:lnTo>
                    <a:pt x="725" y="95"/>
                  </a:lnTo>
                  <a:lnTo>
                    <a:pt x="902" y="95"/>
                  </a:lnTo>
                  <a:lnTo>
                    <a:pt x="902" y="27"/>
                  </a:lnTo>
                  <a:lnTo>
                    <a:pt x="902" y="27"/>
                  </a:lnTo>
                  <a:lnTo>
                    <a:pt x="893" y="25"/>
                  </a:lnTo>
                  <a:lnTo>
                    <a:pt x="884" y="18"/>
                  </a:lnTo>
                  <a:lnTo>
                    <a:pt x="879" y="9"/>
                  </a:lnTo>
                  <a:lnTo>
                    <a:pt x="875" y="0"/>
                  </a:lnTo>
                  <a:close/>
                </a:path>
              </a:pathLst>
            </a:custGeom>
            <a:solidFill>
              <a:srgbClr val="5651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4" name="Freeform 124"/>
            <p:cNvSpPr/>
            <p:nvPr/>
          </p:nvSpPr>
          <p:spPr bwMode="auto">
            <a:xfrm>
              <a:off x="-3030538" y="3929063"/>
              <a:ext cx="141288" cy="52388"/>
            </a:xfrm>
            <a:custGeom>
              <a:avLst/>
              <a:gdLst>
                <a:gd name="T0" fmla="*/ 72 w 176"/>
                <a:gd name="T1" fmla="*/ 0 h 66"/>
                <a:gd name="T2" fmla="*/ 0 w 176"/>
                <a:gd name="T3" fmla="*/ 0 h 66"/>
                <a:gd name="T4" fmla="*/ 0 w 176"/>
                <a:gd name="T5" fmla="*/ 66 h 66"/>
                <a:gd name="T6" fmla="*/ 176 w 176"/>
                <a:gd name="T7" fmla="*/ 66 h 66"/>
                <a:gd name="T8" fmla="*/ 72 w 176"/>
                <a:gd name="T9" fmla="*/ 0 h 66"/>
              </a:gdLst>
              <a:ahLst/>
              <a:cxnLst>
                <a:cxn ang="0">
                  <a:pos x="T0" y="T1"/>
                </a:cxn>
                <a:cxn ang="0">
                  <a:pos x="T2" y="T3"/>
                </a:cxn>
                <a:cxn ang="0">
                  <a:pos x="T4" y="T5"/>
                </a:cxn>
                <a:cxn ang="0">
                  <a:pos x="T6" y="T7"/>
                </a:cxn>
                <a:cxn ang="0">
                  <a:pos x="T8" y="T9"/>
                </a:cxn>
              </a:cxnLst>
              <a:rect l="0" t="0" r="r" b="b"/>
              <a:pathLst>
                <a:path w="176" h="66">
                  <a:moveTo>
                    <a:pt x="72" y="0"/>
                  </a:moveTo>
                  <a:lnTo>
                    <a:pt x="0" y="0"/>
                  </a:lnTo>
                  <a:lnTo>
                    <a:pt x="0" y="66"/>
                  </a:lnTo>
                  <a:lnTo>
                    <a:pt x="176" y="66"/>
                  </a:lnTo>
                  <a:lnTo>
                    <a:pt x="7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5" name="Freeform 125"/>
            <p:cNvSpPr/>
            <p:nvPr/>
          </p:nvSpPr>
          <p:spPr bwMode="auto">
            <a:xfrm>
              <a:off x="-2454275" y="3905251"/>
              <a:ext cx="141288" cy="76200"/>
            </a:xfrm>
            <a:custGeom>
              <a:avLst/>
              <a:gdLst>
                <a:gd name="T0" fmla="*/ 150 w 177"/>
                <a:gd name="T1" fmla="*/ 0 h 95"/>
                <a:gd name="T2" fmla="*/ 0 w 177"/>
                <a:gd name="T3" fmla="*/ 95 h 95"/>
                <a:gd name="T4" fmla="*/ 177 w 177"/>
                <a:gd name="T5" fmla="*/ 95 h 95"/>
                <a:gd name="T6" fmla="*/ 177 w 177"/>
                <a:gd name="T7" fmla="*/ 27 h 95"/>
                <a:gd name="T8" fmla="*/ 177 w 177"/>
                <a:gd name="T9" fmla="*/ 27 h 95"/>
                <a:gd name="T10" fmla="*/ 168 w 177"/>
                <a:gd name="T11" fmla="*/ 25 h 95"/>
                <a:gd name="T12" fmla="*/ 159 w 177"/>
                <a:gd name="T13" fmla="*/ 18 h 95"/>
                <a:gd name="T14" fmla="*/ 154 w 177"/>
                <a:gd name="T15" fmla="*/ 9 h 95"/>
                <a:gd name="T16" fmla="*/ 150 w 177"/>
                <a:gd name="T1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95">
                  <a:moveTo>
                    <a:pt x="150" y="0"/>
                  </a:moveTo>
                  <a:lnTo>
                    <a:pt x="0" y="95"/>
                  </a:lnTo>
                  <a:lnTo>
                    <a:pt x="177" y="95"/>
                  </a:lnTo>
                  <a:lnTo>
                    <a:pt x="177" y="27"/>
                  </a:lnTo>
                  <a:lnTo>
                    <a:pt x="177" y="27"/>
                  </a:lnTo>
                  <a:lnTo>
                    <a:pt x="168" y="25"/>
                  </a:lnTo>
                  <a:lnTo>
                    <a:pt x="159" y="18"/>
                  </a:lnTo>
                  <a:lnTo>
                    <a:pt x="154" y="9"/>
                  </a:lnTo>
                  <a:lnTo>
                    <a:pt x="15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6" name="Freeform 126"/>
            <p:cNvSpPr/>
            <p:nvPr/>
          </p:nvSpPr>
          <p:spPr bwMode="auto">
            <a:xfrm>
              <a:off x="-3030538" y="3890963"/>
              <a:ext cx="58738" cy="38100"/>
            </a:xfrm>
            <a:custGeom>
              <a:avLst/>
              <a:gdLst>
                <a:gd name="T0" fmla="*/ 0 w 72"/>
                <a:gd name="T1" fmla="*/ 0 h 48"/>
                <a:gd name="T2" fmla="*/ 0 w 72"/>
                <a:gd name="T3" fmla="*/ 0 h 48"/>
                <a:gd name="T4" fmla="*/ 0 w 72"/>
                <a:gd name="T5" fmla="*/ 48 h 48"/>
                <a:gd name="T6" fmla="*/ 72 w 72"/>
                <a:gd name="T7" fmla="*/ 48 h 48"/>
                <a:gd name="T8" fmla="*/ 0 w 72"/>
                <a:gd name="T9" fmla="*/ 0 h 48"/>
              </a:gdLst>
              <a:ahLst/>
              <a:cxnLst>
                <a:cxn ang="0">
                  <a:pos x="T0" y="T1"/>
                </a:cxn>
                <a:cxn ang="0">
                  <a:pos x="T2" y="T3"/>
                </a:cxn>
                <a:cxn ang="0">
                  <a:pos x="T4" y="T5"/>
                </a:cxn>
                <a:cxn ang="0">
                  <a:pos x="T6" y="T7"/>
                </a:cxn>
                <a:cxn ang="0">
                  <a:pos x="T8" y="T9"/>
                </a:cxn>
              </a:cxnLst>
              <a:rect l="0" t="0" r="r" b="b"/>
              <a:pathLst>
                <a:path w="72" h="48">
                  <a:moveTo>
                    <a:pt x="0" y="0"/>
                  </a:moveTo>
                  <a:lnTo>
                    <a:pt x="0" y="0"/>
                  </a:lnTo>
                  <a:lnTo>
                    <a:pt x="0" y="48"/>
                  </a:lnTo>
                  <a:lnTo>
                    <a:pt x="72" y="48"/>
                  </a:lnTo>
                  <a:lnTo>
                    <a:pt x="0" y="0"/>
                  </a:lnTo>
                  <a:close/>
                </a:path>
              </a:pathLst>
            </a:custGeom>
            <a:solidFill>
              <a:srgbClr val="413D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7" name="Freeform 127"/>
            <p:cNvSpPr/>
            <p:nvPr/>
          </p:nvSpPr>
          <p:spPr bwMode="auto">
            <a:xfrm>
              <a:off x="-3030538" y="3890963"/>
              <a:ext cx="58738" cy="38100"/>
            </a:xfrm>
            <a:custGeom>
              <a:avLst/>
              <a:gdLst>
                <a:gd name="T0" fmla="*/ 0 w 72"/>
                <a:gd name="T1" fmla="*/ 0 h 48"/>
                <a:gd name="T2" fmla="*/ 0 w 72"/>
                <a:gd name="T3" fmla="*/ 0 h 48"/>
                <a:gd name="T4" fmla="*/ 0 w 72"/>
                <a:gd name="T5" fmla="*/ 48 h 48"/>
                <a:gd name="T6" fmla="*/ 72 w 72"/>
                <a:gd name="T7" fmla="*/ 48 h 48"/>
                <a:gd name="T8" fmla="*/ 0 w 72"/>
                <a:gd name="T9" fmla="*/ 0 h 48"/>
              </a:gdLst>
              <a:ahLst/>
              <a:cxnLst>
                <a:cxn ang="0">
                  <a:pos x="T0" y="T1"/>
                </a:cxn>
                <a:cxn ang="0">
                  <a:pos x="T2" y="T3"/>
                </a:cxn>
                <a:cxn ang="0">
                  <a:pos x="T4" y="T5"/>
                </a:cxn>
                <a:cxn ang="0">
                  <a:pos x="T6" y="T7"/>
                </a:cxn>
                <a:cxn ang="0">
                  <a:pos x="T8" y="T9"/>
                </a:cxn>
              </a:cxnLst>
              <a:rect l="0" t="0" r="r" b="b"/>
              <a:pathLst>
                <a:path w="72" h="48">
                  <a:moveTo>
                    <a:pt x="0" y="0"/>
                  </a:moveTo>
                  <a:lnTo>
                    <a:pt x="0" y="0"/>
                  </a:lnTo>
                  <a:lnTo>
                    <a:pt x="0" y="48"/>
                  </a:lnTo>
                  <a:lnTo>
                    <a:pt x="72" y="4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8" name="Freeform 128"/>
            <p:cNvSpPr/>
            <p:nvPr/>
          </p:nvSpPr>
          <p:spPr bwMode="auto">
            <a:xfrm>
              <a:off x="-2335213" y="3890963"/>
              <a:ext cx="22225" cy="36513"/>
            </a:xfrm>
            <a:custGeom>
              <a:avLst/>
              <a:gdLst>
                <a:gd name="T0" fmla="*/ 27 w 27"/>
                <a:gd name="T1" fmla="*/ 0 h 46"/>
                <a:gd name="T2" fmla="*/ 27 w 27"/>
                <a:gd name="T3" fmla="*/ 0 h 46"/>
                <a:gd name="T4" fmla="*/ 0 w 27"/>
                <a:gd name="T5" fmla="*/ 19 h 46"/>
                <a:gd name="T6" fmla="*/ 0 w 27"/>
                <a:gd name="T7" fmla="*/ 19 h 46"/>
                <a:gd name="T8" fmla="*/ 4 w 27"/>
                <a:gd name="T9" fmla="*/ 28 h 46"/>
                <a:gd name="T10" fmla="*/ 9 w 27"/>
                <a:gd name="T11" fmla="*/ 37 h 46"/>
                <a:gd name="T12" fmla="*/ 18 w 27"/>
                <a:gd name="T13" fmla="*/ 44 h 46"/>
                <a:gd name="T14" fmla="*/ 27 w 27"/>
                <a:gd name="T15" fmla="*/ 46 h 46"/>
                <a:gd name="T16" fmla="*/ 27 w 27"/>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46">
                  <a:moveTo>
                    <a:pt x="27" y="0"/>
                  </a:moveTo>
                  <a:lnTo>
                    <a:pt x="27" y="0"/>
                  </a:lnTo>
                  <a:lnTo>
                    <a:pt x="0" y="19"/>
                  </a:lnTo>
                  <a:lnTo>
                    <a:pt x="0" y="19"/>
                  </a:lnTo>
                  <a:lnTo>
                    <a:pt x="4" y="28"/>
                  </a:lnTo>
                  <a:lnTo>
                    <a:pt x="9" y="37"/>
                  </a:lnTo>
                  <a:lnTo>
                    <a:pt x="18" y="44"/>
                  </a:lnTo>
                  <a:lnTo>
                    <a:pt x="27" y="46"/>
                  </a:lnTo>
                  <a:lnTo>
                    <a:pt x="27" y="0"/>
                  </a:lnTo>
                  <a:close/>
                </a:path>
              </a:pathLst>
            </a:custGeom>
            <a:solidFill>
              <a:srgbClr val="413D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9" name="Freeform 129"/>
            <p:cNvSpPr/>
            <p:nvPr/>
          </p:nvSpPr>
          <p:spPr bwMode="auto">
            <a:xfrm>
              <a:off x="-2335213" y="3890963"/>
              <a:ext cx="22225" cy="36513"/>
            </a:xfrm>
            <a:custGeom>
              <a:avLst/>
              <a:gdLst>
                <a:gd name="T0" fmla="*/ 27 w 27"/>
                <a:gd name="T1" fmla="*/ 0 h 46"/>
                <a:gd name="T2" fmla="*/ 27 w 27"/>
                <a:gd name="T3" fmla="*/ 0 h 46"/>
                <a:gd name="T4" fmla="*/ 0 w 27"/>
                <a:gd name="T5" fmla="*/ 19 h 46"/>
                <a:gd name="T6" fmla="*/ 0 w 27"/>
                <a:gd name="T7" fmla="*/ 19 h 46"/>
                <a:gd name="T8" fmla="*/ 4 w 27"/>
                <a:gd name="T9" fmla="*/ 28 h 46"/>
                <a:gd name="T10" fmla="*/ 9 w 27"/>
                <a:gd name="T11" fmla="*/ 37 h 46"/>
                <a:gd name="T12" fmla="*/ 18 w 27"/>
                <a:gd name="T13" fmla="*/ 44 h 46"/>
                <a:gd name="T14" fmla="*/ 27 w 27"/>
                <a:gd name="T15" fmla="*/ 46 h 46"/>
                <a:gd name="T16" fmla="*/ 27 w 27"/>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46">
                  <a:moveTo>
                    <a:pt x="27" y="0"/>
                  </a:moveTo>
                  <a:lnTo>
                    <a:pt x="27" y="0"/>
                  </a:lnTo>
                  <a:lnTo>
                    <a:pt x="0" y="19"/>
                  </a:lnTo>
                  <a:lnTo>
                    <a:pt x="0" y="19"/>
                  </a:lnTo>
                  <a:lnTo>
                    <a:pt x="4" y="28"/>
                  </a:lnTo>
                  <a:lnTo>
                    <a:pt x="9" y="37"/>
                  </a:lnTo>
                  <a:lnTo>
                    <a:pt x="18" y="44"/>
                  </a:lnTo>
                  <a:lnTo>
                    <a:pt x="27" y="46"/>
                  </a:lnTo>
                  <a:lnTo>
                    <a:pt x="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0" name="Freeform 130"/>
            <p:cNvSpPr/>
            <p:nvPr/>
          </p:nvSpPr>
          <p:spPr bwMode="auto">
            <a:xfrm>
              <a:off x="-2889250" y="3981451"/>
              <a:ext cx="434975" cy="141288"/>
            </a:xfrm>
            <a:custGeom>
              <a:avLst/>
              <a:gdLst>
                <a:gd name="T0" fmla="*/ 549 w 549"/>
                <a:gd name="T1" fmla="*/ 0 h 178"/>
                <a:gd name="T2" fmla="*/ 0 w 549"/>
                <a:gd name="T3" fmla="*/ 0 h 178"/>
                <a:gd name="T4" fmla="*/ 276 w 549"/>
                <a:gd name="T5" fmla="*/ 178 h 178"/>
                <a:gd name="T6" fmla="*/ 549 w 549"/>
                <a:gd name="T7" fmla="*/ 0 h 178"/>
              </a:gdLst>
              <a:ahLst/>
              <a:cxnLst>
                <a:cxn ang="0">
                  <a:pos x="T0" y="T1"/>
                </a:cxn>
                <a:cxn ang="0">
                  <a:pos x="T2" y="T3"/>
                </a:cxn>
                <a:cxn ang="0">
                  <a:pos x="T4" y="T5"/>
                </a:cxn>
                <a:cxn ang="0">
                  <a:pos x="T6" y="T7"/>
                </a:cxn>
              </a:cxnLst>
              <a:rect l="0" t="0" r="r" b="b"/>
              <a:pathLst>
                <a:path w="549" h="178">
                  <a:moveTo>
                    <a:pt x="549" y="0"/>
                  </a:moveTo>
                  <a:lnTo>
                    <a:pt x="0" y="0"/>
                  </a:lnTo>
                  <a:lnTo>
                    <a:pt x="276" y="178"/>
                  </a:lnTo>
                  <a:lnTo>
                    <a:pt x="549" y="0"/>
                  </a:lnTo>
                  <a:close/>
                </a:path>
              </a:pathLst>
            </a:custGeom>
            <a:solidFill>
              <a:srgbClr val="DEE1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1" name="Freeform 131"/>
            <p:cNvSpPr/>
            <p:nvPr/>
          </p:nvSpPr>
          <p:spPr bwMode="auto">
            <a:xfrm>
              <a:off x="-2889250" y="3981451"/>
              <a:ext cx="434975" cy="141288"/>
            </a:xfrm>
            <a:custGeom>
              <a:avLst/>
              <a:gdLst>
                <a:gd name="T0" fmla="*/ 549 w 549"/>
                <a:gd name="T1" fmla="*/ 0 h 178"/>
                <a:gd name="T2" fmla="*/ 0 w 549"/>
                <a:gd name="T3" fmla="*/ 0 h 178"/>
                <a:gd name="T4" fmla="*/ 276 w 549"/>
                <a:gd name="T5" fmla="*/ 178 h 178"/>
                <a:gd name="T6" fmla="*/ 549 w 549"/>
                <a:gd name="T7" fmla="*/ 0 h 178"/>
              </a:gdLst>
              <a:ahLst/>
              <a:cxnLst>
                <a:cxn ang="0">
                  <a:pos x="T0" y="T1"/>
                </a:cxn>
                <a:cxn ang="0">
                  <a:pos x="T2" y="T3"/>
                </a:cxn>
                <a:cxn ang="0">
                  <a:pos x="T4" y="T5"/>
                </a:cxn>
                <a:cxn ang="0">
                  <a:pos x="T6" y="T7"/>
                </a:cxn>
              </a:cxnLst>
              <a:rect l="0" t="0" r="r" b="b"/>
              <a:pathLst>
                <a:path w="549" h="178">
                  <a:moveTo>
                    <a:pt x="549" y="0"/>
                  </a:moveTo>
                  <a:lnTo>
                    <a:pt x="0" y="0"/>
                  </a:lnTo>
                  <a:lnTo>
                    <a:pt x="276" y="178"/>
                  </a:lnTo>
                  <a:lnTo>
                    <a:pt x="54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2" name="Freeform 132"/>
            <p:cNvSpPr/>
            <p:nvPr/>
          </p:nvSpPr>
          <p:spPr bwMode="auto">
            <a:xfrm>
              <a:off x="-2971800" y="3890963"/>
              <a:ext cx="636588" cy="90488"/>
            </a:xfrm>
            <a:custGeom>
              <a:avLst/>
              <a:gdLst>
                <a:gd name="T0" fmla="*/ 803 w 803"/>
                <a:gd name="T1" fmla="*/ 0 h 114"/>
                <a:gd name="T2" fmla="*/ 555 w 803"/>
                <a:gd name="T3" fmla="*/ 0 h 114"/>
                <a:gd name="T4" fmla="*/ 555 w 803"/>
                <a:gd name="T5" fmla="*/ 0 h 114"/>
                <a:gd name="T6" fmla="*/ 557 w 803"/>
                <a:gd name="T7" fmla="*/ 4 h 114"/>
                <a:gd name="T8" fmla="*/ 557 w 803"/>
                <a:gd name="T9" fmla="*/ 11 h 114"/>
                <a:gd name="T10" fmla="*/ 557 w 803"/>
                <a:gd name="T11" fmla="*/ 11 h 114"/>
                <a:gd name="T12" fmla="*/ 555 w 803"/>
                <a:gd name="T13" fmla="*/ 19 h 114"/>
                <a:gd name="T14" fmla="*/ 553 w 803"/>
                <a:gd name="T15" fmla="*/ 26 h 114"/>
                <a:gd name="T16" fmla="*/ 550 w 803"/>
                <a:gd name="T17" fmla="*/ 31 h 114"/>
                <a:gd name="T18" fmla="*/ 546 w 803"/>
                <a:gd name="T19" fmla="*/ 37 h 114"/>
                <a:gd name="T20" fmla="*/ 540 w 803"/>
                <a:gd name="T21" fmla="*/ 41 h 114"/>
                <a:gd name="T22" fmla="*/ 535 w 803"/>
                <a:gd name="T23" fmla="*/ 44 h 114"/>
                <a:gd name="T24" fmla="*/ 528 w 803"/>
                <a:gd name="T25" fmla="*/ 46 h 114"/>
                <a:gd name="T26" fmla="*/ 520 w 803"/>
                <a:gd name="T27" fmla="*/ 48 h 114"/>
                <a:gd name="T28" fmla="*/ 0 w 803"/>
                <a:gd name="T29" fmla="*/ 48 h 114"/>
                <a:gd name="T30" fmla="*/ 104 w 803"/>
                <a:gd name="T31" fmla="*/ 114 h 114"/>
                <a:gd name="T32" fmla="*/ 653 w 803"/>
                <a:gd name="T33" fmla="*/ 114 h 114"/>
                <a:gd name="T34" fmla="*/ 803 w 803"/>
                <a:gd name="T35" fmla="*/ 19 h 114"/>
                <a:gd name="T36" fmla="*/ 803 w 803"/>
                <a:gd name="T37" fmla="*/ 19 h 114"/>
                <a:gd name="T38" fmla="*/ 801 w 803"/>
                <a:gd name="T39" fmla="*/ 11 h 114"/>
                <a:gd name="T40" fmla="*/ 801 w 803"/>
                <a:gd name="T41" fmla="*/ 4 h 114"/>
                <a:gd name="T42" fmla="*/ 801 w 803"/>
                <a:gd name="T43" fmla="*/ 4 h 114"/>
                <a:gd name="T44" fmla="*/ 803 w 803"/>
                <a:gd name="T4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3" h="114">
                  <a:moveTo>
                    <a:pt x="803" y="0"/>
                  </a:moveTo>
                  <a:lnTo>
                    <a:pt x="555" y="0"/>
                  </a:lnTo>
                  <a:lnTo>
                    <a:pt x="555" y="0"/>
                  </a:lnTo>
                  <a:lnTo>
                    <a:pt x="557" y="4"/>
                  </a:lnTo>
                  <a:lnTo>
                    <a:pt x="557" y="11"/>
                  </a:lnTo>
                  <a:lnTo>
                    <a:pt x="557" y="11"/>
                  </a:lnTo>
                  <a:lnTo>
                    <a:pt x="555" y="19"/>
                  </a:lnTo>
                  <a:lnTo>
                    <a:pt x="553" y="26"/>
                  </a:lnTo>
                  <a:lnTo>
                    <a:pt x="550" y="31"/>
                  </a:lnTo>
                  <a:lnTo>
                    <a:pt x="546" y="37"/>
                  </a:lnTo>
                  <a:lnTo>
                    <a:pt x="540" y="41"/>
                  </a:lnTo>
                  <a:lnTo>
                    <a:pt x="535" y="44"/>
                  </a:lnTo>
                  <a:lnTo>
                    <a:pt x="528" y="46"/>
                  </a:lnTo>
                  <a:lnTo>
                    <a:pt x="520" y="48"/>
                  </a:lnTo>
                  <a:lnTo>
                    <a:pt x="0" y="48"/>
                  </a:lnTo>
                  <a:lnTo>
                    <a:pt x="104" y="114"/>
                  </a:lnTo>
                  <a:lnTo>
                    <a:pt x="653" y="114"/>
                  </a:lnTo>
                  <a:lnTo>
                    <a:pt x="803" y="19"/>
                  </a:lnTo>
                  <a:lnTo>
                    <a:pt x="803" y="19"/>
                  </a:lnTo>
                  <a:lnTo>
                    <a:pt x="801" y="11"/>
                  </a:lnTo>
                  <a:lnTo>
                    <a:pt x="801" y="4"/>
                  </a:lnTo>
                  <a:lnTo>
                    <a:pt x="801" y="4"/>
                  </a:lnTo>
                  <a:lnTo>
                    <a:pt x="803" y="0"/>
                  </a:lnTo>
                  <a:close/>
                </a:path>
              </a:pathLst>
            </a:custGeom>
            <a:solidFill>
              <a:srgbClr val="5651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3" name="Freeform 133"/>
            <p:cNvSpPr/>
            <p:nvPr/>
          </p:nvSpPr>
          <p:spPr bwMode="auto">
            <a:xfrm>
              <a:off x="-2971800" y="3890963"/>
              <a:ext cx="636588" cy="90488"/>
            </a:xfrm>
            <a:custGeom>
              <a:avLst/>
              <a:gdLst>
                <a:gd name="T0" fmla="*/ 803 w 803"/>
                <a:gd name="T1" fmla="*/ 0 h 114"/>
                <a:gd name="T2" fmla="*/ 555 w 803"/>
                <a:gd name="T3" fmla="*/ 0 h 114"/>
                <a:gd name="T4" fmla="*/ 555 w 803"/>
                <a:gd name="T5" fmla="*/ 0 h 114"/>
                <a:gd name="T6" fmla="*/ 557 w 803"/>
                <a:gd name="T7" fmla="*/ 4 h 114"/>
                <a:gd name="T8" fmla="*/ 557 w 803"/>
                <a:gd name="T9" fmla="*/ 11 h 114"/>
                <a:gd name="T10" fmla="*/ 557 w 803"/>
                <a:gd name="T11" fmla="*/ 11 h 114"/>
                <a:gd name="T12" fmla="*/ 555 w 803"/>
                <a:gd name="T13" fmla="*/ 19 h 114"/>
                <a:gd name="T14" fmla="*/ 553 w 803"/>
                <a:gd name="T15" fmla="*/ 26 h 114"/>
                <a:gd name="T16" fmla="*/ 550 w 803"/>
                <a:gd name="T17" fmla="*/ 31 h 114"/>
                <a:gd name="T18" fmla="*/ 546 w 803"/>
                <a:gd name="T19" fmla="*/ 37 h 114"/>
                <a:gd name="T20" fmla="*/ 540 w 803"/>
                <a:gd name="T21" fmla="*/ 41 h 114"/>
                <a:gd name="T22" fmla="*/ 535 w 803"/>
                <a:gd name="T23" fmla="*/ 44 h 114"/>
                <a:gd name="T24" fmla="*/ 528 w 803"/>
                <a:gd name="T25" fmla="*/ 46 h 114"/>
                <a:gd name="T26" fmla="*/ 520 w 803"/>
                <a:gd name="T27" fmla="*/ 48 h 114"/>
                <a:gd name="T28" fmla="*/ 0 w 803"/>
                <a:gd name="T29" fmla="*/ 48 h 114"/>
                <a:gd name="T30" fmla="*/ 104 w 803"/>
                <a:gd name="T31" fmla="*/ 114 h 114"/>
                <a:gd name="T32" fmla="*/ 653 w 803"/>
                <a:gd name="T33" fmla="*/ 114 h 114"/>
                <a:gd name="T34" fmla="*/ 803 w 803"/>
                <a:gd name="T35" fmla="*/ 19 h 114"/>
                <a:gd name="T36" fmla="*/ 803 w 803"/>
                <a:gd name="T37" fmla="*/ 19 h 114"/>
                <a:gd name="T38" fmla="*/ 801 w 803"/>
                <a:gd name="T39" fmla="*/ 11 h 114"/>
                <a:gd name="T40" fmla="*/ 801 w 803"/>
                <a:gd name="T41" fmla="*/ 4 h 114"/>
                <a:gd name="T42" fmla="*/ 801 w 803"/>
                <a:gd name="T43" fmla="*/ 4 h 114"/>
                <a:gd name="T44" fmla="*/ 803 w 803"/>
                <a:gd name="T4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3" h="114">
                  <a:moveTo>
                    <a:pt x="803" y="0"/>
                  </a:moveTo>
                  <a:lnTo>
                    <a:pt x="555" y="0"/>
                  </a:lnTo>
                  <a:lnTo>
                    <a:pt x="555" y="0"/>
                  </a:lnTo>
                  <a:lnTo>
                    <a:pt x="557" y="4"/>
                  </a:lnTo>
                  <a:lnTo>
                    <a:pt x="557" y="11"/>
                  </a:lnTo>
                  <a:lnTo>
                    <a:pt x="557" y="11"/>
                  </a:lnTo>
                  <a:lnTo>
                    <a:pt x="555" y="19"/>
                  </a:lnTo>
                  <a:lnTo>
                    <a:pt x="553" y="26"/>
                  </a:lnTo>
                  <a:lnTo>
                    <a:pt x="550" y="31"/>
                  </a:lnTo>
                  <a:lnTo>
                    <a:pt x="546" y="37"/>
                  </a:lnTo>
                  <a:lnTo>
                    <a:pt x="540" y="41"/>
                  </a:lnTo>
                  <a:lnTo>
                    <a:pt x="535" y="44"/>
                  </a:lnTo>
                  <a:lnTo>
                    <a:pt x="528" y="46"/>
                  </a:lnTo>
                  <a:lnTo>
                    <a:pt x="520" y="48"/>
                  </a:lnTo>
                  <a:lnTo>
                    <a:pt x="0" y="48"/>
                  </a:lnTo>
                  <a:lnTo>
                    <a:pt x="104" y="114"/>
                  </a:lnTo>
                  <a:lnTo>
                    <a:pt x="653" y="114"/>
                  </a:lnTo>
                  <a:lnTo>
                    <a:pt x="803" y="19"/>
                  </a:lnTo>
                  <a:lnTo>
                    <a:pt x="803" y="19"/>
                  </a:lnTo>
                  <a:lnTo>
                    <a:pt x="801" y="11"/>
                  </a:lnTo>
                  <a:lnTo>
                    <a:pt x="801" y="4"/>
                  </a:lnTo>
                  <a:lnTo>
                    <a:pt x="801" y="4"/>
                  </a:lnTo>
                  <a:lnTo>
                    <a:pt x="80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4" name="Freeform 134"/>
            <p:cNvSpPr/>
            <p:nvPr/>
          </p:nvSpPr>
          <p:spPr bwMode="auto">
            <a:xfrm>
              <a:off x="-3030538" y="3890963"/>
              <a:ext cx="500063" cy="38100"/>
            </a:xfrm>
            <a:custGeom>
              <a:avLst/>
              <a:gdLst>
                <a:gd name="T0" fmla="*/ 627 w 629"/>
                <a:gd name="T1" fmla="*/ 0 h 48"/>
                <a:gd name="T2" fmla="*/ 0 w 629"/>
                <a:gd name="T3" fmla="*/ 0 h 48"/>
                <a:gd name="T4" fmla="*/ 72 w 629"/>
                <a:gd name="T5" fmla="*/ 48 h 48"/>
                <a:gd name="T6" fmla="*/ 592 w 629"/>
                <a:gd name="T7" fmla="*/ 48 h 48"/>
                <a:gd name="T8" fmla="*/ 592 w 629"/>
                <a:gd name="T9" fmla="*/ 48 h 48"/>
                <a:gd name="T10" fmla="*/ 600 w 629"/>
                <a:gd name="T11" fmla="*/ 46 h 48"/>
                <a:gd name="T12" fmla="*/ 607 w 629"/>
                <a:gd name="T13" fmla="*/ 44 h 48"/>
                <a:gd name="T14" fmla="*/ 612 w 629"/>
                <a:gd name="T15" fmla="*/ 41 h 48"/>
                <a:gd name="T16" fmla="*/ 618 w 629"/>
                <a:gd name="T17" fmla="*/ 37 h 48"/>
                <a:gd name="T18" fmla="*/ 622 w 629"/>
                <a:gd name="T19" fmla="*/ 31 h 48"/>
                <a:gd name="T20" fmla="*/ 625 w 629"/>
                <a:gd name="T21" fmla="*/ 26 h 48"/>
                <a:gd name="T22" fmla="*/ 627 w 629"/>
                <a:gd name="T23" fmla="*/ 19 h 48"/>
                <a:gd name="T24" fmla="*/ 629 w 629"/>
                <a:gd name="T25" fmla="*/ 11 h 48"/>
                <a:gd name="T26" fmla="*/ 629 w 629"/>
                <a:gd name="T27" fmla="*/ 4 h 48"/>
                <a:gd name="T28" fmla="*/ 629 w 629"/>
                <a:gd name="T29" fmla="*/ 4 h 48"/>
                <a:gd name="T30" fmla="*/ 627 w 629"/>
                <a:gd name="T3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9" h="48">
                  <a:moveTo>
                    <a:pt x="627" y="0"/>
                  </a:moveTo>
                  <a:lnTo>
                    <a:pt x="0" y="0"/>
                  </a:lnTo>
                  <a:lnTo>
                    <a:pt x="72" y="48"/>
                  </a:lnTo>
                  <a:lnTo>
                    <a:pt x="592" y="48"/>
                  </a:lnTo>
                  <a:lnTo>
                    <a:pt x="592" y="48"/>
                  </a:lnTo>
                  <a:lnTo>
                    <a:pt x="600" y="46"/>
                  </a:lnTo>
                  <a:lnTo>
                    <a:pt x="607" y="44"/>
                  </a:lnTo>
                  <a:lnTo>
                    <a:pt x="612" y="41"/>
                  </a:lnTo>
                  <a:lnTo>
                    <a:pt x="618" y="37"/>
                  </a:lnTo>
                  <a:lnTo>
                    <a:pt x="622" y="31"/>
                  </a:lnTo>
                  <a:lnTo>
                    <a:pt x="625" y="26"/>
                  </a:lnTo>
                  <a:lnTo>
                    <a:pt x="627" y="19"/>
                  </a:lnTo>
                  <a:lnTo>
                    <a:pt x="629" y="11"/>
                  </a:lnTo>
                  <a:lnTo>
                    <a:pt x="629" y="4"/>
                  </a:lnTo>
                  <a:lnTo>
                    <a:pt x="629" y="4"/>
                  </a:lnTo>
                  <a:lnTo>
                    <a:pt x="627" y="0"/>
                  </a:lnTo>
                  <a:close/>
                </a:path>
              </a:pathLst>
            </a:custGeom>
            <a:solidFill>
              <a:srgbClr val="413D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5" name="Freeform 135"/>
            <p:cNvSpPr/>
            <p:nvPr/>
          </p:nvSpPr>
          <p:spPr bwMode="auto">
            <a:xfrm>
              <a:off x="-3030538" y="3890963"/>
              <a:ext cx="500063" cy="38100"/>
            </a:xfrm>
            <a:custGeom>
              <a:avLst/>
              <a:gdLst>
                <a:gd name="T0" fmla="*/ 627 w 629"/>
                <a:gd name="T1" fmla="*/ 0 h 48"/>
                <a:gd name="T2" fmla="*/ 0 w 629"/>
                <a:gd name="T3" fmla="*/ 0 h 48"/>
                <a:gd name="T4" fmla="*/ 72 w 629"/>
                <a:gd name="T5" fmla="*/ 48 h 48"/>
                <a:gd name="T6" fmla="*/ 592 w 629"/>
                <a:gd name="T7" fmla="*/ 48 h 48"/>
                <a:gd name="T8" fmla="*/ 592 w 629"/>
                <a:gd name="T9" fmla="*/ 48 h 48"/>
                <a:gd name="T10" fmla="*/ 600 w 629"/>
                <a:gd name="T11" fmla="*/ 46 h 48"/>
                <a:gd name="T12" fmla="*/ 607 w 629"/>
                <a:gd name="T13" fmla="*/ 44 h 48"/>
                <a:gd name="T14" fmla="*/ 612 w 629"/>
                <a:gd name="T15" fmla="*/ 41 h 48"/>
                <a:gd name="T16" fmla="*/ 618 w 629"/>
                <a:gd name="T17" fmla="*/ 37 h 48"/>
                <a:gd name="T18" fmla="*/ 622 w 629"/>
                <a:gd name="T19" fmla="*/ 31 h 48"/>
                <a:gd name="T20" fmla="*/ 625 w 629"/>
                <a:gd name="T21" fmla="*/ 26 h 48"/>
                <a:gd name="T22" fmla="*/ 627 w 629"/>
                <a:gd name="T23" fmla="*/ 19 h 48"/>
                <a:gd name="T24" fmla="*/ 629 w 629"/>
                <a:gd name="T25" fmla="*/ 11 h 48"/>
                <a:gd name="T26" fmla="*/ 629 w 629"/>
                <a:gd name="T27" fmla="*/ 4 h 48"/>
                <a:gd name="T28" fmla="*/ 629 w 629"/>
                <a:gd name="T29" fmla="*/ 4 h 48"/>
                <a:gd name="T30" fmla="*/ 627 w 629"/>
                <a:gd name="T3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9" h="48">
                  <a:moveTo>
                    <a:pt x="627" y="0"/>
                  </a:moveTo>
                  <a:lnTo>
                    <a:pt x="0" y="0"/>
                  </a:lnTo>
                  <a:lnTo>
                    <a:pt x="72" y="48"/>
                  </a:lnTo>
                  <a:lnTo>
                    <a:pt x="592" y="48"/>
                  </a:lnTo>
                  <a:lnTo>
                    <a:pt x="592" y="48"/>
                  </a:lnTo>
                  <a:lnTo>
                    <a:pt x="600" y="46"/>
                  </a:lnTo>
                  <a:lnTo>
                    <a:pt x="607" y="44"/>
                  </a:lnTo>
                  <a:lnTo>
                    <a:pt x="612" y="41"/>
                  </a:lnTo>
                  <a:lnTo>
                    <a:pt x="618" y="37"/>
                  </a:lnTo>
                  <a:lnTo>
                    <a:pt x="622" y="31"/>
                  </a:lnTo>
                  <a:lnTo>
                    <a:pt x="625" y="26"/>
                  </a:lnTo>
                  <a:lnTo>
                    <a:pt x="627" y="19"/>
                  </a:lnTo>
                  <a:lnTo>
                    <a:pt x="629" y="11"/>
                  </a:lnTo>
                  <a:lnTo>
                    <a:pt x="629" y="4"/>
                  </a:lnTo>
                  <a:lnTo>
                    <a:pt x="629" y="4"/>
                  </a:lnTo>
                  <a:lnTo>
                    <a:pt x="6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6" name="Freeform 136"/>
            <p:cNvSpPr/>
            <p:nvPr/>
          </p:nvSpPr>
          <p:spPr bwMode="auto">
            <a:xfrm>
              <a:off x="-2336800" y="3890963"/>
              <a:ext cx="23813" cy="14288"/>
            </a:xfrm>
            <a:custGeom>
              <a:avLst/>
              <a:gdLst>
                <a:gd name="T0" fmla="*/ 29 w 29"/>
                <a:gd name="T1" fmla="*/ 0 h 19"/>
                <a:gd name="T2" fmla="*/ 2 w 29"/>
                <a:gd name="T3" fmla="*/ 0 h 19"/>
                <a:gd name="T4" fmla="*/ 2 w 29"/>
                <a:gd name="T5" fmla="*/ 0 h 19"/>
                <a:gd name="T6" fmla="*/ 0 w 29"/>
                <a:gd name="T7" fmla="*/ 4 h 19"/>
                <a:gd name="T8" fmla="*/ 0 w 29"/>
                <a:gd name="T9" fmla="*/ 11 h 19"/>
                <a:gd name="T10" fmla="*/ 0 w 29"/>
                <a:gd name="T11" fmla="*/ 11 h 19"/>
                <a:gd name="T12" fmla="*/ 2 w 29"/>
                <a:gd name="T13" fmla="*/ 19 h 19"/>
                <a:gd name="T14" fmla="*/ 29 w 29"/>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19">
                  <a:moveTo>
                    <a:pt x="29" y="0"/>
                  </a:moveTo>
                  <a:lnTo>
                    <a:pt x="2" y="0"/>
                  </a:lnTo>
                  <a:lnTo>
                    <a:pt x="2" y="0"/>
                  </a:lnTo>
                  <a:lnTo>
                    <a:pt x="0" y="4"/>
                  </a:lnTo>
                  <a:lnTo>
                    <a:pt x="0" y="11"/>
                  </a:lnTo>
                  <a:lnTo>
                    <a:pt x="0" y="11"/>
                  </a:lnTo>
                  <a:lnTo>
                    <a:pt x="2" y="19"/>
                  </a:lnTo>
                  <a:lnTo>
                    <a:pt x="29" y="0"/>
                  </a:lnTo>
                  <a:close/>
                </a:path>
              </a:pathLst>
            </a:custGeom>
            <a:solidFill>
              <a:srgbClr val="413D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7" name="Freeform 137"/>
            <p:cNvSpPr/>
            <p:nvPr/>
          </p:nvSpPr>
          <p:spPr bwMode="auto">
            <a:xfrm>
              <a:off x="-2336800" y="3890963"/>
              <a:ext cx="23813" cy="14288"/>
            </a:xfrm>
            <a:custGeom>
              <a:avLst/>
              <a:gdLst>
                <a:gd name="T0" fmla="*/ 29 w 29"/>
                <a:gd name="T1" fmla="*/ 0 h 19"/>
                <a:gd name="T2" fmla="*/ 2 w 29"/>
                <a:gd name="T3" fmla="*/ 0 h 19"/>
                <a:gd name="T4" fmla="*/ 2 w 29"/>
                <a:gd name="T5" fmla="*/ 0 h 19"/>
                <a:gd name="T6" fmla="*/ 0 w 29"/>
                <a:gd name="T7" fmla="*/ 4 h 19"/>
                <a:gd name="T8" fmla="*/ 0 w 29"/>
                <a:gd name="T9" fmla="*/ 11 h 19"/>
                <a:gd name="T10" fmla="*/ 0 w 29"/>
                <a:gd name="T11" fmla="*/ 11 h 19"/>
                <a:gd name="T12" fmla="*/ 2 w 29"/>
                <a:gd name="T13" fmla="*/ 19 h 19"/>
                <a:gd name="T14" fmla="*/ 29 w 29"/>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19">
                  <a:moveTo>
                    <a:pt x="29" y="0"/>
                  </a:moveTo>
                  <a:lnTo>
                    <a:pt x="2" y="0"/>
                  </a:lnTo>
                  <a:lnTo>
                    <a:pt x="2" y="0"/>
                  </a:lnTo>
                  <a:lnTo>
                    <a:pt x="0" y="4"/>
                  </a:lnTo>
                  <a:lnTo>
                    <a:pt x="0" y="11"/>
                  </a:lnTo>
                  <a:lnTo>
                    <a:pt x="0" y="11"/>
                  </a:lnTo>
                  <a:lnTo>
                    <a:pt x="2" y="19"/>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8" name="Freeform 138"/>
            <p:cNvSpPr/>
            <p:nvPr/>
          </p:nvSpPr>
          <p:spPr bwMode="auto">
            <a:xfrm>
              <a:off x="-2886075" y="3686176"/>
              <a:ext cx="428625" cy="107950"/>
            </a:xfrm>
            <a:custGeom>
              <a:avLst/>
              <a:gdLst>
                <a:gd name="T0" fmla="*/ 328 w 542"/>
                <a:gd name="T1" fmla="*/ 0 h 137"/>
                <a:gd name="T2" fmla="*/ 215 w 542"/>
                <a:gd name="T3" fmla="*/ 0 h 137"/>
                <a:gd name="T4" fmla="*/ 0 w 542"/>
                <a:gd name="T5" fmla="*/ 137 h 137"/>
                <a:gd name="T6" fmla="*/ 542 w 542"/>
                <a:gd name="T7" fmla="*/ 137 h 137"/>
                <a:gd name="T8" fmla="*/ 328 w 542"/>
                <a:gd name="T9" fmla="*/ 0 h 137"/>
              </a:gdLst>
              <a:ahLst/>
              <a:cxnLst>
                <a:cxn ang="0">
                  <a:pos x="T0" y="T1"/>
                </a:cxn>
                <a:cxn ang="0">
                  <a:pos x="T2" y="T3"/>
                </a:cxn>
                <a:cxn ang="0">
                  <a:pos x="T4" y="T5"/>
                </a:cxn>
                <a:cxn ang="0">
                  <a:pos x="T6" y="T7"/>
                </a:cxn>
                <a:cxn ang="0">
                  <a:pos x="T8" y="T9"/>
                </a:cxn>
              </a:cxnLst>
              <a:rect l="0" t="0" r="r" b="b"/>
              <a:pathLst>
                <a:path w="542" h="137">
                  <a:moveTo>
                    <a:pt x="328" y="0"/>
                  </a:moveTo>
                  <a:lnTo>
                    <a:pt x="215" y="0"/>
                  </a:lnTo>
                  <a:lnTo>
                    <a:pt x="0" y="137"/>
                  </a:lnTo>
                  <a:lnTo>
                    <a:pt x="542" y="137"/>
                  </a:lnTo>
                  <a:lnTo>
                    <a:pt x="328" y="0"/>
                  </a:lnTo>
                  <a:close/>
                </a:path>
              </a:pathLst>
            </a:custGeom>
            <a:solidFill>
              <a:srgbClr val="413D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9" name="Freeform 139"/>
            <p:cNvSpPr/>
            <p:nvPr/>
          </p:nvSpPr>
          <p:spPr bwMode="auto">
            <a:xfrm>
              <a:off x="-2886075" y="3686176"/>
              <a:ext cx="428625" cy="107950"/>
            </a:xfrm>
            <a:custGeom>
              <a:avLst/>
              <a:gdLst>
                <a:gd name="T0" fmla="*/ 328 w 542"/>
                <a:gd name="T1" fmla="*/ 0 h 137"/>
                <a:gd name="T2" fmla="*/ 215 w 542"/>
                <a:gd name="T3" fmla="*/ 0 h 137"/>
                <a:gd name="T4" fmla="*/ 0 w 542"/>
                <a:gd name="T5" fmla="*/ 137 h 137"/>
                <a:gd name="T6" fmla="*/ 542 w 542"/>
                <a:gd name="T7" fmla="*/ 137 h 137"/>
                <a:gd name="T8" fmla="*/ 328 w 542"/>
                <a:gd name="T9" fmla="*/ 0 h 137"/>
              </a:gdLst>
              <a:ahLst/>
              <a:cxnLst>
                <a:cxn ang="0">
                  <a:pos x="T0" y="T1"/>
                </a:cxn>
                <a:cxn ang="0">
                  <a:pos x="T2" y="T3"/>
                </a:cxn>
                <a:cxn ang="0">
                  <a:pos x="T4" y="T5"/>
                </a:cxn>
                <a:cxn ang="0">
                  <a:pos x="T6" y="T7"/>
                </a:cxn>
                <a:cxn ang="0">
                  <a:pos x="T8" y="T9"/>
                </a:cxn>
              </a:cxnLst>
              <a:rect l="0" t="0" r="r" b="b"/>
              <a:pathLst>
                <a:path w="542" h="137">
                  <a:moveTo>
                    <a:pt x="328" y="0"/>
                  </a:moveTo>
                  <a:lnTo>
                    <a:pt x="215" y="0"/>
                  </a:lnTo>
                  <a:lnTo>
                    <a:pt x="0" y="137"/>
                  </a:lnTo>
                  <a:lnTo>
                    <a:pt x="542" y="137"/>
                  </a:lnTo>
                  <a:lnTo>
                    <a:pt x="3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0" name="Freeform 140"/>
            <p:cNvSpPr/>
            <p:nvPr/>
          </p:nvSpPr>
          <p:spPr bwMode="auto">
            <a:xfrm>
              <a:off x="-2716213" y="3654426"/>
              <a:ext cx="90488" cy="31750"/>
            </a:xfrm>
            <a:custGeom>
              <a:avLst/>
              <a:gdLst>
                <a:gd name="T0" fmla="*/ 57 w 113"/>
                <a:gd name="T1" fmla="*/ 0 h 38"/>
                <a:gd name="T2" fmla="*/ 0 w 113"/>
                <a:gd name="T3" fmla="*/ 38 h 38"/>
                <a:gd name="T4" fmla="*/ 113 w 113"/>
                <a:gd name="T5" fmla="*/ 38 h 38"/>
                <a:gd name="T6" fmla="*/ 57 w 113"/>
                <a:gd name="T7" fmla="*/ 0 h 38"/>
              </a:gdLst>
              <a:ahLst/>
              <a:cxnLst>
                <a:cxn ang="0">
                  <a:pos x="T0" y="T1"/>
                </a:cxn>
                <a:cxn ang="0">
                  <a:pos x="T2" y="T3"/>
                </a:cxn>
                <a:cxn ang="0">
                  <a:pos x="T4" y="T5"/>
                </a:cxn>
                <a:cxn ang="0">
                  <a:pos x="T6" y="T7"/>
                </a:cxn>
              </a:cxnLst>
              <a:rect l="0" t="0" r="r" b="b"/>
              <a:pathLst>
                <a:path w="113" h="38">
                  <a:moveTo>
                    <a:pt x="57" y="0"/>
                  </a:moveTo>
                  <a:lnTo>
                    <a:pt x="0" y="38"/>
                  </a:lnTo>
                  <a:lnTo>
                    <a:pt x="113" y="38"/>
                  </a:lnTo>
                  <a:lnTo>
                    <a:pt x="57" y="0"/>
                  </a:lnTo>
                  <a:close/>
                </a:path>
              </a:pathLst>
            </a:custGeom>
            <a:solidFill>
              <a:srgbClr val="A9CF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1" name="Freeform 141"/>
            <p:cNvSpPr/>
            <p:nvPr/>
          </p:nvSpPr>
          <p:spPr bwMode="auto">
            <a:xfrm>
              <a:off x="-2716213" y="3654426"/>
              <a:ext cx="90488" cy="31750"/>
            </a:xfrm>
            <a:custGeom>
              <a:avLst/>
              <a:gdLst>
                <a:gd name="T0" fmla="*/ 57 w 113"/>
                <a:gd name="T1" fmla="*/ 0 h 38"/>
                <a:gd name="T2" fmla="*/ 0 w 113"/>
                <a:gd name="T3" fmla="*/ 38 h 38"/>
                <a:gd name="T4" fmla="*/ 113 w 113"/>
                <a:gd name="T5" fmla="*/ 38 h 38"/>
                <a:gd name="T6" fmla="*/ 57 w 113"/>
                <a:gd name="T7" fmla="*/ 0 h 38"/>
              </a:gdLst>
              <a:ahLst/>
              <a:cxnLst>
                <a:cxn ang="0">
                  <a:pos x="T0" y="T1"/>
                </a:cxn>
                <a:cxn ang="0">
                  <a:pos x="T2" y="T3"/>
                </a:cxn>
                <a:cxn ang="0">
                  <a:pos x="T4" y="T5"/>
                </a:cxn>
                <a:cxn ang="0">
                  <a:pos x="T6" y="T7"/>
                </a:cxn>
              </a:cxnLst>
              <a:rect l="0" t="0" r="r" b="b"/>
              <a:pathLst>
                <a:path w="113" h="38">
                  <a:moveTo>
                    <a:pt x="57" y="0"/>
                  </a:moveTo>
                  <a:lnTo>
                    <a:pt x="0" y="38"/>
                  </a:lnTo>
                  <a:lnTo>
                    <a:pt x="113" y="38"/>
                  </a:lnTo>
                  <a:lnTo>
                    <a:pt x="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2" name="Freeform 142"/>
            <p:cNvSpPr/>
            <p:nvPr/>
          </p:nvSpPr>
          <p:spPr bwMode="auto">
            <a:xfrm>
              <a:off x="-2997200" y="3794126"/>
              <a:ext cx="668338" cy="93663"/>
            </a:xfrm>
            <a:custGeom>
              <a:avLst/>
              <a:gdLst>
                <a:gd name="T0" fmla="*/ 681 w 841"/>
                <a:gd name="T1" fmla="*/ 0 h 119"/>
                <a:gd name="T2" fmla="*/ 139 w 841"/>
                <a:gd name="T3" fmla="*/ 0 h 119"/>
                <a:gd name="T4" fmla="*/ 0 w 841"/>
                <a:gd name="T5" fmla="*/ 91 h 119"/>
                <a:gd name="T6" fmla="*/ 551 w 841"/>
                <a:gd name="T7" fmla="*/ 91 h 119"/>
                <a:gd name="T8" fmla="*/ 551 w 841"/>
                <a:gd name="T9" fmla="*/ 91 h 119"/>
                <a:gd name="T10" fmla="*/ 564 w 841"/>
                <a:gd name="T11" fmla="*/ 93 h 119"/>
                <a:gd name="T12" fmla="*/ 573 w 841"/>
                <a:gd name="T13" fmla="*/ 99 h 119"/>
                <a:gd name="T14" fmla="*/ 582 w 841"/>
                <a:gd name="T15" fmla="*/ 108 h 119"/>
                <a:gd name="T16" fmla="*/ 586 w 841"/>
                <a:gd name="T17" fmla="*/ 119 h 119"/>
                <a:gd name="T18" fmla="*/ 834 w 841"/>
                <a:gd name="T19" fmla="*/ 119 h 119"/>
                <a:gd name="T20" fmla="*/ 834 w 841"/>
                <a:gd name="T21" fmla="*/ 119 h 119"/>
                <a:gd name="T22" fmla="*/ 836 w 841"/>
                <a:gd name="T23" fmla="*/ 111 h 119"/>
                <a:gd name="T24" fmla="*/ 841 w 841"/>
                <a:gd name="T25" fmla="*/ 104 h 119"/>
                <a:gd name="T26" fmla="*/ 681 w 841"/>
                <a:gd name="T27"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1" h="119">
                  <a:moveTo>
                    <a:pt x="681" y="0"/>
                  </a:moveTo>
                  <a:lnTo>
                    <a:pt x="139" y="0"/>
                  </a:lnTo>
                  <a:lnTo>
                    <a:pt x="0" y="91"/>
                  </a:lnTo>
                  <a:lnTo>
                    <a:pt x="551" y="91"/>
                  </a:lnTo>
                  <a:lnTo>
                    <a:pt x="551" y="91"/>
                  </a:lnTo>
                  <a:lnTo>
                    <a:pt x="564" y="93"/>
                  </a:lnTo>
                  <a:lnTo>
                    <a:pt x="573" y="99"/>
                  </a:lnTo>
                  <a:lnTo>
                    <a:pt x="582" y="108"/>
                  </a:lnTo>
                  <a:lnTo>
                    <a:pt x="586" y="119"/>
                  </a:lnTo>
                  <a:lnTo>
                    <a:pt x="834" y="119"/>
                  </a:lnTo>
                  <a:lnTo>
                    <a:pt x="834" y="119"/>
                  </a:lnTo>
                  <a:lnTo>
                    <a:pt x="836" y="111"/>
                  </a:lnTo>
                  <a:lnTo>
                    <a:pt x="841" y="104"/>
                  </a:lnTo>
                  <a:lnTo>
                    <a:pt x="681" y="0"/>
                  </a:lnTo>
                  <a:close/>
                </a:path>
              </a:pathLst>
            </a:custGeom>
            <a:solidFill>
              <a:srgbClr val="5651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3" name="Freeform 143"/>
            <p:cNvSpPr/>
            <p:nvPr/>
          </p:nvSpPr>
          <p:spPr bwMode="auto">
            <a:xfrm>
              <a:off x="-2997200" y="3794126"/>
              <a:ext cx="668338" cy="93663"/>
            </a:xfrm>
            <a:custGeom>
              <a:avLst/>
              <a:gdLst>
                <a:gd name="T0" fmla="*/ 681 w 841"/>
                <a:gd name="T1" fmla="*/ 0 h 119"/>
                <a:gd name="T2" fmla="*/ 139 w 841"/>
                <a:gd name="T3" fmla="*/ 0 h 119"/>
                <a:gd name="T4" fmla="*/ 0 w 841"/>
                <a:gd name="T5" fmla="*/ 91 h 119"/>
                <a:gd name="T6" fmla="*/ 551 w 841"/>
                <a:gd name="T7" fmla="*/ 91 h 119"/>
                <a:gd name="T8" fmla="*/ 551 w 841"/>
                <a:gd name="T9" fmla="*/ 91 h 119"/>
                <a:gd name="T10" fmla="*/ 564 w 841"/>
                <a:gd name="T11" fmla="*/ 93 h 119"/>
                <a:gd name="T12" fmla="*/ 573 w 841"/>
                <a:gd name="T13" fmla="*/ 99 h 119"/>
                <a:gd name="T14" fmla="*/ 582 w 841"/>
                <a:gd name="T15" fmla="*/ 108 h 119"/>
                <a:gd name="T16" fmla="*/ 586 w 841"/>
                <a:gd name="T17" fmla="*/ 119 h 119"/>
                <a:gd name="T18" fmla="*/ 834 w 841"/>
                <a:gd name="T19" fmla="*/ 119 h 119"/>
                <a:gd name="T20" fmla="*/ 834 w 841"/>
                <a:gd name="T21" fmla="*/ 119 h 119"/>
                <a:gd name="T22" fmla="*/ 836 w 841"/>
                <a:gd name="T23" fmla="*/ 111 h 119"/>
                <a:gd name="T24" fmla="*/ 841 w 841"/>
                <a:gd name="T25" fmla="*/ 104 h 119"/>
                <a:gd name="T26" fmla="*/ 681 w 841"/>
                <a:gd name="T27"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1" h="119">
                  <a:moveTo>
                    <a:pt x="681" y="0"/>
                  </a:moveTo>
                  <a:lnTo>
                    <a:pt x="139" y="0"/>
                  </a:lnTo>
                  <a:lnTo>
                    <a:pt x="0" y="91"/>
                  </a:lnTo>
                  <a:lnTo>
                    <a:pt x="551" y="91"/>
                  </a:lnTo>
                  <a:lnTo>
                    <a:pt x="551" y="91"/>
                  </a:lnTo>
                  <a:lnTo>
                    <a:pt x="564" y="93"/>
                  </a:lnTo>
                  <a:lnTo>
                    <a:pt x="573" y="99"/>
                  </a:lnTo>
                  <a:lnTo>
                    <a:pt x="582" y="108"/>
                  </a:lnTo>
                  <a:lnTo>
                    <a:pt x="586" y="119"/>
                  </a:lnTo>
                  <a:lnTo>
                    <a:pt x="834" y="119"/>
                  </a:lnTo>
                  <a:lnTo>
                    <a:pt x="834" y="119"/>
                  </a:lnTo>
                  <a:lnTo>
                    <a:pt x="836" y="111"/>
                  </a:lnTo>
                  <a:lnTo>
                    <a:pt x="841" y="104"/>
                  </a:lnTo>
                  <a:lnTo>
                    <a:pt x="68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4" name="Freeform 144"/>
            <p:cNvSpPr/>
            <p:nvPr/>
          </p:nvSpPr>
          <p:spPr bwMode="auto">
            <a:xfrm>
              <a:off x="-3030538" y="3867151"/>
              <a:ext cx="498475" cy="20638"/>
            </a:xfrm>
            <a:custGeom>
              <a:avLst/>
              <a:gdLst>
                <a:gd name="T0" fmla="*/ 592 w 627"/>
                <a:gd name="T1" fmla="*/ 0 h 28"/>
                <a:gd name="T2" fmla="*/ 41 w 627"/>
                <a:gd name="T3" fmla="*/ 0 h 28"/>
                <a:gd name="T4" fmla="*/ 0 w 627"/>
                <a:gd name="T5" fmla="*/ 28 h 28"/>
                <a:gd name="T6" fmla="*/ 627 w 627"/>
                <a:gd name="T7" fmla="*/ 28 h 28"/>
                <a:gd name="T8" fmla="*/ 627 w 627"/>
                <a:gd name="T9" fmla="*/ 28 h 28"/>
                <a:gd name="T10" fmla="*/ 623 w 627"/>
                <a:gd name="T11" fmla="*/ 17 h 28"/>
                <a:gd name="T12" fmla="*/ 614 w 627"/>
                <a:gd name="T13" fmla="*/ 8 h 28"/>
                <a:gd name="T14" fmla="*/ 605 w 627"/>
                <a:gd name="T15" fmla="*/ 2 h 28"/>
                <a:gd name="T16" fmla="*/ 592 w 627"/>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7" h="28">
                  <a:moveTo>
                    <a:pt x="592" y="0"/>
                  </a:moveTo>
                  <a:lnTo>
                    <a:pt x="41" y="0"/>
                  </a:lnTo>
                  <a:lnTo>
                    <a:pt x="0" y="28"/>
                  </a:lnTo>
                  <a:lnTo>
                    <a:pt x="627" y="28"/>
                  </a:lnTo>
                  <a:lnTo>
                    <a:pt x="627" y="28"/>
                  </a:lnTo>
                  <a:lnTo>
                    <a:pt x="623" y="17"/>
                  </a:lnTo>
                  <a:lnTo>
                    <a:pt x="614" y="8"/>
                  </a:lnTo>
                  <a:lnTo>
                    <a:pt x="605" y="2"/>
                  </a:lnTo>
                  <a:lnTo>
                    <a:pt x="592" y="0"/>
                  </a:lnTo>
                  <a:close/>
                </a:path>
              </a:pathLst>
            </a:custGeom>
            <a:solidFill>
              <a:srgbClr val="413D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5" name="Freeform 145"/>
            <p:cNvSpPr/>
            <p:nvPr/>
          </p:nvSpPr>
          <p:spPr bwMode="auto">
            <a:xfrm>
              <a:off x="-3030538" y="3867151"/>
              <a:ext cx="498475" cy="20638"/>
            </a:xfrm>
            <a:custGeom>
              <a:avLst/>
              <a:gdLst>
                <a:gd name="T0" fmla="*/ 592 w 627"/>
                <a:gd name="T1" fmla="*/ 0 h 28"/>
                <a:gd name="T2" fmla="*/ 41 w 627"/>
                <a:gd name="T3" fmla="*/ 0 h 28"/>
                <a:gd name="T4" fmla="*/ 0 w 627"/>
                <a:gd name="T5" fmla="*/ 28 h 28"/>
                <a:gd name="T6" fmla="*/ 627 w 627"/>
                <a:gd name="T7" fmla="*/ 28 h 28"/>
                <a:gd name="T8" fmla="*/ 627 w 627"/>
                <a:gd name="T9" fmla="*/ 28 h 28"/>
                <a:gd name="T10" fmla="*/ 623 w 627"/>
                <a:gd name="T11" fmla="*/ 17 h 28"/>
                <a:gd name="T12" fmla="*/ 614 w 627"/>
                <a:gd name="T13" fmla="*/ 8 h 28"/>
                <a:gd name="T14" fmla="*/ 605 w 627"/>
                <a:gd name="T15" fmla="*/ 2 h 28"/>
                <a:gd name="T16" fmla="*/ 592 w 627"/>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7" h="28">
                  <a:moveTo>
                    <a:pt x="592" y="0"/>
                  </a:moveTo>
                  <a:lnTo>
                    <a:pt x="41" y="0"/>
                  </a:lnTo>
                  <a:lnTo>
                    <a:pt x="0" y="28"/>
                  </a:lnTo>
                  <a:lnTo>
                    <a:pt x="627" y="28"/>
                  </a:lnTo>
                  <a:lnTo>
                    <a:pt x="627" y="28"/>
                  </a:lnTo>
                  <a:lnTo>
                    <a:pt x="623" y="17"/>
                  </a:lnTo>
                  <a:lnTo>
                    <a:pt x="614" y="8"/>
                  </a:lnTo>
                  <a:lnTo>
                    <a:pt x="605" y="2"/>
                  </a:lnTo>
                  <a:lnTo>
                    <a:pt x="59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6" name="Freeform 146"/>
            <p:cNvSpPr/>
            <p:nvPr/>
          </p:nvSpPr>
          <p:spPr bwMode="auto">
            <a:xfrm>
              <a:off x="-2335213" y="3876676"/>
              <a:ext cx="22225" cy="11113"/>
            </a:xfrm>
            <a:custGeom>
              <a:avLst/>
              <a:gdLst>
                <a:gd name="T0" fmla="*/ 7 w 27"/>
                <a:gd name="T1" fmla="*/ 0 h 15"/>
                <a:gd name="T2" fmla="*/ 7 w 27"/>
                <a:gd name="T3" fmla="*/ 0 h 15"/>
                <a:gd name="T4" fmla="*/ 2 w 27"/>
                <a:gd name="T5" fmla="*/ 7 h 15"/>
                <a:gd name="T6" fmla="*/ 0 w 27"/>
                <a:gd name="T7" fmla="*/ 15 h 15"/>
                <a:gd name="T8" fmla="*/ 27 w 27"/>
                <a:gd name="T9" fmla="*/ 15 h 15"/>
                <a:gd name="T10" fmla="*/ 7 w 27"/>
                <a:gd name="T11" fmla="*/ 0 h 15"/>
              </a:gdLst>
              <a:ahLst/>
              <a:cxnLst>
                <a:cxn ang="0">
                  <a:pos x="T0" y="T1"/>
                </a:cxn>
                <a:cxn ang="0">
                  <a:pos x="T2" y="T3"/>
                </a:cxn>
                <a:cxn ang="0">
                  <a:pos x="T4" y="T5"/>
                </a:cxn>
                <a:cxn ang="0">
                  <a:pos x="T6" y="T7"/>
                </a:cxn>
                <a:cxn ang="0">
                  <a:pos x="T8" y="T9"/>
                </a:cxn>
                <a:cxn ang="0">
                  <a:pos x="T10" y="T11"/>
                </a:cxn>
              </a:cxnLst>
              <a:rect l="0" t="0" r="r" b="b"/>
              <a:pathLst>
                <a:path w="27" h="15">
                  <a:moveTo>
                    <a:pt x="7" y="0"/>
                  </a:moveTo>
                  <a:lnTo>
                    <a:pt x="7" y="0"/>
                  </a:lnTo>
                  <a:lnTo>
                    <a:pt x="2" y="7"/>
                  </a:lnTo>
                  <a:lnTo>
                    <a:pt x="0" y="15"/>
                  </a:lnTo>
                  <a:lnTo>
                    <a:pt x="27" y="15"/>
                  </a:lnTo>
                  <a:lnTo>
                    <a:pt x="7" y="0"/>
                  </a:lnTo>
                  <a:close/>
                </a:path>
              </a:pathLst>
            </a:custGeom>
            <a:solidFill>
              <a:srgbClr val="413D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7" name="Freeform 147"/>
            <p:cNvSpPr/>
            <p:nvPr/>
          </p:nvSpPr>
          <p:spPr bwMode="auto">
            <a:xfrm>
              <a:off x="-2335213" y="3876676"/>
              <a:ext cx="22225" cy="11113"/>
            </a:xfrm>
            <a:custGeom>
              <a:avLst/>
              <a:gdLst>
                <a:gd name="T0" fmla="*/ 7 w 27"/>
                <a:gd name="T1" fmla="*/ 0 h 15"/>
                <a:gd name="T2" fmla="*/ 7 w 27"/>
                <a:gd name="T3" fmla="*/ 0 h 15"/>
                <a:gd name="T4" fmla="*/ 2 w 27"/>
                <a:gd name="T5" fmla="*/ 7 h 15"/>
                <a:gd name="T6" fmla="*/ 0 w 27"/>
                <a:gd name="T7" fmla="*/ 15 h 15"/>
                <a:gd name="T8" fmla="*/ 27 w 27"/>
                <a:gd name="T9" fmla="*/ 15 h 15"/>
                <a:gd name="T10" fmla="*/ 7 w 27"/>
                <a:gd name="T11" fmla="*/ 0 h 15"/>
              </a:gdLst>
              <a:ahLst/>
              <a:cxnLst>
                <a:cxn ang="0">
                  <a:pos x="T0" y="T1"/>
                </a:cxn>
                <a:cxn ang="0">
                  <a:pos x="T2" y="T3"/>
                </a:cxn>
                <a:cxn ang="0">
                  <a:pos x="T4" y="T5"/>
                </a:cxn>
                <a:cxn ang="0">
                  <a:pos x="T6" y="T7"/>
                </a:cxn>
                <a:cxn ang="0">
                  <a:pos x="T8" y="T9"/>
                </a:cxn>
                <a:cxn ang="0">
                  <a:pos x="T10" y="T11"/>
                </a:cxn>
              </a:cxnLst>
              <a:rect l="0" t="0" r="r" b="b"/>
              <a:pathLst>
                <a:path w="27" h="15">
                  <a:moveTo>
                    <a:pt x="7" y="0"/>
                  </a:moveTo>
                  <a:lnTo>
                    <a:pt x="7" y="0"/>
                  </a:lnTo>
                  <a:lnTo>
                    <a:pt x="2" y="7"/>
                  </a:lnTo>
                  <a:lnTo>
                    <a:pt x="0" y="15"/>
                  </a:lnTo>
                  <a:lnTo>
                    <a:pt x="27" y="15"/>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8" name="Rectangle 148"/>
            <p:cNvSpPr>
              <a:spLocks noChangeArrowheads="1"/>
            </p:cNvSpPr>
            <p:nvPr/>
          </p:nvSpPr>
          <p:spPr bwMode="auto">
            <a:xfrm>
              <a:off x="-3070225" y="3851276"/>
              <a:ext cx="715963" cy="433388"/>
            </a:xfrm>
            <a:prstGeom prst="rect">
              <a:avLst/>
            </a:prstGeom>
            <a:solidFill>
              <a:srgbClr val="00AEBC"/>
            </a:solidFill>
            <a:ln>
              <a:noFill/>
            </a:ln>
          </p:spPr>
          <p:txBody>
            <a:bodyPr vert="horz" wrap="square" lIns="91440" tIns="45720" rIns="91440" bIns="45720" numCol="1" anchor="t" anchorCtr="0" compatLnSpc="1"/>
            <a:lstStyle/>
            <a:p>
              <a:endParaRPr lang="zh-CN" altLang="en-US"/>
            </a:p>
          </p:txBody>
        </p:sp>
        <p:sp>
          <p:nvSpPr>
            <p:cNvPr id="1459" name="Freeform 149"/>
            <p:cNvSpPr/>
            <p:nvPr/>
          </p:nvSpPr>
          <p:spPr bwMode="auto">
            <a:xfrm>
              <a:off x="-3070225" y="3851276"/>
              <a:ext cx="715963" cy="231775"/>
            </a:xfrm>
            <a:custGeom>
              <a:avLst/>
              <a:gdLst>
                <a:gd name="T0" fmla="*/ 0 w 903"/>
                <a:gd name="T1" fmla="*/ 0 h 292"/>
                <a:gd name="T2" fmla="*/ 453 w 903"/>
                <a:gd name="T3" fmla="*/ 292 h 292"/>
                <a:gd name="T4" fmla="*/ 903 w 903"/>
                <a:gd name="T5" fmla="*/ 0 h 292"/>
                <a:gd name="T6" fmla="*/ 0 w 903"/>
                <a:gd name="T7" fmla="*/ 0 h 292"/>
              </a:gdLst>
              <a:ahLst/>
              <a:cxnLst>
                <a:cxn ang="0">
                  <a:pos x="T0" y="T1"/>
                </a:cxn>
                <a:cxn ang="0">
                  <a:pos x="T2" y="T3"/>
                </a:cxn>
                <a:cxn ang="0">
                  <a:pos x="T4" y="T5"/>
                </a:cxn>
                <a:cxn ang="0">
                  <a:pos x="T6" y="T7"/>
                </a:cxn>
              </a:cxnLst>
              <a:rect l="0" t="0" r="r" b="b"/>
              <a:pathLst>
                <a:path w="903" h="292">
                  <a:moveTo>
                    <a:pt x="0" y="0"/>
                  </a:moveTo>
                  <a:lnTo>
                    <a:pt x="453" y="292"/>
                  </a:lnTo>
                  <a:lnTo>
                    <a:pt x="903" y="0"/>
                  </a:lnTo>
                  <a:lnTo>
                    <a:pt x="0" y="0"/>
                  </a:lnTo>
                  <a:close/>
                </a:path>
              </a:pathLst>
            </a:custGeom>
            <a:solidFill>
              <a:srgbClr val="2C798C"/>
            </a:solidFill>
            <a:ln>
              <a:noFill/>
            </a:ln>
          </p:spPr>
          <p:txBody>
            <a:bodyPr vert="horz" wrap="square" lIns="91440" tIns="45720" rIns="91440" bIns="45720" numCol="1" anchor="t" anchorCtr="0" compatLnSpc="1"/>
            <a:lstStyle/>
            <a:p>
              <a:endParaRPr lang="zh-CN" altLang="en-US"/>
            </a:p>
          </p:txBody>
        </p:sp>
        <p:sp>
          <p:nvSpPr>
            <p:cNvPr id="1460" name="Freeform 150"/>
            <p:cNvSpPr/>
            <p:nvPr/>
          </p:nvSpPr>
          <p:spPr bwMode="auto">
            <a:xfrm>
              <a:off x="-3070225" y="3851276"/>
              <a:ext cx="715963" cy="231775"/>
            </a:xfrm>
            <a:custGeom>
              <a:avLst/>
              <a:gdLst>
                <a:gd name="T0" fmla="*/ 0 w 903"/>
                <a:gd name="T1" fmla="*/ 0 h 292"/>
                <a:gd name="T2" fmla="*/ 453 w 903"/>
                <a:gd name="T3" fmla="*/ 292 h 292"/>
                <a:gd name="T4" fmla="*/ 903 w 903"/>
                <a:gd name="T5" fmla="*/ 0 h 292"/>
              </a:gdLst>
              <a:ahLst/>
              <a:cxnLst>
                <a:cxn ang="0">
                  <a:pos x="T0" y="T1"/>
                </a:cxn>
                <a:cxn ang="0">
                  <a:pos x="T2" y="T3"/>
                </a:cxn>
                <a:cxn ang="0">
                  <a:pos x="T4" y="T5"/>
                </a:cxn>
              </a:cxnLst>
              <a:rect l="0" t="0" r="r" b="b"/>
              <a:pathLst>
                <a:path w="903" h="292">
                  <a:moveTo>
                    <a:pt x="0" y="0"/>
                  </a:moveTo>
                  <a:lnTo>
                    <a:pt x="453" y="292"/>
                  </a:lnTo>
                  <a:lnTo>
                    <a:pt x="90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1" name="Freeform 151"/>
            <p:cNvSpPr/>
            <p:nvPr/>
          </p:nvSpPr>
          <p:spPr bwMode="auto">
            <a:xfrm>
              <a:off x="-3070225" y="3614738"/>
              <a:ext cx="715963" cy="233363"/>
            </a:xfrm>
            <a:custGeom>
              <a:avLst/>
              <a:gdLst>
                <a:gd name="T0" fmla="*/ 903 w 903"/>
                <a:gd name="T1" fmla="*/ 294 h 294"/>
                <a:gd name="T2" fmla="*/ 453 w 903"/>
                <a:gd name="T3" fmla="*/ 0 h 294"/>
                <a:gd name="T4" fmla="*/ 0 w 903"/>
                <a:gd name="T5" fmla="*/ 294 h 294"/>
                <a:gd name="T6" fmla="*/ 903 w 903"/>
                <a:gd name="T7" fmla="*/ 294 h 294"/>
              </a:gdLst>
              <a:ahLst/>
              <a:cxnLst>
                <a:cxn ang="0">
                  <a:pos x="T0" y="T1"/>
                </a:cxn>
                <a:cxn ang="0">
                  <a:pos x="T2" y="T3"/>
                </a:cxn>
                <a:cxn ang="0">
                  <a:pos x="T4" y="T5"/>
                </a:cxn>
                <a:cxn ang="0">
                  <a:pos x="T6" y="T7"/>
                </a:cxn>
              </a:cxnLst>
              <a:rect l="0" t="0" r="r" b="b"/>
              <a:pathLst>
                <a:path w="903" h="294">
                  <a:moveTo>
                    <a:pt x="903" y="294"/>
                  </a:moveTo>
                  <a:lnTo>
                    <a:pt x="453" y="0"/>
                  </a:lnTo>
                  <a:lnTo>
                    <a:pt x="0" y="294"/>
                  </a:lnTo>
                  <a:lnTo>
                    <a:pt x="903" y="294"/>
                  </a:lnTo>
                  <a:close/>
                </a:path>
              </a:pathLst>
            </a:custGeom>
            <a:solidFill>
              <a:srgbClr val="00AEBC"/>
            </a:solidFill>
            <a:ln>
              <a:noFill/>
            </a:ln>
          </p:spPr>
          <p:txBody>
            <a:bodyPr vert="horz" wrap="square" lIns="91440" tIns="45720" rIns="91440" bIns="45720" numCol="1" anchor="t" anchorCtr="0" compatLnSpc="1"/>
            <a:lstStyle/>
            <a:p>
              <a:endParaRPr lang="zh-CN" altLang="en-US"/>
            </a:p>
          </p:txBody>
        </p:sp>
        <p:sp>
          <p:nvSpPr>
            <p:cNvPr id="1462" name="Freeform 152"/>
            <p:cNvSpPr/>
            <p:nvPr/>
          </p:nvSpPr>
          <p:spPr bwMode="auto">
            <a:xfrm>
              <a:off x="-3070225" y="3614738"/>
              <a:ext cx="715963" cy="233363"/>
            </a:xfrm>
            <a:custGeom>
              <a:avLst/>
              <a:gdLst>
                <a:gd name="T0" fmla="*/ 903 w 903"/>
                <a:gd name="T1" fmla="*/ 294 h 294"/>
                <a:gd name="T2" fmla="*/ 453 w 903"/>
                <a:gd name="T3" fmla="*/ 0 h 294"/>
                <a:gd name="T4" fmla="*/ 0 w 903"/>
                <a:gd name="T5" fmla="*/ 294 h 294"/>
              </a:gdLst>
              <a:ahLst/>
              <a:cxnLst>
                <a:cxn ang="0">
                  <a:pos x="T0" y="T1"/>
                </a:cxn>
                <a:cxn ang="0">
                  <a:pos x="T2" y="T3"/>
                </a:cxn>
                <a:cxn ang="0">
                  <a:pos x="T4" y="T5"/>
                </a:cxn>
              </a:cxnLst>
              <a:rect l="0" t="0" r="r" b="b"/>
              <a:pathLst>
                <a:path w="903" h="294">
                  <a:moveTo>
                    <a:pt x="903" y="294"/>
                  </a:moveTo>
                  <a:lnTo>
                    <a:pt x="453" y="0"/>
                  </a:lnTo>
                  <a:lnTo>
                    <a:pt x="0" y="2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4" name="Rectangle 154"/>
            <p:cNvSpPr>
              <a:spLocks noChangeArrowheads="1"/>
            </p:cNvSpPr>
            <p:nvPr/>
          </p:nvSpPr>
          <p:spPr bwMode="auto">
            <a:xfrm>
              <a:off x="-3765550" y="1412876"/>
              <a:ext cx="92075"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65" name="Rectangle 155"/>
            <p:cNvSpPr>
              <a:spLocks noChangeArrowheads="1"/>
            </p:cNvSpPr>
            <p:nvPr/>
          </p:nvSpPr>
          <p:spPr bwMode="auto">
            <a:xfrm>
              <a:off x="-3659188" y="1412876"/>
              <a:ext cx="93663"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66" name="Rectangle 156"/>
            <p:cNvSpPr>
              <a:spLocks noChangeArrowheads="1"/>
            </p:cNvSpPr>
            <p:nvPr/>
          </p:nvSpPr>
          <p:spPr bwMode="auto">
            <a:xfrm>
              <a:off x="-3551238" y="1412876"/>
              <a:ext cx="93663"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67" name="Rectangle 157"/>
            <p:cNvSpPr>
              <a:spLocks noChangeArrowheads="1"/>
            </p:cNvSpPr>
            <p:nvPr/>
          </p:nvSpPr>
          <p:spPr bwMode="auto">
            <a:xfrm>
              <a:off x="-3443288" y="1412876"/>
              <a:ext cx="93663"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68" name="Rectangle 158"/>
            <p:cNvSpPr>
              <a:spLocks noChangeArrowheads="1"/>
            </p:cNvSpPr>
            <p:nvPr/>
          </p:nvSpPr>
          <p:spPr bwMode="auto">
            <a:xfrm>
              <a:off x="-3335338" y="1412876"/>
              <a:ext cx="93663"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69" name="Rectangle 159"/>
            <p:cNvSpPr>
              <a:spLocks noChangeArrowheads="1"/>
            </p:cNvSpPr>
            <p:nvPr/>
          </p:nvSpPr>
          <p:spPr bwMode="auto">
            <a:xfrm>
              <a:off x="-3228975" y="1412876"/>
              <a:ext cx="95250"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70" name="Rectangle 160"/>
            <p:cNvSpPr>
              <a:spLocks noChangeArrowheads="1"/>
            </p:cNvSpPr>
            <p:nvPr/>
          </p:nvSpPr>
          <p:spPr bwMode="auto">
            <a:xfrm>
              <a:off x="-3119438" y="1412876"/>
              <a:ext cx="92075"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71" name="Freeform 161"/>
            <p:cNvSpPr/>
            <p:nvPr/>
          </p:nvSpPr>
          <p:spPr bwMode="auto">
            <a:xfrm>
              <a:off x="-3778250" y="1393826"/>
              <a:ext cx="766763" cy="109538"/>
            </a:xfrm>
            <a:custGeom>
              <a:avLst/>
              <a:gdLst>
                <a:gd name="T0" fmla="*/ 967 w 967"/>
                <a:gd name="T1" fmla="*/ 0 h 137"/>
                <a:gd name="T2" fmla="*/ 0 w 967"/>
                <a:gd name="T3" fmla="*/ 0 h 137"/>
                <a:gd name="T4" fmla="*/ 0 w 967"/>
                <a:gd name="T5" fmla="*/ 137 h 137"/>
                <a:gd name="T6" fmla="*/ 0 w 967"/>
                <a:gd name="T7" fmla="*/ 133 h 137"/>
                <a:gd name="T8" fmla="*/ 402 w 967"/>
                <a:gd name="T9" fmla="*/ 133 h 137"/>
                <a:gd name="T10" fmla="*/ 447 w 967"/>
                <a:gd name="T11" fmla="*/ 133 h 137"/>
                <a:gd name="T12" fmla="*/ 849 w 967"/>
                <a:gd name="T13" fmla="*/ 133 h 137"/>
                <a:gd name="T14" fmla="*/ 889 w 967"/>
                <a:gd name="T15" fmla="*/ 133 h 137"/>
                <a:gd name="T16" fmla="*/ 967 w 967"/>
                <a:gd name="T17" fmla="*/ 133 h 137"/>
                <a:gd name="T18" fmla="*/ 967 w 967"/>
                <a:gd name="T1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7" h="137">
                  <a:moveTo>
                    <a:pt x="967" y="0"/>
                  </a:moveTo>
                  <a:lnTo>
                    <a:pt x="0" y="0"/>
                  </a:lnTo>
                  <a:lnTo>
                    <a:pt x="0" y="137"/>
                  </a:lnTo>
                  <a:lnTo>
                    <a:pt x="0" y="133"/>
                  </a:lnTo>
                  <a:lnTo>
                    <a:pt x="402" y="133"/>
                  </a:lnTo>
                  <a:lnTo>
                    <a:pt x="447" y="133"/>
                  </a:lnTo>
                  <a:lnTo>
                    <a:pt x="849" y="133"/>
                  </a:lnTo>
                  <a:lnTo>
                    <a:pt x="889" y="133"/>
                  </a:lnTo>
                  <a:lnTo>
                    <a:pt x="967" y="133"/>
                  </a:lnTo>
                  <a:lnTo>
                    <a:pt x="96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3" name="Rectangle 163"/>
            <p:cNvSpPr>
              <a:spLocks noChangeArrowheads="1"/>
            </p:cNvSpPr>
            <p:nvPr/>
          </p:nvSpPr>
          <p:spPr bwMode="auto">
            <a:xfrm>
              <a:off x="-3765550" y="1806576"/>
              <a:ext cx="92075"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74" name="Rectangle 164"/>
            <p:cNvSpPr>
              <a:spLocks noChangeArrowheads="1"/>
            </p:cNvSpPr>
            <p:nvPr/>
          </p:nvSpPr>
          <p:spPr bwMode="auto">
            <a:xfrm>
              <a:off x="-3659188" y="1806576"/>
              <a:ext cx="93663"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75" name="Rectangle 165"/>
            <p:cNvSpPr>
              <a:spLocks noChangeArrowheads="1"/>
            </p:cNvSpPr>
            <p:nvPr/>
          </p:nvSpPr>
          <p:spPr bwMode="auto">
            <a:xfrm>
              <a:off x="-3551238" y="1806576"/>
              <a:ext cx="93663"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76" name="Rectangle 166"/>
            <p:cNvSpPr>
              <a:spLocks noChangeArrowheads="1"/>
            </p:cNvSpPr>
            <p:nvPr/>
          </p:nvSpPr>
          <p:spPr bwMode="auto">
            <a:xfrm>
              <a:off x="-3443288" y="1806576"/>
              <a:ext cx="93663"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77" name="Rectangle 167"/>
            <p:cNvSpPr>
              <a:spLocks noChangeArrowheads="1"/>
            </p:cNvSpPr>
            <p:nvPr/>
          </p:nvSpPr>
          <p:spPr bwMode="auto">
            <a:xfrm>
              <a:off x="-3335338" y="1806576"/>
              <a:ext cx="93663"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78" name="Rectangle 168"/>
            <p:cNvSpPr>
              <a:spLocks noChangeArrowheads="1"/>
            </p:cNvSpPr>
            <p:nvPr/>
          </p:nvSpPr>
          <p:spPr bwMode="auto">
            <a:xfrm>
              <a:off x="-3228975" y="1806576"/>
              <a:ext cx="95250"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79" name="Rectangle 169"/>
            <p:cNvSpPr>
              <a:spLocks noChangeArrowheads="1"/>
            </p:cNvSpPr>
            <p:nvPr/>
          </p:nvSpPr>
          <p:spPr bwMode="auto">
            <a:xfrm>
              <a:off x="-3119438" y="1806576"/>
              <a:ext cx="92075"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81" name="Freeform 171"/>
            <p:cNvSpPr/>
            <p:nvPr/>
          </p:nvSpPr>
          <p:spPr bwMode="auto">
            <a:xfrm>
              <a:off x="-3778250" y="1500188"/>
              <a:ext cx="766763" cy="280988"/>
            </a:xfrm>
            <a:custGeom>
              <a:avLst/>
              <a:gdLst>
                <a:gd name="T0" fmla="*/ 889 w 967"/>
                <a:gd name="T1" fmla="*/ 0 h 354"/>
                <a:gd name="T2" fmla="*/ 849 w 967"/>
                <a:gd name="T3" fmla="*/ 0 h 354"/>
                <a:gd name="T4" fmla="*/ 849 w 967"/>
                <a:gd name="T5" fmla="*/ 354 h 354"/>
                <a:gd name="T6" fmla="*/ 447 w 967"/>
                <a:gd name="T7" fmla="*/ 354 h 354"/>
                <a:gd name="T8" fmla="*/ 447 w 967"/>
                <a:gd name="T9" fmla="*/ 0 h 354"/>
                <a:gd name="T10" fmla="*/ 402 w 967"/>
                <a:gd name="T11" fmla="*/ 0 h 354"/>
                <a:gd name="T12" fmla="*/ 402 w 967"/>
                <a:gd name="T13" fmla="*/ 354 h 354"/>
                <a:gd name="T14" fmla="*/ 0 w 967"/>
                <a:gd name="T15" fmla="*/ 354 h 354"/>
                <a:gd name="T16" fmla="*/ 0 w 967"/>
                <a:gd name="T17" fmla="*/ 0 h 354"/>
                <a:gd name="T18" fmla="*/ 0 w 967"/>
                <a:gd name="T19" fmla="*/ 4 h 354"/>
                <a:gd name="T20" fmla="*/ 0 w 967"/>
                <a:gd name="T21" fmla="*/ 354 h 354"/>
                <a:gd name="T22" fmla="*/ 967 w 967"/>
                <a:gd name="T23" fmla="*/ 354 h 354"/>
                <a:gd name="T24" fmla="*/ 889 w 967"/>
                <a:gd name="T25" fmla="*/ 354 h 354"/>
                <a:gd name="T26" fmla="*/ 889 w 967"/>
                <a:gd name="T2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7" h="354">
                  <a:moveTo>
                    <a:pt x="889" y="0"/>
                  </a:moveTo>
                  <a:lnTo>
                    <a:pt x="849" y="0"/>
                  </a:lnTo>
                  <a:lnTo>
                    <a:pt x="849" y="354"/>
                  </a:lnTo>
                  <a:lnTo>
                    <a:pt x="447" y="354"/>
                  </a:lnTo>
                  <a:lnTo>
                    <a:pt x="447" y="0"/>
                  </a:lnTo>
                  <a:lnTo>
                    <a:pt x="402" y="0"/>
                  </a:lnTo>
                  <a:lnTo>
                    <a:pt x="402" y="354"/>
                  </a:lnTo>
                  <a:lnTo>
                    <a:pt x="0" y="354"/>
                  </a:lnTo>
                  <a:lnTo>
                    <a:pt x="0" y="0"/>
                  </a:lnTo>
                  <a:lnTo>
                    <a:pt x="0" y="4"/>
                  </a:lnTo>
                  <a:lnTo>
                    <a:pt x="0" y="354"/>
                  </a:lnTo>
                  <a:lnTo>
                    <a:pt x="967" y="354"/>
                  </a:lnTo>
                  <a:lnTo>
                    <a:pt x="889" y="354"/>
                  </a:lnTo>
                  <a:lnTo>
                    <a:pt x="889" y="0"/>
                  </a:lnTo>
                  <a:close/>
                </a:path>
              </a:pathLst>
            </a:custGeom>
            <a:solidFill>
              <a:srgbClr val="DEE1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2" name="Freeform 172"/>
            <p:cNvSpPr/>
            <p:nvPr/>
          </p:nvSpPr>
          <p:spPr bwMode="auto">
            <a:xfrm>
              <a:off x="-3778250" y="1500188"/>
              <a:ext cx="766763" cy="280988"/>
            </a:xfrm>
            <a:custGeom>
              <a:avLst/>
              <a:gdLst>
                <a:gd name="T0" fmla="*/ 889 w 967"/>
                <a:gd name="T1" fmla="*/ 0 h 354"/>
                <a:gd name="T2" fmla="*/ 849 w 967"/>
                <a:gd name="T3" fmla="*/ 0 h 354"/>
                <a:gd name="T4" fmla="*/ 849 w 967"/>
                <a:gd name="T5" fmla="*/ 354 h 354"/>
                <a:gd name="T6" fmla="*/ 447 w 967"/>
                <a:gd name="T7" fmla="*/ 354 h 354"/>
                <a:gd name="T8" fmla="*/ 447 w 967"/>
                <a:gd name="T9" fmla="*/ 0 h 354"/>
                <a:gd name="T10" fmla="*/ 402 w 967"/>
                <a:gd name="T11" fmla="*/ 0 h 354"/>
                <a:gd name="T12" fmla="*/ 402 w 967"/>
                <a:gd name="T13" fmla="*/ 354 h 354"/>
                <a:gd name="T14" fmla="*/ 0 w 967"/>
                <a:gd name="T15" fmla="*/ 354 h 354"/>
                <a:gd name="T16" fmla="*/ 0 w 967"/>
                <a:gd name="T17" fmla="*/ 0 h 354"/>
                <a:gd name="T18" fmla="*/ 0 w 967"/>
                <a:gd name="T19" fmla="*/ 4 h 354"/>
                <a:gd name="T20" fmla="*/ 0 w 967"/>
                <a:gd name="T21" fmla="*/ 354 h 354"/>
                <a:gd name="T22" fmla="*/ 967 w 967"/>
                <a:gd name="T23" fmla="*/ 354 h 354"/>
                <a:gd name="T24" fmla="*/ 889 w 967"/>
                <a:gd name="T25" fmla="*/ 354 h 354"/>
                <a:gd name="T26" fmla="*/ 889 w 967"/>
                <a:gd name="T2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7" h="354">
                  <a:moveTo>
                    <a:pt x="889" y="0"/>
                  </a:moveTo>
                  <a:lnTo>
                    <a:pt x="849" y="0"/>
                  </a:lnTo>
                  <a:lnTo>
                    <a:pt x="849" y="354"/>
                  </a:lnTo>
                  <a:lnTo>
                    <a:pt x="447" y="354"/>
                  </a:lnTo>
                  <a:lnTo>
                    <a:pt x="447" y="0"/>
                  </a:lnTo>
                  <a:lnTo>
                    <a:pt x="402" y="0"/>
                  </a:lnTo>
                  <a:lnTo>
                    <a:pt x="402" y="354"/>
                  </a:lnTo>
                  <a:lnTo>
                    <a:pt x="0" y="354"/>
                  </a:lnTo>
                  <a:lnTo>
                    <a:pt x="0" y="0"/>
                  </a:lnTo>
                  <a:lnTo>
                    <a:pt x="0" y="4"/>
                  </a:lnTo>
                  <a:lnTo>
                    <a:pt x="0" y="354"/>
                  </a:lnTo>
                  <a:lnTo>
                    <a:pt x="967" y="354"/>
                  </a:lnTo>
                  <a:lnTo>
                    <a:pt x="889" y="354"/>
                  </a:lnTo>
                  <a:lnTo>
                    <a:pt x="88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3" name="Rectangle 173"/>
            <p:cNvSpPr>
              <a:spLocks noChangeArrowheads="1"/>
            </p:cNvSpPr>
            <p:nvPr/>
          </p:nvSpPr>
          <p:spPr bwMode="auto">
            <a:xfrm>
              <a:off x="-3778250" y="1500188"/>
              <a:ext cx="317500" cy="280988"/>
            </a:xfrm>
            <a:prstGeom prst="rect">
              <a:avLst/>
            </a:prstGeom>
            <a:solidFill>
              <a:srgbClr val="DEE1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84" name="Rectangle 174"/>
            <p:cNvSpPr>
              <a:spLocks noChangeArrowheads="1"/>
            </p:cNvSpPr>
            <p:nvPr/>
          </p:nvSpPr>
          <p:spPr bwMode="auto">
            <a:xfrm>
              <a:off x="-3778250" y="1500188"/>
              <a:ext cx="317500"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85" name="Rectangle 175"/>
            <p:cNvSpPr>
              <a:spLocks noChangeArrowheads="1"/>
            </p:cNvSpPr>
            <p:nvPr/>
          </p:nvSpPr>
          <p:spPr bwMode="auto">
            <a:xfrm>
              <a:off x="-3424238" y="1500188"/>
              <a:ext cx="319088" cy="280988"/>
            </a:xfrm>
            <a:prstGeom prst="rect">
              <a:avLst/>
            </a:prstGeom>
            <a:solidFill>
              <a:srgbClr val="DEE1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86" name="Rectangle 176"/>
            <p:cNvSpPr>
              <a:spLocks noChangeArrowheads="1"/>
            </p:cNvSpPr>
            <p:nvPr/>
          </p:nvSpPr>
          <p:spPr bwMode="auto">
            <a:xfrm>
              <a:off x="-3424238" y="1500188"/>
              <a:ext cx="3190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88" name="Freeform 178"/>
            <p:cNvSpPr/>
            <p:nvPr/>
          </p:nvSpPr>
          <p:spPr bwMode="auto">
            <a:xfrm>
              <a:off x="-3073400" y="1500188"/>
              <a:ext cx="61913" cy="280988"/>
            </a:xfrm>
            <a:custGeom>
              <a:avLst/>
              <a:gdLst>
                <a:gd name="T0" fmla="*/ 78 w 78"/>
                <a:gd name="T1" fmla="*/ 0 h 354"/>
                <a:gd name="T2" fmla="*/ 78 w 78"/>
                <a:gd name="T3" fmla="*/ 0 h 354"/>
                <a:gd name="T4" fmla="*/ 0 w 78"/>
                <a:gd name="T5" fmla="*/ 0 h 354"/>
                <a:gd name="T6" fmla="*/ 0 w 78"/>
                <a:gd name="T7" fmla="*/ 354 h 354"/>
                <a:gd name="T8" fmla="*/ 78 w 78"/>
                <a:gd name="T9" fmla="*/ 354 h 354"/>
                <a:gd name="T10" fmla="*/ 78 w 78"/>
                <a:gd name="T11" fmla="*/ 0 h 354"/>
              </a:gdLst>
              <a:ahLst/>
              <a:cxnLst>
                <a:cxn ang="0">
                  <a:pos x="T0" y="T1"/>
                </a:cxn>
                <a:cxn ang="0">
                  <a:pos x="T2" y="T3"/>
                </a:cxn>
                <a:cxn ang="0">
                  <a:pos x="T4" y="T5"/>
                </a:cxn>
                <a:cxn ang="0">
                  <a:pos x="T6" y="T7"/>
                </a:cxn>
                <a:cxn ang="0">
                  <a:pos x="T8" y="T9"/>
                </a:cxn>
                <a:cxn ang="0">
                  <a:pos x="T10" y="T11"/>
                </a:cxn>
              </a:cxnLst>
              <a:rect l="0" t="0" r="r" b="b"/>
              <a:pathLst>
                <a:path w="78" h="354">
                  <a:moveTo>
                    <a:pt x="78" y="0"/>
                  </a:moveTo>
                  <a:lnTo>
                    <a:pt x="78" y="0"/>
                  </a:lnTo>
                  <a:lnTo>
                    <a:pt x="0" y="0"/>
                  </a:lnTo>
                  <a:lnTo>
                    <a:pt x="0" y="354"/>
                  </a:lnTo>
                  <a:lnTo>
                    <a:pt x="78" y="354"/>
                  </a:lnTo>
                  <a:lnTo>
                    <a:pt x="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9" name="Rectangle 179"/>
            <p:cNvSpPr>
              <a:spLocks noChangeArrowheads="1"/>
            </p:cNvSpPr>
            <p:nvPr/>
          </p:nvSpPr>
          <p:spPr bwMode="auto">
            <a:xfrm>
              <a:off x="-3765550" y="1412876"/>
              <a:ext cx="92075" cy="65088"/>
            </a:xfrm>
            <a:prstGeom prst="rect">
              <a:avLst/>
            </a:prstGeom>
            <a:solidFill>
              <a:srgbClr val="DEE1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90" name="Rectangle 180"/>
            <p:cNvSpPr>
              <a:spLocks noChangeArrowheads="1"/>
            </p:cNvSpPr>
            <p:nvPr/>
          </p:nvSpPr>
          <p:spPr bwMode="auto">
            <a:xfrm>
              <a:off x="-3765550" y="1412876"/>
              <a:ext cx="92075"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91" name="Rectangle 181"/>
            <p:cNvSpPr>
              <a:spLocks noChangeArrowheads="1"/>
            </p:cNvSpPr>
            <p:nvPr/>
          </p:nvSpPr>
          <p:spPr bwMode="auto">
            <a:xfrm>
              <a:off x="-3659188" y="1412876"/>
              <a:ext cx="93663" cy="65088"/>
            </a:xfrm>
            <a:prstGeom prst="rect">
              <a:avLst/>
            </a:prstGeom>
            <a:solidFill>
              <a:srgbClr val="DEE1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92" name="Rectangle 182"/>
            <p:cNvSpPr>
              <a:spLocks noChangeArrowheads="1"/>
            </p:cNvSpPr>
            <p:nvPr/>
          </p:nvSpPr>
          <p:spPr bwMode="auto">
            <a:xfrm>
              <a:off x="-3659188" y="1412876"/>
              <a:ext cx="93663"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93" name="Rectangle 183"/>
            <p:cNvSpPr>
              <a:spLocks noChangeArrowheads="1"/>
            </p:cNvSpPr>
            <p:nvPr/>
          </p:nvSpPr>
          <p:spPr bwMode="auto">
            <a:xfrm>
              <a:off x="-3551238" y="1412876"/>
              <a:ext cx="93663" cy="65088"/>
            </a:xfrm>
            <a:prstGeom prst="rect">
              <a:avLst/>
            </a:prstGeom>
            <a:solidFill>
              <a:srgbClr val="DEE1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94" name="Rectangle 184"/>
            <p:cNvSpPr>
              <a:spLocks noChangeArrowheads="1"/>
            </p:cNvSpPr>
            <p:nvPr/>
          </p:nvSpPr>
          <p:spPr bwMode="auto">
            <a:xfrm>
              <a:off x="-3551238" y="1412876"/>
              <a:ext cx="93663"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95" name="Rectangle 185"/>
            <p:cNvSpPr>
              <a:spLocks noChangeArrowheads="1"/>
            </p:cNvSpPr>
            <p:nvPr/>
          </p:nvSpPr>
          <p:spPr bwMode="auto">
            <a:xfrm>
              <a:off x="-3443288" y="1412876"/>
              <a:ext cx="93663" cy="65088"/>
            </a:xfrm>
            <a:prstGeom prst="rect">
              <a:avLst/>
            </a:prstGeom>
            <a:solidFill>
              <a:srgbClr val="DEE1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96" name="Rectangle 186"/>
            <p:cNvSpPr>
              <a:spLocks noChangeArrowheads="1"/>
            </p:cNvSpPr>
            <p:nvPr/>
          </p:nvSpPr>
          <p:spPr bwMode="auto">
            <a:xfrm>
              <a:off x="-3443288" y="1412876"/>
              <a:ext cx="93663"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97" name="Rectangle 187"/>
            <p:cNvSpPr>
              <a:spLocks noChangeArrowheads="1"/>
            </p:cNvSpPr>
            <p:nvPr/>
          </p:nvSpPr>
          <p:spPr bwMode="auto">
            <a:xfrm>
              <a:off x="-3335338" y="1412876"/>
              <a:ext cx="93663" cy="65088"/>
            </a:xfrm>
            <a:prstGeom prst="rect">
              <a:avLst/>
            </a:prstGeom>
            <a:solidFill>
              <a:srgbClr val="DEE1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98" name="Rectangle 188"/>
            <p:cNvSpPr>
              <a:spLocks noChangeArrowheads="1"/>
            </p:cNvSpPr>
            <p:nvPr/>
          </p:nvSpPr>
          <p:spPr bwMode="auto">
            <a:xfrm>
              <a:off x="-3335338" y="1412876"/>
              <a:ext cx="93663"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99" name="Rectangle 189"/>
            <p:cNvSpPr>
              <a:spLocks noChangeArrowheads="1"/>
            </p:cNvSpPr>
            <p:nvPr/>
          </p:nvSpPr>
          <p:spPr bwMode="auto">
            <a:xfrm>
              <a:off x="-3228975" y="1412876"/>
              <a:ext cx="95250" cy="65088"/>
            </a:xfrm>
            <a:prstGeom prst="rect">
              <a:avLst/>
            </a:prstGeom>
            <a:solidFill>
              <a:srgbClr val="DEE1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00" name="Rectangle 190"/>
            <p:cNvSpPr>
              <a:spLocks noChangeArrowheads="1"/>
            </p:cNvSpPr>
            <p:nvPr/>
          </p:nvSpPr>
          <p:spPr bwMode="auto">
            <a:xfrm>
              <a:off x="-3228975" y="1412876"/>
              <a:ext cx="95250"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04" name="Rectangle 194"/>
            <p:cNvSpPr>
              <a:spLocks noChangeArrowheads="1"/>
            </p:cNvSpPr>
            <p:nvPr/>
          </p:nvSpPr>
          <p:spPr bwMode="auto">
            <a:xfrm>
              <a:off x="-3765550" y="1806576"/>
              <a:ext cx="92075"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06" name="Rectangle 196"/>
            <p:cNvSpPr>
              <a:spLocks noChangeArrowheads="1"/>
            </p:cNvSpPr>
            <p:nvPr/>
          </p:nvSpPr>
          <p:spPr bwMode="auto">
            <a:xfrm>
              <a:off x="-3659188" y="1806576"/>
              <a:ext cx="93663"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1" name="Rectangle 208"/>
            <p:cNvSpPr>
              <a:spLocks noChangeArrowheads="1"/>
            </p:cNvSpPr>
            <p:nvPr/>
          </p:nvSpPr>
          <p:spPr bwMode="auto">
            <a:xfrm>
              <a:off x="-3819525" y="1354138"/>
              <a:ext cx="768350" cy="107950"/>
            </a:xfrm>
            <a:prstGeom prst="rect">
              <a:avLst/>
            </a:prstGeom>
            <a:solidFill>
              <a:srgbClr val="00AEBC"/>
            </a:solidFill>
            <a:ln>
              <a:noFill/>
            </a:ln>
          </p:spPr>
          <p:txBody>
            <a:bodyPr vert="horz" wrap="square" lIns="91440" tIns="45720" rIns="91440" bIns="45720" numCol="1" anchor="t" anchorCtr="0" compatLnSpc="1"/>
            <a:lstStyle/>
            <a:p>
              <a:endParaRPr lang="zh-CN" altLang="en-US"/>
            </a:p>
          </p:txBody>
        </p:sp>
        <p:sp>
          <p:nvSpPr>
            <p:cNvPr id="22" name="Rectangle 209"/>
            <p:cNvSpPr>
              <a:spLocks noChangeArrowheads="1"/>
            </p:cNvSpPr>
            <p:nvPr/>
          </p:nvSpPr>
          <p:spPr bwMode="auto">
            <a:xfrm>
              <a:off x="-3819525" y="1743076"/>
              <a:ext cx="768350" cy="109538"/>
            </a:xfrm>
            <a:prstGeom prst="rect">
              <a:avLst/>
            </a:prstGeom>
            <a:solidFill>
              <a:srgbClr val="00AEBC"/>
            </a:solidFill>
            <a:ln>
              <a:noFill/>
            </a:ln>
          </p:spPr>
          <p:txBody>
            <a:bodyPr vert="horz" wrap="square" lIns="91440" tIns="45720" rIns="91440" bIns="45720" numCol="1" anchor="t" anchorCtr="0" compatLnSpc="1"/>
            <a:lstStyle/>
            <a:p>
              <a:endParaRPr lang="zh-CN" altLang="en-US"/>
            </a:p>
          </p:txBody>
        </p:sp>
        <p:sp>
          <p:nvSpPr>
            <p:cNvPr id="23" name="Rectangle 210"/>
            <p:cNvSpPr>
              <a:spLocks noChangeArrowheads="1"/>
            </p:cNvSpPr>
            <p:nvPr/>
          </p:nvSpPr>
          <p:spPr bwMode="auto">
            <a:xfrm>
              <a:off x="-3819525" y="1458913"/>
              <a:ext cx="768350" cy="2809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5" name="Rectangle 211"/>
            <p:cNvSpPr>
              <a:spLocks noChangeArrowheads="1"/>
            </p:cNvSpPr>
            <p:nvPr/>
          </p:nvSpPr>
          <p:spPr bwMode="auto">
            <a:xfrm>
              <a:off x="-3819525" y="1458913"/>
              <a:ext cx="319088" cy="280988"/>
            </a:xfrm>
            <a:prstGeom prst="rect">
              <a:avLst/>
            </a:prstGeom>
            <a:solidFill>
              <a:srgbClr val="00AEBC"/>
            </a:solidFill>
            <a:ln>
              <a:noFill/>
            </a:ln>
          </p:spPr>
          <p:txBody>
            <a:bodyPr vert="horz" wrap="square" lIns="91440" tIns="45720" rIns="91440" bIns="45720" numCol="1" anchor="t" anchorCtr="0" compatLnSpc="1"/>
            <a:lstStyle/>
            <a:p>
              <a:endParaRPr lang="zh-CN" altLang="en-US"/>
            </a:p>
          </p:txBody>
        </p:sp>
        <p:sp>
          <p:nvSpPr>
            <p:cNvPr id="40" name="Rectangle 212"/>
            <p:cNvSpPr>
              <a:spLocks noChangeArrowheads="1"/>
            </p:cNvSpPr>
            <p:nvPr/>
          </p:nvSpPr>
          <p:spPr bwMode="auto">
            <a:xfrm>
              <a:off x="-3463925" y="1458913"/>
              <a:ext cx="317500" cy="280988"/>
            </a:xfrm>
            <a:prstGeom prst="rect">
              <a:avLst/>
            </a:prstGeom>
            <a:solidFill>
              <a:srgbClr val="00AEBC"/>
            </a:solidFill>
            <a:ln>
              <a:noFill/>
            </a:ln>
          </p:spPr>
          <p:txBody>
            <a:bodyPr vert="horz" wrap="square" lIns="91440" tIns="45720" rIns="91440" bIns="45720" numCol="1" anchor="t" anchorCtr="0" compatLnSpc="1"/>
            <a:lstStyle/>
            <a:p>
              <a:endParaRPr lang="zh-CN" altLang="en-US"/>
            </a:p>
          </p:txBody>
        </p:sp>
        <p:sp>
          <p:nvSpPr>
            <p:cNvPr id="41" name="Rectangle 213"/>
            <p:cNvSpPr>
              <a:spLocks noChangeArrowheads="1"/>
            </p:cNvSpPr>
            <p:nvPr/>
          </p:nvSpPr>
          <p:spPr bwMode="auto">
            <a:xfrm>
              <a:off x="-3114675" y="1458913"/>
              <a:ext cx="63500" cy="280988"/>
            </a:xfrm>
            <a:prstGeom prst="rect">
              <a:avLst/>
            </a:prstGeom>
            <a:solidFill>
              <a:srgbClr val="00AEBC"/>
            </a:solidFill>
            <a:ln>
              <a:noFill/>
            </a:ln>
          </p:spPr>
          <p:txBody>
            <a:bodyPr vert="horz" wrap="square" lIns="91440" tIns="45720" rIns="91440" bIns="45720" numCol="1" anchor="t" anchorCtr="0" compatLnSpc="1"/>
            <a:lstStyle/>
            <a:p>
              <a:endParaRPr lang="zh-CN" altLang="en-US"/>
            </a:p>
          </p:txBody>
        </p:sp>
        <p:sp>
          <p:nvSpPr>
            <p:cNvPr id="42" name="Rectangle 214"/>
            <p:cNvSpPr>
              <a:spLocks noChangeArrowheads="1"/>
            </p:cNvSpPr>
            <p:nvPr/>
          </p:nvSpPr>
          <p:spPr bwMode="auto">
            <a:xfrm>
              <a:off x="-3806825" y="1373188"/>
              <a:ext cx="93663"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3" name="Rectangle 215"/>
            <p:cNvSpPr>
              <a:spLocks noChangeArrowheads="1"/>
            </p:cNvSpPr>
            <p:nvPr/>
          </p:nvSpPr>
          <p:spPr bwMode="auto">
            <a:xfrm>
              <a:off x="-3698875" y="1373188"/>
              <a:ext cx="92075"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4" name="Rectangle 216"/>
            <p:cNvSpPr>
              <a:spLocks noChangeArrowheads="1"/>
            </p:cNvSpPr>
            <p:nvPr/>
          </p:nvSpPr>
          <p:spPr bwMode="auto">
            <a:xfrm>
              <a:off x="-3592513" y="1373188"/>
              <a:ext cx="95250"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5" name="Rectangle 217"/>
            <p:cNvSpPr>
              <a:spLocks noChangeArrowheads="1"/>
            </p:cNvSpPr>
            <p:nvPr/>
          </p:nvSpPr>
          <p:spPr bwMode="auto">
            <a:xfrm>
              <a:off x="-3482975" y="1373188"/>
              <a:ext cx="92075"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6" name="Rectangle 218"/>
            <p:cNvSpPr>
              <a:spLocks noChangeArrowheads="1"/>
            </p:cNvSpPr>
            <p:nvPr/>
          </p:nvSpPr>
          <p:spPr bwMode="auto">
            <a:xfrm>
              <a:off x="-3376613" y="1373188"/>
              <a:ext cx="95250"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7" name="Rectangle 219"/>
            <p:cNvSpPr>
              <a:spLocks noChangeArrowheads="1"/>
            </p:cNvSpPr>
            <p:nvPr/>
          </p:nvSpPr>
          <p:spPr bwMode="auto">
            <a:xfrm>
              <a:off x="-3268663" y="1373188"/>
              <a:ext cx="93663"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8" name="Rectangle 220"/>
            <p:cNvSpPr>
              <a:spLocks noChangeArrowheads="1"/>
            </p:cNvSpPr>
            <p:nvPr/>
          </p:nvSpPr>
          <p:spPr bwMode="auto">
            <a:xfrm>
              <a:off x="-3160713" y="1373188"/>
              <a:ext cx="93663"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9" name="Rectangle 221"/>
            <p:cNvSpPr>
              <a:spLocks noChangeArrowheads="1"/>
            </p:cNvSpPr>
            <p:nvPr/>
          </p:nvSpPr>
          <p:spPr bwMode="auto">
            <a:xfrm>
              <a:off x="-3806825" y="1765301"/>
              <a:ext cx="93663"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0" name="Rectangle 222"/>
            <p:cNvSpPr>
              <a:spLocks noChangeArrowheads="1"/>
            </p:cNvSpPr>
            <p:nvPr/>
          </p:nvSpPr>
          <p:spPr bwMode="auto">
            <a:xfrm>
              <a:off x="-3698875" y="1765301"/>
              <a:ext cx="92075"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1" name="Rectangle 223"/>
            <p:cNvSpPr>
              <a:spLocks noChangeArrowheads="1"/>
            </p:cNvSpPr>
            <p:nvPr/>
          </p:nvSpPr>
          <p:spPr bwMode="auto">
            <a:xfrm>
              <a:off x="-3592513" y="1765301"/>
              <a:ext cx="95250"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2" name="Rectangle 224"/>
            <p:cNvSpPr>
              <a:spLocks noChangeArrowheads="1"/>
            </p:cNvSpPr>
            <p:nvPr/>
          </p:nvSpPr>
          <p:spPr bwMode="auto">
            <a:xfrm>
              <a:off x="-3482975" y="1765301"/>
              <a:ext cx="92075"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3" name="Rectangle 225"/>
            <p:cNvSpPr>
              <a:spLocks noChangeArrowheads="1"/>
            </p:cNvSpPr>
            <p:nvPr/>
          </p:nvSpPr>
          <p:spPr bwMode="auto">
            <a:xfrm>
              <a:off x="-3376613" y="1765301"/>
              <a:ext cx="95250"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4" name="Rectangle 226"/>
            <p:cNvSpPr>
              <a:spLocks noChangeArrowheads="1"/>
            </p:cNvSpPr>
            <p:nvPr/>
          </p:nvSpPr>
          <p:spPr bwMode="auto">
            <a:xfrm>
              <a:off x="-3268663" y="1765301"/>
              <a:ext cx="93663"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5" name="Rectangle 227"/>
            <p:cNvSpPr>
              <a:spLocks noChangeArrowheads="1"/>
            </p:cNvSpPr>
            <p:nvPr/>
          </p:nvSpPr>
          <p:spPr bwMode="auto">
            <a:xfrm>
              <a:off x="-3160713" y="1765301"/>
              <a:ext cx="93663" cy="65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6" name="Freeform 229"/>
            <p:cNvSpPr/>
            <p:nvPr/>
          </p:nvSpPr>
          <p:spPr bwMode="auto">
            <a:xfrm>
              <a:off x="-4460875" y="2887663"/>
              <a:ext cx="106363" cy="119063"/>
            </a:xfrm>
            <a:custGeom>
              <a:avLst/>
              <a:gdLst>
                <a:gd name="T0" fmla="*/ 133 w 133"/>
                <a:gd name="T1" fmla="*/ 0 h 152"/>
                <a:gd name="T2" fmla="*/ 133 w 133"/>
                <a:gd name="T3" fmla="*/ 0 h 152"/>
                <a:gd name="T4" fmla="*/ 113 w 133"/>
                <a:gd name="T5" fmla="*/ 7 h 152"/>
                <a:gd name="T6" fmla="*/ 93 w 133"/>
                <a:gd name="T7" fmla="*/ 11 h 152"/>
                <a:gd name="T8" fmla="*/ 73 w 133"/>
                <a:gd name="T9" fmla="*/ 13 h 152"/>
                <a:gd name="T10" fmla="*/ 51 w 133"/>
                <a:gd name="T11" fmla="*/ 15 h 152"/>
                <a:gd name="T12" fmla="*/ 51 w 133"/>
                <a:gd name="T13" fmla="*/ 15 h 152"/>
                <a:gd name="T14" fmla="*/ 51 w 133"/>
                <a:gd name="T15" fmla="*/ 15 h 152"/>
                <a:gd name="T16" fmla="*/ 51 w 133"/>
                <a:gd name="T17" fmla="*/ 15 h 152"/>
                <a:gd name="T18" fmla="*/ 24 w 133"/>
                <a:gd name="T19" fmla="*/ 13 h 152"/>
                <a:gd name="T20" fmla="*/ 0 w 133"/>
                <a:gd name="T21" fmla="*/ 9 h 152"/>
                <a:gd name="T22" fmla="*/ 0 w 133"/>
                <a:gd name="T23" fmla="*/ 152 h 152"/>
                <a:gd name="T24" fmla="*/ 133 w 133"/>
                <a:gd name="T25" fmla="*/ 152 h 152"/>
                <a:gd name="T26" fmla="*/ 133 w 133"/>
                <a:gd name="T27"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3" h="152">
                  <a:moveTo>
                    <a:pt x="133" y="0"/>
                  </a:moveTo>
                  <a:lnTo>
                    <a:pt x="133" y="0"/>
                  </a:lnTo>
                  <a:lnTo>
                    <a:pt x="113" y="7"/>
                  </a:lnTo>
                  <a:lnTo>
                    <a:pt x="93" y="11"/>
                  </a:lnTo>
                  <a:lnTo>
                    <a:pt x="73" y="13"/>
                  </a:lnTo>
                  <a:lnTo>
                    <a:pt x="51" y="15"/>
                  </a:lnTo>
                  <a:lnTo>
                    <a:pt x="51" y="15"/>
                  </a:lnTo>
                  <a:lnTo>
                    <a:pt x="51" y="15"/>
                  </a:lnTo>
                  <a:lnTo>
                    <a:pt x="51" y="15"/>
                  </a:lnTo>
                  <a:lnTo>
                    <a:pt x="24" y="13"/>
                  </a:lnTo>
                  <a:lnTo>
                    <a:pt x="0" y="9"/>
                  </a:lnTo>
                  <a:lnTo>
                    <a:pt x="0" y="152"/>
                  </a:lnTo>
                  <a:lnTo>
                    <a:pt x="133" y="152"/>
                  </a:lnTo>
                  <a:lnTo>
                    <a:pt x="133" y="0"/>
                  </a:lnTo>
                  <a:close/>
                </a:path>
              </a:pathLst>
            </a:custGeom>
            <a:solidFill>
              <a:srgbClr val="413D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230"/>
            <p:cNvSpPr/>
            <p:nvPr/>
          </p:nvSpPr>
          <p:spPr bwMode="auto">
            <a:xfrm>
              <a:off x="-4460875" y="2887663"/>
              <a:ext cx="106363" cy="119063"/>
            </a:xfrm>
            <a:custGeom>
              <a:avLst/>
              <a:gdLst>
                <a:gd name="T0" fmla="*/ 133 w 133"/>
                <a:gd name="T1" fmla="*/ 0 h 152"/>
                <a:gd name="T2" fmla="*/ 133 w 133"/>
                <a:gd name="T3" fmla="*/ 0 h 152"/>
                <a:gd name="T4" fmla="*/ 113 w 133"/>
                <a:gd name="T5" fmla="*/ 7 h 152"/>
                <a:gd name="T6" fmla="*/ 93 w 133"/>
                <a:gd name="T7" fmla="*/ 11 h 152"/>
                <a:gd name="T8" fmla="*/ 73 w 133"/>
                <a:gd name="T9" fmla="*/ 13 h 152"/>
                <a:gd name="T10" fmla="*/ 51 w 133"/>
                <a:gd name="T11" fmla="*/ 15 h 152"/>
                <a:gd name="T12" fmla="*/ 51 w 133"/>
                <a:gd name="T13" fmla="*/ 15 h 152"/>
                <a:gd name="T14" fmla="*/ 51 w 133"/>
                <a:gd name="T15" fmla="*/ 15 h 152"/>
                <a:gd name="T16" fmla="*/ 51 w 133"/>
                <a:gd name="T17" fmla="*/ 15 h 152"/>
                <a:gd name="T18" fmla="*/ 24 w 133"/>
                <a:gd name="T19" fmla="*/ 13 h 152"/>
                <a:gd name="T20" fmla="*/ 0 w 133"/>
                <a:gd name="T21" fmla="*/ 9 h 152"/>
                <a:gd name="T22" fmla="*/ 0 w 133"/>
                <a:gd name="T23" fmla="*/ 152 h 152"/>
                <a:gd name="T24" fmla="*/ 133 w 133"/>
                <a:gd name="T25" fmla="*/ 152 h 152"/>
                <a:gd name="T26" fmla="*/ 133 w 133"/>
                <a:gd name="T27"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3" h="152">
                  <a:moveTo>
                    <a:pt x="133" y="0"/>
                  </a:moveTo>
                  <a:lnTo>
                    <a:pt x="133" y="0"/>
                  </a:lnTo>
                  <a:lnTo>
                    <a:pt x="113" y="7"/>
                  </a:lnTo>
                  <a:lnTo>
                    <a:pt x="93" y="11"/>
                  </a:lnTo>
                  <a:lnTo>
                    <a:pt x="73" y="13"/>
                  </a:lnTo>
                  <a:lnTo>
                    <a:pt x="51" y="15"/>
                  </a:lnTo>
                  <a:lnTo>
                    <a:pt x="51" y="15"/>
                  </a:lnTo>
                  <a:lnTo>
                    <a:pt x="51" y="15"/>
                  </a:lnTo>
                  <a:lnTo>
                    <a:pt x="51" y="15"/>
                  </a:lnTo>
                  <a:lnTo>
                    <a:pt x="24" y="13"/>
                  </a:lnTo>
                  <a:lnTo>
                    <a:pt x="0" y="9"/>
                  </a:lnTo>
                  <a:lnTo>
                    <a:pt x="0" y="152"/>
                  </a:lnTo>
                  <a:lnTo>
                    <a:pt x="133" y="152"/>
                  </a:lnTo>
                  <a:lnTo>
                    <a:pt x="13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32"/>
            <p:cNvSpPr/>
            <p:nvPr/>
          </p:nvSpPr>
          <p:spPr bwMode="auto">
            <a:xfrm>
              <a:off x="-4354513" y="2611438"/>
              <a:ext cx="150813" cy="395288"/>
            </a:xfrm>
            <a:custGeom>
              <a:avLst/>
              <a:gdLst>
                <a:gd name="T0" fmla="*/ 192 w 192"/>
                <a:gd name="T1" fmla="*/ 0 h 499"/>
                <a:gd name="T2" fmla="*/ 139 w 192"/>
                <a:gd name="T3" fmla="*/ 0 h 499"/>
                <a:gd name="T4" fmla="*/ 139 w 192"/>
                <a:gd name="T5" fmla="*/ 0 h 499"/>
                <a:gd name="T6" fmla="*/ 150 w 192"/>
                <a:gd name="T7" fmla="*/ 26 h 499"/>
                <a:gd name="T8" fmla="*/ 159 w 192"/>
                <a:gd name="T9" fmla="*/ 55 h 499"/>
                <a:gd name="T10" fmla="*/ 165 w 192"/>
                <a:gd name="T11" fmla="*/ 84 h 499"/>
                <a:gd name="T12" fmla="*/ 166 w 192"/>
                <a:gd name="T13" fmla="*/ 113 h 499"/>
                <a:gd name="T14" fmla="*/ 166 w 192"/>
                <a:gd name="T15" fmla="*/ 113 h 499"/>
                <a:gd name="T16" fmla="*/ 166 w 192"/>
                <a:gd name="T17" fmla="*/ 113 h 499"/>
                <a:gd name="T18" fmla="*/ 166 w 192"/>
                <a:gd name="T19" fmla="*/ 113 h 499"/>
                <a:gd name="T20" fmla="*/ 165 w 192"/>
                <a:gd name="T21" fmla="*/ 139 h 499"/>
                <a:gd name="T22" fmla="*/ 161 w 192"/>
                <a:gd name="T23" fmla="*/ 163 h 499"/>
                <a:gd name="T24" fmla="*/ 156 w 192"/>
                <a:gd name="T25" fmla="*/ 186 h 499"/>
                <a:gd name="T26" fmla="*/ 146 w 192"/>
                <a:gd name="T27" fmla="*/ 210 h 499"/>
                <a:gd name="T28" fmla="*/ 135 w 192"/>
                <a:gd name="T29" fmla="*/ 232 h 499"/>
                <a:gd name="T30" fmla="*/ 123 w 192"/>
                <a:gd name="T31" fmla="*/ 252 h 499"/>
                <a:gd name="T32" fmla="*/ 110 w 192"/>
                <a:gd name="T33" fmla="*/ 272 h 499"/>
                <a:gd name="T34" fmla="*/ 93 w 192"/>
                <a:gd name="T35" fmla="*/ 289 h 499"/>
                <a:gd name="T36" fmla="*/ 93 w 192"/>
                <a:gd name="T37" fmla="*/ 289 h 499"/>
                <a:gd name="T38" fmla="*/ 73 w 192"/>
                <a:gd name="T39" fmla="*/ 307 h 499"/>
                <a:gd name="T40" fmla="*/ 50 w 192"/>
                <a:gd name="T41" fmla="*/ 323 h 499"/>
                <a:gd name="T42" fmla="*/ 26 w 192"/>
                <a:gd name="T43" fmla="*/ 336 h 499"/>
                <a:gd name="T44" fmla="*/ 0 w 192"/>
                <a:gd name="T45" fmla="*/ 347 h 499"/>
                <a:gd name="T46" fmla="*/ 0 w 192"/>
                <a:gd name="T47" fmla="*/ 499 h 499"/>
                <a:gd name="T48" fmla="*/ 192 w 192"/>
                <a:gd name="T49" fmla="*/ 499 h 499"/>
                <a:gd name="T50" fmla="*/ 192 w 192"/>
                <a:gd name="T51"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2" h="499">
                  <a:moveTo>
                    <a:pt x="192" y="0"/>
                  </a:moveTo>
                  <a:lnTo>
                    <a:pt x="139" y="0"/>
                  </a:lnTo>
                  <a:lnTo>
                    <a:pt x="139" y="0"/>
                  </a:lnTo>
                  <a:lnTo>
                    <a:pt x="150" y="26"/>
                  </a:lnTo>
                  <a:lnTo>
                    <a:pt x="159" y="55"/>
                  </a:lnTo>
                  <a:lnTo>
                    <a:pt x="165" y="84"/>
                  </a:lnTo>
                  <a:lnTo>
                    <a:pt x="166" y="113"/>
                  </a:lnTo>
                  <a:lnTo>
                    <a:pt x="166" y="113"/>
                  </a:lnTo>
                  <a:lnTo>
                    <a:pt x="166" y="113"/>
                  </a:lnTo>
                  <a:lnTo>
                    <a:pt x="166" y="113"/>
                  </a:lnTo>
                  <a:lnTo>
                    <a:pt x="165" y="139"/>
                  </a:lnTo>
                  <a:lnTo>
                    <a:pt x="161" y="163"/>
                  </a:lnTo>
                  <a:lnTo>
                    <a:pt x="156" y="186"/>
                  </a:lnTo>
                  <a:lnTo>
                    <a:pt x="146" y="210"/>
                  </a:lnTo>
                  <a:lnTo>
                    <a:pt x="135" y="232"/>
                  </a:lnTo>
                  <a:lnTo>
                    <a:pt x="123" y="252"/>
                  </a:lnTo>
                  <a:lnTo>
                    <a:pt x="110" y="272"/>
                  </a:lnTo>
                  <a:lnTo>
                    <a:pt x="93" y="289"/>
                  </a:lnTo>
                  <a:lnTo>
                    <a:pt x="93" y="289"/>
                  </a:lnTo>
                  <a:lnTo>
                    <a:pt x="73" y="307"/>
                  </a:lnTo>
                  <a:lnTo>
                    <a:pt x="50" y="323"/>
                  </a:lnTo>
                  <a:lnTo>
                    <a:pt x="26" y="336"/>
                  </a:lnTo>
                  <a:lnTo>
                    <a:pt x="0" y="347"/>
                  </a:lnTo>
                  <a:lnTo>
                    <a:pt x="0" y="499"/>
                  </a:lnTo>
                  <a:lnTo>
                    <a:pt x="192" y="499"/>
                  </a:lnTo>
                  <a:lnTo>
                    <a:pt x="19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234"/>
            <p:cNvSpPr/>
            <p:nvPr/>
          </p:nvSpPr>
          <p:spPr bwMode="auto">
            <a:xfrm>
              <a:off x="-4203700" y="2611438"/>
              <a:ext cx="77788" cy="395288"/>
            </a:xfrm>
            <a:custGeom>
              <a:avLst/>
              <a:gdLst>
                <a:gd name="T0" fmla="*/ 97 w 97"/>
                <a:gd name="T1" fmla="*/ 0 h 499"/>
                <a:gd name="T2" fmla="*/ 0 w 97"/>
                <a:gd name="T3" fmla="*/ 0 h 499"/>
                <a:gd name="T4" fmla="*/ 0 w 97"/>
                <a:gd name="T5" fmla="*/ 499 h 499"/>
                <a:gd name="T6" fmla="*/ 44 w 97"/>
                <a:gd name="T7" fmla="*/ 499 h 499"/>
                <a:gd name="T8" fmla="*/ 44 w 97"/>
                <a:gd name="T9" fmla="*/ 499 h 499"/>
                <a:gd name="T10" fmla="*/ 55 w 97"/>
                <a:gd name="T11" fmla="*/ 497 h 499"/>
                <a:gd name="T12" fmla="*/ 64 w 97"/>
                <a:gd name="T13" fmla="*/ 495 h 499"/>
                <a:gd name="T14" fmla="*/ 73 w 97"/>
                <a:gd name="T15" fmla="*/ 490 h 499"/>
                <a:gd name="T16" fmla="*/ 80 w 97"/>
                <a:gd name="T17" fmla="*/ 484 h 499"/>
                <a:gd name="T18" fmla="*/ 88 w 97"/>
                <a:gd name="T19" fmla="*/ 475 h 499"/>
                <a:gd name="T20" fmla="*/ 91 w 97"/>
                <a:gd name="T21" fmla="*/ 466 h 499"/>
                <a:gd name="T22" fmla="*/ 95 w 97"/>
                <a:gd name="T23" fmla="*/ 457 h 499"/>
                <a:gd name="T24" fmla="*/ 97 w 97"/>
                <a:gd name="T25" fmla="*/ 446 h 499"/>
                <a:gd name="T26" fmla="*/ 97 w 97"/>
                <a:gd name="T27"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499">
                  <a:moveTo>
                    <a:pt x="97" y="0"/>
                  </a:moveTo>
                  <a:lnTo>
                    <a:pt x="0" y="0"/>
                  </a:lnTo>
                  <a:lnTo>
                    <a:pt x="0" y="499"/>
                  </a:lnTo>
                  <a:lnTo>
                    <a:pt x="44" y="499"/>
                  </a:lnTo>
                  <a:lnTo>
                    <a:pt x="44" y="499"/>
                  </a:lnTo>
                  <a:lnTo>
                    <a:pt x="55" y="497"/>
                  </a:lnTo>
                  <a:lnTo>
                    <a:pt x="64" y="495"/>
                  </a:lnTo>
                  <a:lnTo>
                    <a:pt x="73" y="490"/>
                  </a:lnTo>
                  <a:lnTo>
                    <a:pt x="80" y="484"/>
                  </a:lnTo>
                  <a:lnTo>
                    <a:pt x="88" y="475"/>
                  </a:lnTo>
                  <a:lnTo>
                    <a:pt x="91" y="466"/>
                  </a:lnTo>
                  <a:lnTo>
                    <a:pt x="95" y="457"/>
                  </a:lnTo>
                  <a:lnTo>
                    <a:pt x="97" y="446"/>
                  </a:lnTo>
                  <a:lnTo>
                    <a:pt x="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235"/>
            <p:cNvSpPr/>
            <p:nvPr/>
          </p:nvSpPr>
          <p:spPr bwMode="auto">
            <a:xfrm>
              <a:off x="-4713288" y="2395538"/>
              <a:ext cx="252413" cy="215900"/>
            </a:xfrm>
            <a:custGeom>
              <a:avLst/>
              <a:gdLst>
                <a:gd name="T0" fmla="*/ 319 w 319"/>
                <a:gd name="T1" fmla="*/ 0 h 272"/>
                <a:gd name="T2" fmla="*/ 53 w 319"/>
                <a:gd name="T3" fmla="*/ 0 h 272"/>
                <a:gd name="T4" fmla="*/ 53 w 319"/>
                <a:gd name="T5" fmla="*/ 0 h 272"/>
                <a:gd name="T6" fmla="*/ 42 w 319"/>
                <a:gd name="T7" fmla="*/ 0 h 272"/>
                <a:gd name="T8" fmla="*/ 31 w 319"/>
                <a:gd name="T9" fmla="*/ 4 h 272"/>
                <a:gd name="T10" fmla="*/ 22 w 319"/>
                <a:gd name="T11" fmla="*/ 9 h 272"/>
                <a:gd name="T12" fmla="*/ 15 w 319"/>
                <a:gd name="T13" fmla="*/ 15 h 272"/>
                <a:gd name="T14" fmla="*/ 9 w 319"/>
                <a:gd name="T15" fmla="*/ 24 h 272"/>
                <a:gd name="T16" fmla="*/ 4 w 319"/>
                <a:gd name="T17" fmla="*/ 33 h 272"/>
                <a:gd name="T18" fmla="*/ 0 w 319"/>
                <a:gd name="T19" fmla="*/ 42 h 272"/>
                <a:gd name="T20" fmla="*/ 0 w 319"/>
                <a:gd name="T21" fmla="*/ 53 h 272"/>
                <a:gd name="T22" fmla="*/ 0 w 319"/>
                <a:gd name="T23" fmla="*/ 53 h 272"/>
                <a:gd name="T24" fmla="*/ 0 w 319"/>
                <a:gd name="T25" fmla="*/ 272 h 272"/>
                <a:gd name="T26" fmla="*/ 150 w 319"/>
                <a:gd name="T27" fmla="*/ 272 h 272"/>
                <a:gd name="T28" fmla="*/ 150 w 319"/>
                <a:gd name="T29" fmla="*/ 272 h 272"/>
                <a:gd name="T30" fmla="*/ 159 w 319"/>
                <a:gd name="T31" fmla="*/ 256 h 272"/>
                <a:gd name="T32" fmla="*/ 170 w 319"/>
                <a:gd name="T33" fmla="*/ 239 h 272"/>
                <a:gd name="T34" fmla="*/ 181 w 319"/>
                <a:gd name="T35" fmla="*/ 225 h 272"/>
                <a:gd name="T36" fmla="*/ 193 w 319"/>
                <a:gd name="T37" fmla="*/ 210 h 272"/>
                <a:gd name="T38" fmla="*/ 193 w 319"/>
                <a:gd name="T39" fmla="*/ 210 h 272"/>
                <a:gd name="T40" fmla="*/ 208 w 319"/>
                <a:gd name="T41" fmla="*/ 197 h 272"/>
                <a:gd name="T42" fmla="*/ 221 w 319"/>
                <a:gd name="T43" fmla="*/ 186 h 272"/>
                <a:gd name="T44" fmla="*/ 235 w 319"/>
                <a:gd name="T45" fmla="*/ 177 h 272"/>
                <a:gd name="T46" fmla="*/ 252 w 319"/>
                <a:gd name="T47" fmla="*/ 168 h 272"/>
                <a:gd name="T48" fmla="*/ 266 w 319"/>
                <a:gd name="T49" fmla="*/ 159 h 272"/>
                <a:gd name="T50" fmla="*/ 283 w 319"/>
                <a:gd name="T51" fmla="*/ 152 h 272"/>
                <a:gd name="T52" fmla="*/ 301 w 319"/>
                <a:gd name="T53" fmla="*/ 146 h 272"/>
                <a:gd name="T54" fmla="*/ 319 w 319"/>
                <a:gd name="T55" fmla="*/ 143 h 272"/>
                <a:gd name="T56" fmla="*/ 319 w 319"/>
                <a:gd name="T57"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19" h="272">
                  <a:moveTo>
                    <a:pt x="319" y="0"/>
                  </a:moveTo>
                  <a:lnTo>
                    <a:pt x="53" y="0"/>
                  </a:lnTo>
                  <a:lnTo>
                    <a:pt x="53" y="0"/>
                  </a:lnTo>
                  <a:lnTo>
                    <a:pt x="42" y="0"/>
                  </a:lnTo>
                  <a:lnTo>
                    <a:pt x="31" y="4"/>
                  </a:lnTo>
                  <a:lnTo>
                    <a:pt x="22" y="9"/>
                  </a:lnTo>
                  <a:lnTo>
                    <a:pt x="15" y="15"/>
                  </a:lnTo>
                  <a:lnTo>
                    <a:pt x="9" y="24"/>
                  </a:lnTo>
                  <a:lnTo>
                    <a:pt x="4" y="33"/>
                  </a:lnTo>
                  <a:lnTo>
                    <a:pt x="0" y="42"/>
                  </a:lnTo>
                  <a:lnTo>
                    <a:pt x="0" y="53"/>
                  </a:lnTo>
                  <a:lnTo>
                    <a:pt x="0" y="53"/>
                  </a:lnTo>
                  <a:lnTo>
                    <a:pt x="0" y="272"/>
                  </a:lnTo>
                  <a:lnTo>
                    <a:pt x="150" y="272"/>
                  </a:lnTo>
                  <a:lnTo>
                    <a:pt x="150" y="272"/>
                  </a:lnTo>
                  <a:lnTo>
                    <a:pt x="159" y="256"/>
                  </a:lnTo>
                  <a:lnTo>
                    <a:pt x="170" y="239"/>
                  </a:lnTo>
                  <a:lnTo>
                    <a:pt x="181" y="225"/>
                  </a:lnTo>
                  <a:lnTo>
                    <a:pt x="193" y="210"/>
                  </a:lnTo>
                  <a:lnTo>
                    <a:pt x="193" y="210"/>
                  </a:lnTo>
                  <a:lnTo>
                    <a:pt x="208" y="197"/>
                  </a:lnTo>
                  <a:lnTo>
                    <a:pt x="221" y="186"/>
                  </a:lnTo>
                  <a:lnTo>
                    <a:pt x="235" y="177"/>
                  </a:lnTo>
                  <a:lnTo>
                    <a:pt x="252" y="168"/>
                  </a:lnTo>
                  <a:lnTo>
                    <a:pt x="266" y="159"/>
                  </a:lnTo>
                  <a:lnTo>
                    <a:pt x="283" y="152"/>
                  </a:lnTo>
                  <a:lnTo>
                    <a:pt x="301" y="146"/>
                  </a:lnTo>
                  <a:lnTo>
                    <a:pt x="319" y="143"/>
                  </a:lnTo>
                  <a:lnTo>
                    <a:pt x="319" y="0"/>
                  </a:lnTo>
                  <a:close/>
                </a:path>
              </a:pathLst>
            </a:custGeom>
            <a:solidFill>
              <a:srgbClr val="DEE1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236"/>
            <p:cNvSpPr/>
            <p:nvPr/>
          </p:nvSpPr>
          <p:spPr bwMode="auto">
            <a:xfrm>
              <a:off x="-4713288" y="2395538"/>
              <a:ext cx="252413" cy="215900"/>
            </a:xfrm>
            <a:custGeom>
              <a:avLst/>
              <a:gdLst>
                <a:gd name="T0" fmla="*/ 319 w 319"/>
                <a:gd name="T1" fmla="*/ 0 h 272"/>
                <a:gd name="T2" fmla="*/ 53 w 319"/>
                <a:gd name="T3" fmla="*/ 0 h 272"/>
                <a:gd name="T4" fmla="*/ 53 w 319"/>
                <a:gd name="T5" fmla="*/ 0 h 272"/>
                <a:gd name="T6" fmla="*/ 42 w 319"/>
                <a:gd name="T7" fmla="*/ 0 h 272"/>
                <a:gd name="T8" fmla="*/ 31 w 319"/>
                <a:gd name="T9" fmla="*/ 4 h 272"/>
                <a:gd name="T10" fmla="*/ 22 w 319"/>
                <a:gd name="T11" fmla="*/ 9 h 272"/>
                <a:gd name="T12" fmla="*/ 15 w 319"/>
                <a:gd name="T13" fmla="*/ 15 h 272"/>
                <a:gd name="T14" fmla="*/ 9 w 319"/>
                <a:gd name="T15" fmla="*/ 24 h 272"/>
                <a:gd name="T16" fmla="*/ 4 w 319"/>
                <a:gd name="T17" fmla="*/ 33 h 272"/>
                <a:gd name="T18" fmla="*/ 0 w 319"/>
                <a:gd name="T19" fmla="*/ 42 h 272"/>
                <a:gd name="T20" fmla="*/ 0 w 319"/>
                <a:gd name="T21" fmla="*/ 53 h 272"/>
                <a:gd name="T22" fmla="*/ 0 w 319"/>
                <a:gd name="T23" fmla="*/ 53 h 272"/>
                <a:gd name="T24" fmla="*/ 0 w 319"/>
                <a:gd name="T25" fmla="*/ 272 h 272"/>
                <a:gd name="T26" fmla="*/ 150 w 319"/>
                <a:gd name="T27" fmla="*/ 272 h 272"/>
                <a:gd name="T28" fmla="*/ 150 w 319"/>
                <a:gd name="T29" fmla="*/ 272 h 272"/>
                <a:gd name="T30" fmla="*/ 159 w 319"/>
                <a:gd name="T31" fmla="*/ 256 h 272"/>
                <a:gd name="T32" fmla="*/ 170 w 319"/>
                <a:gd name="T33" fmla="*/ 239 h 272"/>
                <a:gd name="T34" fmla="*/ 181 w 319"/>
                <a:gd name="T35" fmla="*/ 225 h 272"/>
                <a:gd name="T36" fmla="*/ 193 w 319"/>
                <a:gd name="T37" fmla="*/ 210 h 272"/>
                <a:gd name="T38" fmla="*/ 193 w 319"/>
                <a:gd name="T39" fmla="*/ 210 h 272"/>
                <a:gd name="T40" fmla="*/ 208 w 319"/>
                <a:gd name="T41" fmla="*/ 197 h 272"/>
                <a:gd name="T42" fmla="*/ 221 w 319"/>
                <a:gd name="T43" fmla="*/ 186 h 272"/>
                <a:gd name="T44" fmla="*/ 235 w 319"/>
                <a:gd name="T45" fmla="*/ 177 h 272"/>
                <a:gd name="T46" fmla="*/ 252 w 319"/>
                <a:gd name="T47" fmla="*/ 168 h 272"/>
                <a:gd name="T48" fmla="*/ 266 w 319"/>
                <a:gd name="T49" fmla="*/ 159 h 272"/>
                <a:gd name="T50" fmla="*/ 283 w 319"/>
                <a:gd name="T51" fmla="*/ 152 h 272"/>
                <a:gd name="T52" fmla="*/ 301 w 319"/>
                <a:gd name="T53" fmla="*/ 146 h 272"/>
                <a:gd name="T54" fmla="*/ 319 w 319"/>
                <a:gd name="T55" fmla="*/ 143 h 272"/>
                <a:gd name="T56" fmla="*/ 319 w 319"/>
                <a:gd name="T57"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19" h="272">
                  <a:moveTo>
                    <a:pt x="319" y="0"/>
                  </a:moveTo>
                  <a:lnTo>
                    <a:pt x="53" y="0"/>
                  </a:lnTo>
                  <a:lnTo>
                    <a:pt x="53" y="0"/>
                  </a:lnTo>
                  <a:lnTo>
                    <a:pt x="42" y="0"/>
                  </a:lnTo>
                  <a:lnTo>
                    <a:pt x="31" y="4"/>
                  </a:lnTo>
                  <a:lnTo>
                    <a:pt x="22" y="9"/>
                  </a:lnTo>
                  <a:lnTo>
                    <a:pt x="15" y="15"/>
                  </a:lnTo>
                  <a:lnTo>
                    <a:pt x="9" y="24"/>
                  </a:lnTo>
                  <a:lnTo>
                    <a:pt x="4" y="33"/>
                  </a:lnTo>
                  <a:lnTo>
                    <a:pt x="0" y="42"/>
                  </a:lnTo>
                  <a:lnTo>
                    <a:pt x="0" y="53"/>
                  </a:lnTo>
                  <a:lnTo>
                    <a:pt x="0" y="53"/>
                  </a:lnTo>
                  <a:lnTo>
                    <a:pt x="0" y="272"/>
                  </a:lnTo>
                  <a:lnTo>
                    <a:pt x="150" y="272"/>
                  </a:lnTo>
                  <a:lnTo>
                    <a:pt x="150" y="272"/>
                  </a:lnTo>
                  <a:lnTo>
                    <a:pt x="159" y="256"/>
                  </a:lnTo>
                  <a:lnTo>
                    <a:pt x="170" y="239"/>
                  </a:lnTo>
                  <a:lnTo>
                    <a:pt x="181" y="225"/>
                  </a:lnTo>
                  <a:lnTo>
                    <a:pt x="193" y="210"/>
                  </a:lnTo>
                  <a:lnTo>
                    <a:pt x="193" y="210"/>
                  </a:lnTo>
                  <a:lnTo>
                    <a:pt x="208" y="197"/>
                  </a:lnTo>
                  <a:lnTo>
                    <a:pt x="221" y="186"/>
                  </a:lnTo>
                  <a:lnTo>
                    <a:pt x="235" y="177"/>
                  </a:lnTo>
                  <a:lnTo>
                    <a:pt x="252" y="168"/>
                  </a:lnTo>
                  <a:lnTo>
                    <a:pt x="266" y="159"/>
                  </a:lnTo>
                  <a:lnTo>
                    <a:pt x="283" y="152"/>
                  </a:lnTo>
                  <a:lnTo>
                    <a:pt x="301" y="146"/>
                  </a:lnTo>
                  <a:lnTo>
                    <a:pt x="319" y="143"/>
                  </a:lnTo>
                  <a:lnTo>
                    <a:pt x="3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6" name="Freeform 237"/>
            <p:cNvSpPr/>
            <p:nvPr/>
          </p:nvSpPr>
          <p:spPr bwMode="auto">
            <a:xfrm>
              <a:off x="-4460875" y="2395538"/>
              <a:ext cx="106363" cy="120650"/>
            </a:xfrm>
            <a:custGeom>
              <a:avLst/>
              <a:gdLst>
                <a:gd name="T0" fmla="*/ 133 w 133"/>
                <a:gd name="T1" fmla="*/ 0 h 152"/>
                <a:gd name="T2" fmla="*/ 0 w 133"/>
                <a:gd name="T3" fmla="*/ 0 h 152"/>
                <a:gd name="T4" fmla="*/ 0 w 133"/>
                <a:gd name="T5" fmla="*/ 143 h 152"/>
                <a:gd name="T6" fmla="*/ 0 w 133"/>
                <a:gd name="T7" fmla="*/ 143 h 152"/>
                <a:gd name="T8" fmla="*/ 24 w 133"/>
                <a:gd name="T9" fmla="*/ 139 h 152"/>
                <a:gd name="T10" fmla="*/ 51 w 133"/>
                <a:gd name="T11" fmla="*/ 137 h 152"/>
                <a:gd name="T12" fmla="*/ 51 w 133"/>
                <a:gd name="T13" fmla="*/ 137 h 152"/>
                <a:gd name="T14" fmla="*/ 51 w 133"/>
                <a:gd name="T15" fmla="*/ 137 h 152"/>
                <a:gd name="T16" fmla="*/ 51 w 133"/>
                <a:gd name="T17" fmla="*/ 137 h 152"/>
                <a:gd name="T18" fmla="*/ 73 w 133"/>
                <a:gd name="T19" fmla="*/ 137 h 152"/>
                <a:gd name="T20" fmla="*/ 93 w 133"/>
                <a:gd name="T21" fmla="*/ 141 h 152"/>
                <a:gd name="T22" fmla="*/ 113 w 133"/>
                <a:gd name="T23" fmla="*/ 144 h 152"/>
                <a:gd name="T24" fmla="*/ 133 w 133"/>
                <a:gd name="T25" fmla="*/ 152 h 152"/>
                <a:gd name="T26" fmla="*/ 133 w 133"/>
                <a:gd name="T27"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3" h="152">
                  <a:moveTo>
                    <a:pt x="133" y="0"/>
                  </a:moveTo>
                  <a:lnTo>
                    <a:pt x="0" y="0"/>
                  </a:lnTo>
                  <a:lnTo>
                    <a:pt x="0" y="143"/>
                  </a:lnTo>
                  <a:lnTo>
                    <a:pt x="0" y="143"/>
                  </a:lnTo>
                  <a:lnTo>
                    <a:pt x="24" y="139"/>
                  </a:lnTo>
                  <a:lnTo>
                    <a:pt x="51" y="137"/>
                  </a:lnTo>
                  <a:lnTo>
                    <a:pt x="51" y="137"/>
                  </a:lnTo>
                  <a:lnTo>
                    <a:pt x="51" y="137"/>
                  </a:lnTo>
                  <a:lnTo>
                    <a:pt x="51" y="137"/>
                  </a:lnTo>
                  <a:lnTo>
                    <a:pt x="73" y="137"/>
                  </a:lnTo>
                  <a:lnTo>
                    <a:pt x="93" y="141"/>
                  </a:lnTo>
                  <a:lnTo>
                    <a:pt x="113" y="144"/>
                  </a:lnTo>
                  <a:lnTo>
                    <a:pt x="133" y="152"/>
                  </a:lnTo>
                  <a:lnTo>
                    <a:pt x="133" y="0"/>
                  </a:lnTo>
                  <a:close/>
                </a:path>
              </a:pathLst>
            </a:custGeom>
            <a:solidFill>
              <a:srgbClr val="413D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7" name="Freeform 238"/>
            <p:cNvSpPr/>
            <p:nvPr/>
          </p:nvSpPr>
          <p:spPr bwMode="auto">
            <a:xfrm>
              <a:off x="-4460875" y="2395538"/>
              <a:ext cx="106363" cy="120650"/>
            </a:xfrm>
            <a:custGeom>
              <a:avLst/>
              <a:gdLst>
                <a:gd name="T0" fmla="*/ 133 w 133"/>
                <a:gd name="T1" fmla="*/ 0 h 152"/>
                <a:gd name="T2" fmla="*/ 0 w 133"/>
                <a:gd name="T3" fmla="*/ 0 h 152"/>
                <a:gd name="T4" fmla="*/ 0 w 133"/>
                <a:gd name="T5" fmla="*/ 143 h 152"/>
                <a:gd name="T6" fmla="*/ 0 w 133"/>
                <a:gd name="T7" fmla="*/ 143 h 152"/>
                <a:gd name="T8" fmla="*/ 24 w 133"/>
                <a:gd name="T9" fmla="*/ 139 h 152"/>
                <a:gd name="T10" fmla="*/ 51 w 133"/>
                <a:gd name="T11" fmla="*/ 137 h 152"/>
                <a:gd name="T12" fmla="*/ 51 w 133"/>
                <a:gd name="T13" fmla="*/ 137 h 152"/>
                <a:gd name="T14" fmla="*/ 51 w 133"/>
                <a:gd name="T15" fmla="*/ 137 h 152"/>
                <a:gd name="T16" fmla="*/ 51 w 133"/>
                <a:gd name="T17" fmla="*/ 137 h 152"/>
                <a:gd name="T18" fmla="*/ 73 w 133"/>
                <a:gd name="T19" fmla="*/ 137 h 152"/>
                <a:gd name="T20" fmla="*/ 93 w 133"/>
                <a:gd name="T21" fmla="*/ 141 h 152"/>
                <a:gd name="T22" fmla="*/ 113 w 133"/>
                <a:gd name="T23" fmla="*/ 144 h 152"/>
                <a:gd name="T24" fmla="*/ 133 w 133"/>
                <a:gd name="T25" fmla="*/ 152 h 152"/>
                <a:gd name="T26" fmla="*/ 133 w 133"/>
                <a:gd name="T27"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3" h="152">
                  <a:moveTo>
                    <a:pt x="133" y="0"/>
                  </a:moveTo>
                  <a:lnTo>
                    <a:pt x="0" y="0"/>
                  </a:lnTo>
                  <a:lnTo>
                    <a:pt x="0" y="143"/>
                  </a:lnTo>
                  <a:lnTo>
                    <a:pt x="0" y="143"/>
                  </a:lnTo>
                  <a:lnTo>
                    <a:pt x="24" y="139"/>
                  </a:lnTo>
                  <a:lnTo>
                    <a:pt x="51" y="137"/>
                  </a:lnTo>
                  <a:lnTo>
                    <a:pt x="51" y="137"/>
                  </a:lnTo>
                  <a:lnTo>
                    <a:pt x="51" y="137"/>
                  </a:lnTo>
                  <a:lnTo>
                    <a:pt x="51" y="137"/>
                  </a:lnTo>
                  <a:lnTo>
                    <a:pt x="73" y="137"/>
                  </a:lnTo>
                  <a:lnTo>
                    <a:pt x="93" y="141"/>
                  </a:lnTo>
                  <a:lnTo>
                    <a:pt x="113" y="144"/>
                  </a:lnTo>
                  <a:lnTo>
                    <a:pt x="133" y="152"/>
                  </a:lnTo>
                  <a:lnTo>
                    <a:pt x="13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8" name="Freeform 239"/>
            <p:cNvSpPr/>
            <p:nvPr/>
          </p:nvSpPr>
          <p:spPr bwMode="auto">
            <a:xfrm>
              <a:off x="-4354513" y="2395538"/>
              <a:ext cx="150813" cy="215900"/>
            </a:xfrm>
            <a:custGeom>
              <a:avLst/>
              <a:gdLst>
                <a:gd name="T0" fmla="*/ 192 w 192"/>
                <a:gd name="T1" fmla="*/ 0 h 272"/>
                <a:gd name="T2" fmla="*/ 0 w 192"/>
                <a:gd name="T3" fmla="*/ 0 h 272"/>
                <a:gd name="T4" fmla="*/ 0 w 192"/>
                <a:gd name="T5" fmla="*/ 152 h 272"/>
                <a:gd name="T6" fmla="*/ 0 w 192"/>
                <a:gd name="T7" fmla="*/ 152 h 272"/>
                <a:gd name="T8" fmla="*/ 26 w 192"/>
                <a:gd name="T9" fmla="*/ 163 h 272"/>
                <a:gd name="T10" fmla="*/ 50 w 192"/>
                <a:gd name="T11" fmla="*/ 175 h 272"/>
                <a:gd name="T12" fmla="*/ 73 w 192"/>
                <a:gd name="T13" fmla="*/ 192 h 272"/>
                <a:gd name="T14" fmla="*/ 93 w 192"/>
                <a:gd name="T15" fmla="*/ 210 h 272"/>
                <a:gd name="T16" fmla="*/ 93 w 192"/>
                <a:gd name="T17" fmla="*/ 210 h 272"/>
                <a:gd name="T18" fmla="*/ 106 w 192"/>
                <a:gd name="T19" fmla="*/ 225 h 272"/>
                <a:gd name="T20" fmla="*/ 119 w 192"/>
                <a:gd name="T21" fmla="*/ 239 h 272"/>
                <a:gd name="T22" fmla="*/ 130 w 192"/>
                <a:gd name="T23" fmla="*/ 256 h 272"/>
                <a:gd name="T24" fmla="*/ 139 w 192"/>
                <a:gd name="T25" fmla="*/ 272 h 272"/>
                <a:gd name="T26" fmla="*/ 192 w 192"/>
                <a:gd name="T27" fmla="*/ 272 h 272"/>
                <a:gd name="T28" fmla="*/ 192 w 192"/>
                <a:gd name="T29" fmla="*/ 135 h 272"/>
                <a:gd name="T30" fmla="*/ 114 w 192"/>
                <a:gd name="T31" fmla="*/ 135 h 272"/>
                <a:gd name="T32" fmla="*/ 114 w 192"/>
                <a:gd name="T33" fmla="*/ 135 h 272"/>
                <a:gd name="T34" fmla="*/ 104 w 192"/>
                <a:gd name="T35" fmla="*/ 135 h 272"/>
                <a:gd name="T36" fmla="*/ 97 w 192"/>
                <a:gd name="T37" fmla="*/ 133 h 272"/>
                <a:gd name="T38" fmla="*/ 90 w 192"/>
                <a:gd name="T39" fmla="*/ 130 h 272"/>
                <a:gd name="T40" fmla="*/ 84 w 192"/>
                <a:gd name="T41" fmla="*/ 124 h 272"/>
                <a:gd name="T42" fmla="*/ 79 w 192"/>
                <a:gd name="T43" fmla="*/ 119 h 272"/>
                <a:gd name="T44" fmla="*/ 75 w 192"/>
                <a:gd name="T45" fmla="*/ 112 h 272"/>
                <a:gd name="T46" fmla="*/ 73 w 192"/>
                <a:gd name="T47" fmla="*/ 104 h 272"/>
                <a:gd name="T48" fmla="*/ 72 w 192"/>
                <a:gd name="T49" fmla="*/ 95 h 272"/>
                <a:gd name="T50" fmla="*/ 72 w 192"/>
                <a:gd name="T51" fmla="*/ 95 h 272"/>
                <a:gd name="T52" fmla="*/ 73 w 192"/>
                <a:gd name="T53" fmla="*/ 88 h 272"/>
                <a:gd name="T54" fmla="*/ 75 w 192"/>
                <a:gd name="T55" fmla="*/ 81 h 272"/>
                <a:gd name="T56" fmla="*/ 79 w 192"/>
                <a:gd name="T57" fmla="*/ 73 h 272"/>
                <a:gd name="T58" fmla="*/ 84 w 192"/>
                <a:gd name="T59" fmla="*/ 68 h 272"/>
                <a:gd name="T60" fmla="*/ 90 w 192"/>
                <a:gd name="T61" fmla="*/ 62 h 272"/>
                <a:gd name="T62" fmla="*/ 97 w 192"/>
                <a:gd name="T63" fmla="*/ 59 h 272"/>
                <a:gd name="T64" fmla="*/ 104 w 192"/>
                <a:gd name="T65" fmla="*/ 57 h 272"/>
                <a:gd name="T66" fmla="*/ 114 w 192"/>
                <a:gd name="T67" fmla="*/ 55 h 272"/>
                <a:gd name="T68" fmla="*/ 192 w 192"/>
                <a:gd name="T69" fmla="*/ 55 h 272"/>
                <a:gd name="T70" fmla="*/ 192 w 192"/>
                <a:gd name="T71"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2" h="272">
                  <a:moveTo>
                    <a:pt x="192" y="0"/>
                  </a:moveTo>
                  <a:lnTo>
                    <a:pt x="0" y="0"/>
                  </a:lnTo>
                  <a:lnTo>
                    <a:pt x="0" y="152"/>
                  </a:lnTo>
                  <a:lnTo>
                    <a:pt x="0" y="152"/>
                  </a:lnTo>
                  <a:lnTo>
                    <a:pt x="26" y="163"/>
                  </a:lnTo>
                  <a:lnTo>
                    <a:pt x="50" y="175"/>
                  </a:lnTo>
                  <a:lnTo>
                    <a:pt x="73" y="192"/>
                  </a:lnTo>
                  <a:lnTo>
                    <a:pt x="93" y="210"/>
                  </a:lnTo>
                  <a:lnTo>
                    <a:pt x="93" y="210"/>
                  </a:lnTo>
                  <a:lnTo>
                    <a:pt x="106" y="225"/>
                  </a:lnTo>
                  <a:lnTo>
                    <a:pt x="119" y="239"/>
                  </a:lnTo>
                  <a:lnTo>
                    <a:pt x="130" y="256"/>
                  </a:lnTo>
                  <a:lnTo>
                    <a:pt x="139" y="272"/>
                  </a:lnTo>
                  <a:lnTo>
                    <a:pt x="192" y="272"/>
                  </a:lnTo>
                  <a:lnTo>
                    <a:pt x="192" y="135"/>
                  </a:lnTo>
                  <a:lnTo>
                    <a:pt x="114" y="135"/>
                  </a:lnTo>
                  <a:lnTo>
                    <a:pt x="114" y="135"/>
                  </a:lnTo>
                  <a:lnTo>
                    <a:pt x="104" y="135"/>
                  </a:lnTo>
                  <a:lnTo>
                    <a:pt x="97" y="133"/>
                  </a:lnTo>
                  <a:lnTo>
                    <a:pt x="90" y="130"/>
                  </a:lnTo>
                  <a:lnTo>
                    <a:pt x="84" y="124"/>
                  </a:lnTo>
                  <a:lnTo>
                    <a:pt x="79" y="119"/>
                  </a:lnTo>
                  <a:lnTo>
                    <a:pt x="75" y="112"/>
                  </a:lnTo>
                  <a:lnTo>
                    <a:pt x="73" y="104"/>
                  </a:lnTo>
                  <a:lnTo>
                    <a:pt x="72" y="95"/>
                  </a:lnTo>
                  <a:lnTo>
                    <a:pt x="72" y="95"/>
                  </a:lnTo>
                  <a:lnTo>
                    <a:pt x="73" y="88"/>
                  </a:lnTo>
                  <a:lnTo>
                    <a:pt x="75" y="81"/>
                  </a:lnTo>
                  <a:lnTo>
                    <a:pt x="79" y="73"/>
                  </a:lnTo>
                  <a:lnTo>
                    <a:pt x="84" y="68"/>
                  </a:lnTo>
                  <a:lnTo>
                    <a:pt x="90" y="62"/>
                  </a:lnTo>
                  <a:lnTo>
                    <a:pt x="97" y="59"/>
                  </a:lnTo>
                  <a:lnTo>
                    <a:pt x="104" y="57"/>
                  </a:lnTo>
                  <a:lnTo>
                    <a:pt x="114" y="55"/>
                  </a:lnTo>
                  <a:lnTo>
                    <a:pt x="192" y="55"/>
                  </a:lnTo>
                  <a:lnTo>
                    <a:pt x="192" y="0"/>
                  </a:lnTo>
                  <a:close/>
                </a:path>
              </a:pathLst>
            </a:custGeom>
            <a:solidFill>
              <a:srgbClr val="A9CF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9" name="Freeform 240"/>
            <p:cNvSpPr/>
            <p:nvPr/>
          </p:nvSpPr>
          <p:spPr bwMode="auto">
            <a:xfrm>
              <a:off x="-4354513" y="2395538"/>
              <a:ext cx="150813" cy="215900"/>
            </a:xfrm>
            <a:custGeom>
              <a:avLst/>
              <a:gdLst>
                <a:gd name="T0" fmla="*/ 192 w 192"/>
                <a:gd name="T1" fmla="*/ 0 h 272"/>
                <a:gd name="T2" fmla="*/ 0 w 192"/>
                <a:gd name="T3" fmla="*/ 0 h 272"/>
                <a:gd name="T4" fmla="*/ 0 w 192"/>
                <a:gd name="T5" fmla="*/ 152 h 272"/>
                <a:gd name="T6" fmla="*/ 0 w 192"/>
                <a:gd name="T7" fmla="*/ 152 h 272"/>
                <a:gd name="T8" fmla="*/ 26 w 192"/>
                <a:gd name="T9" fmla="*/ 163 h 272"/>
                <a:gd name="T10" fmla="*/ 50 w 192"/>
                <a:gd name="T11" fmla="*/ 175 h 272"/>
                <a:gd name="T12" fmla="*/ 73 w 192"/>
                <a:gd name="T13" fmla="*/ 192 h 272"/>
                <a:gd name="T14" fmla="*/ 93 w 192"/>
                <a:gd name="T15" fmla="*/ 210 h 272"/>
                <a:gd name="T16" fmla="*/ 93 w 192"/>
                <a:gd name="T17" fmla="*/ 210 h 272"/>
                <a:gd name="T18" fmla="*/ 106 w 192"/>
                <a:gd name="T19" fmla="*/ 225 h 272"/>
                <a:gd name="T20" fmla="*/ 119 w 192"/>
                <a:gd name="T21" fmla="*/ 239 h 272"/>
                <a:gd name="T22" fmla="*/ 130 w 192"/>
                <a:gd name="T23" fmla="*/ 256 h 272"/>
                <a:gd name="T24" fmla="*/ 139 w 192"/>
                <a:gd name="T25" fmla="*/ 272 h 272"/>
                <a:gd name="T26" fmla="*/ 192 w 192"/>
                <a:gd name="T27" fmla="*/ 272 h 272"/>
                <a:gd name="T28" fmla="*/ 192 w 192"/>
                <a:gd name="T29" fmla="*/ 135 h 272"/>
                <a:gd name="T30" fmla="*/ 114 w 192"/>
                <a:gd name="T31" fmla="*/ 135 h 272"/>
                <a:gd name="T32" fmla="*/ 114 w 192"/>
                <a:gd name="T33" fmla="*/ 135 h 272"/>
                <a:gd name="T34" fmla="*/ 104 w 192"/>
                <a:gd name="T35" fmla="*/ 135 h 272"/>
                <a:gd name="T36" fmla="*/ 97 w 192"/>
                <a:gd name="T37" fmla="*/ 133 h 272"/>
                <a:gd name="T38" fmla="*/ 90 w 192"/>
                <a:gd name="T39" fmla="*/ 130 h 272"/>
                <a:gd name="T40" fmla="*/ 84 w 192"/>
                <a:gd name="T41" fmla="*/ 124 h 272"/>
                <a:gd name="T42" fmla="*/ 79 w 192"/>
                <a:gd name="T43" fmla="*/ 119 h 272"/>
                <a:gd name="T44" fmla="*/ 75 w 192"/>
                <a:gd name="T45" fmla="*/ 112 h 272"/>
                <a:gd name="T46" fmla="*/ 73 w 192"/>
                <a:gd name="T47" fmla="*/ 104 h 272"/>
                <a:gd name="T48" fmla="*/ 72 w 192"/>
                <a:gd name="T49" fmla="*/ 95 h 272"/>
                <a:gd name="T50" fmla="*/ 72 w 192"/>
                <a:gd name="T51" fmla="*/ 95 h 272"/>
                <a:gd name="T52" fmla="*/ 73 w 192"/>
                <a:gd name="T53" fmla="*/ 88 h 272"/>
                <a:gd name="T54" fmla="*/ 75 w 192"/>
                <a:gd name="T55" fmla="*/ 81 h 272"/>
                <a:gd name="T56" fmla="*/ 79 w 192"/>
                <a:gd name="T57" fmla="*/ 73 h 272"/>
                <a:gd name="T58" fmla="*/ 84 w 192"/>
                <a:gd name="T59" fmla="*/ 68 h 272"/>
                <a:gd name="T60" fmla="*/ 90 w 192"/>
                <a:gd name="T61" fmla="*/ 62 h 272"/>
                <a:gd name="T62" fmla="*/ 97 w 192"/>
                <a:gd name="T63" fmla="*/ 59 h 272"/>
                <a:gd name="T64" fmla="*/ 104 w 192"/>
                <a:gd name="T65" fmla="*/ 57 h 272"/>
                <a:gd name="T66" fmla="*/ 114 w 192"/>
                <a:gd name="T67" fmla="*/ 55 h 272"/>
                <a:gd name="T68" fmla="*/ 192 w 192"/>
                <a:gd name="T69" fmla="*/ 55 h 272"/>
                <a:gd name="T70" fmla="*/ 192 w 192"/>
                <a:gd name="T71"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2" h="272">
                  <a:moveTo>
                    <a:pt x="192" y="0"/>
                  </a:moveTo>
                  <a:lnTo>
                    <a:pt x="0" y="0"/>
                  </a:lnTo>
                  <a:lnTo>
                    <a:pt x="0" y="152"/>
                  </a:lnTo>
                  <a:lnTo>
                    <a:pt x="0" y="152"/>
                  </a:lnTo>
                  <a:lnTo>
                    <a:pt x="26" y="163"/>
                  </a:lnTo>
                  <a:lnTo>
                    <a:pt x="50" y="175"/>
                  </a:lnTo>
                  <a:lnTo>
                    <a:pt x="73" y="192"/>
                  </a:lnTo>
                  <a:lnTo>
                    <a:pt x="93" y="210"/>
                  </a:lnTo>
                  <a:lnTo>
                    <a:pt x="93" y="210"/>
                  </a:lnTo>
                  <a:lnTo>
                    <a:pt x="106" y="225"/>
                  </a:lnTo>
                  <a:lnTo>
                    <a:pt x="119" y="239"/>
                  </a:lnTo>
                  <a:lnTo>
                    <a:pt x="130" y="256"/>
                  </a:lnTo>
                  <a:lnTo>
                    <a:pt x="139" y="272"/>
                  </a:lnTo>
                  <a:lnTo>
                    <a:pt x="192" y="272"/>
                  </a:lnTo>
                  <a:lnTo>
                    <a:pt x="192" y="135"/>
                  </a:lnTo>
                  <a:lnTo>
                    <a:pt x="114" y="135"/>
                  </a:lnTo>
                  <a:lnTo>
                    <a:pt x="114" y="135"/>
                  </a:lnTo>
                  <a:lnTo>
                    <a:pt x="104" y="135"/>
                  </a:lnTo>
                  <a:lnTo>
                    <a:pt x="97" y="133"/>
                  </a:lnTo>
                  <a:lnTo>
                    <a:pt x="90" y="130"/>
                  </a:lnTo>
                  <a:lnTo>
                    <a:pt x="84" y="124"/>
                  </a:lnTo>
                  <a:lnTo>
                    <a:pt x="79" y="119"/>
                  </a:lnTo>
                  <a:lnTo>
                    <a:pt x="75" y="112"/>
                  </a:lnTo>
                  <a:lnTo>
                    <a:pt x="73" y="104"/>
                  </a:lnTo>
                  <a:lnTo>
                    <a:pt x="72" y="95"/>
                  </a:lnTo>
                  <a:lnTo>
                    <a:pt x="72" y="95"/>
                  </a:lnTo>
                  <a:lnTo>
                    <a:pt x="73" y="88"/>
                  </a:lnTo>
                  <a:lnTo>
                    <a:pt x="75" y="81"/>
                  </a:lnTo>
                  <a:lnTo>
                    <a:pt x="79" y="73"/>
                  </a:lnTo>
                  <a:lnTo>
                    <a:pt x="84" y="68"/>
                  </a:lnTo>
                  <a:lnTo>
                    <a:pt x="90" y="62"/>
                  </a:lnTo>
                  <a:lnTo>
                    <a:pt x="97" y="59"/>
                  </a:lnTo>
                  <a:lnTo>
                    <a:pt x="104" y="57"/>
                  </a:lnTo>
                  <a:lnTo>
                    <a:pt x="114" y="55"/>
                  </a:lnTo>
                  <a:lnTo>
                    <a:pt x="192" y="55"/>
                  </a:lnTo>
                  <a:lnTo>
                    <a:pt x="19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1" name="Freeform 242"/>
            <p:cNvSpPr/>
            <p:nvPr/>
          </p:nvSpPr>
          <p:spPr bwMode="auto">
            <a:xfrm>
              <a:off x="-4203700" y="2395538"/>
              <a:ext cx="77788" cy="215900"/>
            </a:xfrm>
            <a:custGeom>
              <a:avLst/>
              <a:gdLst>
                <a:gd name="T0" fmla="*/ 44 w 97"/>
                <a:gd name="T1" fmla="*/ 0 h 272"/>
                <a:gd name="T2" fmla="*/ 0 w 97"/>
                <a:gd name="T3" fmla="*/ 0 h 272"/>
                <a:gd name="T4" fmla="*/ 0 w 97"/>
                <a:gd name="T5" fmla="*/ 55 h 272"/>
                <a:gd name="T6" fmla="*/ 11 w 97"/>
                <a:gd name="T7" fmla="*/ 55 h 272"/>
                <a:gd name="T8" fmla="*/ 11 w 97"/>
                <a:gd name="T9" fmla="*/ 55 h 272"/>
                <a:gd name="T10" fmla="*/ 18 w 97"/>
                <a:gd name="T11" fmla="*/ 57 h 272"/>
                <a:gd name="T12" fmla="*/ 27 w 97"/>
                <a:gd name="T13" fmla="*/ 59 h 272"/>
                <a:gd name="T14" fmla="*/ 33 w 97"/>
                <a:gd name="T15" fmla="*/ 62 h 272"/>
                <a:gd name="T16" fmla="*/ 40 w 97"/>
                <a:gd name="T17" fmla="*/ 68 h 272"/>
                <a:gd name="T18" fmla="*/ 44 w 97"/>
                <a:gd name="T19" fmla="*/ 73 h 272"/>
                <a:gd name="T20" fmla="*/ 47 w 97"/>
                <a:gd name="T21" fmla="*/ 81 h 272"/>
                <a:gd name="T22" fmla="*/ 51 w 97"/>
                <a:gd name="T23" fmla="*/ 88 h 272"/>
                <a:gd name="T24" fmla="*/ 51 w 97"/>
                <a:gd name="T25" fmla="*/ 95 h 272"/>
                <a:gd name="T26" fmla="*/ 51 w 97"/>
                <a:gd name="T27" fmla="*/ 95 h 272"/>
                <a:gd name="T28" fmla="*/ 51 w 97"/>
                <a:gd name="T29" fmla="*/ 104 h 272"/>
                <a:gd name="T30" fmla="*/ 47 w 97"/>
                <a:gd name="T31" fmla="*/ 112 h 272"/>
                <a:gd name="T32" fmla="*/ 44 w 97"/>
                <a:gd name="T33" fmla="*/ 119 h 272"/>
                <a:gd name="T34" fmla="*/ 40 w 97"/>
                <a:gd name="T35" fmla="*/ 124 h 272"/>
                <a:gd name="T36" fmla="*/ 33 w 97"/>
                <a:gd name="T37" fmla="*/ 130 h 272"/>
                <a:gd name="T38" fmla="*/ 27 w 97"/>
                <a:gd name="T39" fmla="*/ 133 h 272"/>
                <a:gd name="T40" fmla="*/ 18 w 97"/>
                <a:gd name="T41" fmla="*/ 135 h 272"/>
                <a:gd name="T42" fmla="*/ 11 w 97"/>
                <a:gd name="T43" fmla="*/ 135 h 272"/>
                <a:gd name="T44" fmla="*/ 0 w 97"/>
                <a:gd name="T45" fmla="*/ 135 h 272"/>
                <a:gd name="T46" fmla="*/ 0 w 97"/>
                <a:gd name="T47" fmla="*/ 272 h 272"/>
                <a:gd name="T48" fmla="*/ 97 w 97"/>
                <a:gd name="T49" fmla="*/ 272 h 272"/>
                <a:gd name="T50" fmla="*/ 97 w 97"/>
                <a:gd name="T51" fmla="*/ 53 h 272"/>
                <a:gd name="T52" fmla="*/ 97 w 97"/>
                <a:gd name="T53" fmla="*/ 53 h 272"/>
                <a:gd name="T54" fmla="*/ 95 w 97"/>
                <a:gd name="T55" fmla="*/ 42 h 272"/>
                <a:gd name="T56" fmla="*/ 91 w 97"/>
                <a:gd name="T57" fmla="*/ 33 h 272"/>
                <a:gd name="T58" fmla="*/ 88 w 97"/>
                <a:gd name="T59" fmla="*/ 24 h 272"/>
                <a:gd name="T60" fmla="*/ 80 w 97"/>
                <a:gd name="T61" fmla="*/ 15 h 272"/>
                <a:gd name="T62" fmla="*/ 73 w 97"/>
                <a:gd name="T63" fmla="*/ 9 h 272"/>
                <a:gd name="T64" fmla="*/ 64 w 97"/>
                <a:gd name="T65" fmla="*/ 4 h 272"/>
                <a:gd name="T66" fmla="*/ 55 w 97"/>
                <a:gd name="T67" fmla="*/ 0 h 272"/>
                <a:gd name="T68" fmla="*/ 44 w 97"/>
                <a:gd name="T69"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7" h="272">
                  <a:moveTo>
                    <a:pt x="44" y="0"/>
                  </a:moveTo>
                  <a:lnTo>
                    <a:pt x="0" y="0"/>
                  </a:lnTo>
                  <a:lnTo>
                    <a:pt x="0" y="55"/>
                  </a:lnTo>
                  <a:lnTo>
                    <a:pt x="11" y="55"/>
                  </a:lnTo>
                  <a:lnTo>
                    <a:pt x="11" y="55"/>
                  </a:lnTo>
                  <a:lnTo>
                    <a:pt x="18" y="57"/>
                  </a:lnTo>
                  <a:lnTo>
                    <a:pt x="27" y="59"/>
                  </a:lnTo>
                  <a:lnTo>
                    <a:pt x="33" y="62"/>
                  </a:lnTo>
                  <a:lnTo>
                    <a:pt x="40" y="68"/>
                  </a:lnTo>
                  <a:lnTo>
                    <a:pt x="44" y="73"/>
                  </a:lnTo>
                  <a:lnTo>
                    <a:pt x="47" y="81"/>
                  </a:lnTo>
                  <a:lnTo>
                    <a:pt x="51" y="88"/>
                  </a:lnTo>
                  <a:lnTo>
                    <a:pt x="51" y="95"/>
                  </a:lnTo>
                  <a:lnTo>
                    <a:pt x="51" y="95"/>
                  </a:lnTo>
                  <a:lnTo>
                    <a:pt x="51" y="104"/>
                  </a:lnTo>
                  <a:lnTo>
                    <a:pt x="47" y="112"/>
                  </a:lnTo>
                  <a:lnTo>
                    <a:pt x="44" y="119"/>
                  </a:lnTo>
                  <a:lnTo>
                    <a:pt x="40" y="124"/>
                  </a:lnTo>
                  <a:lnTo>
                    <a:pt x="33" y="130"/>
                  </a:lnTo>
                  <a:lnTo>
                    <a:pt x="27" y="133"/>
                  </a:lnTo>
                  <a:lnTo>
                    <a:pt x="18" y="135"/>
                  </a:lnTo>
                  <a:lnTo>
                    <a:pt x="11" y="135"/>
                  </a:lnTo>
                  <a:lnTo>
                    <a:pt x="0" y="135"/>
                  </a:lnTo>
                  <a:lnTo>
                    <a:pt x="0" y="272"/>
                  </a:lnTo>
                  <a:lnTo>
                    <a:pt x="97" y="272"/>
                  </a:lnTo>
                  <a:lnTo>
                    <a:pt x="97" y="53"/>
                  </a:lnTo>
                  <a:lnTo>
                    <a:pt x="97" y="53"/>
                  </a:lnTo>
                  <a:lnTo>
                    <a:pt x="95" y="42"/>
                  </a:lnTo>
                  <a:lnTo>
                    <a:pt x="91" y="33"/>
                  </a:lnTo>
                  <a:lnTo>
                    <a:pt x="88" y="24"/>
                  </a:lnTo>
                  <a:lnTo>
                    <a:pt x="80" y="15"/>
                  </a:lnTo>
                  <a:lnTo>
                    <a:pt x="73" y="9"/>
                  </a:lnTo>
                  <a:lnTo>
                    <a:pt x="64" y="4"/>
                  </a:lnTo>
                  <a:lnTo>
                    <a:pt x="55" y="0"/>
                  </a:lnTo>
                  <a:lnTo>
                    <a:pt x="4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2" name="Freeform 243"/>
            <p:cNvSpPr/>
            <p:nvPr/>
          </p:nvSpPr>
          <p:spPr bwMode="auto">
            <a:xfrm>
              <a:off x="-4552950" y="2573338"/>
              <a:ext cx="92075" cy="255588"/>
            </a:xfrm>
            <a:custGeom>
              <a:avLst/>
              <a:gdLst>
                <a:gd name="T0" fmla="*/ 116 w 116"/>
                <a:gd name="T1" fmla="*/ 0 h 321"/>
                <a:gd name="T2" fmla="*/ 116 w 116"/>
                <a:gd name="T3" fmla="*/ 0 h 321"/>
                <a:gd name="T4" fmla="*/ 96 w 116"/>
                <a:gd name="T5" fmla="*/ 7 h 321"/>
                <a:gd name="T6" fmla="*/ 80 w 116"/>
                <a:gd name="T7" fmla="*/ 16 h 321"/>
                <a:gd name="T8" fmla="*/ 63 w 116"/>
                <a:gd name="T9" fmla="*/ 29 h 321"/>
                <a:gd name="T10" fmla="*/ 49 w 116"/>
                <a:gd name="T11" fmla="*/ 42 h 321"/>
                <a:gd name="T12" fmla="*/ 49 w 116"/>
                <a:gd name="T13" fmla="*/ 42 h 321"/>
                <a:gd name="T14" fmla="*/ 38 w 116"/>
                <a:gd name="T15" fmla="*/ 53 h 321"/>
                <a:gd name="T16" fmla="*/ 27 w 116"/>
                <a:gd name="T17" fmla="*/ 67 h 321"/>
                <a:gd name="T18" fmla="*/ 20 w 116"/>
                <a:gd name="T19" fmla="*/ 80 h 321"/>
                <a:gd name="T20" fmla="*/ 12 w 116"/>
                <a:gd name="T21" fmla="*/ 95 h 321"/>
                <a:gd name="T22" fmla="*/ 7 w 116"/>
                <a:gd name="T23" fmla="*/ 111 h 321"/>
                <a:gd name="T24" fmla="*/ 3 w 116"/>
                <a:gd name="T25" fmla="*/ 126 h 321"/>
                <a:gd name="T26" fmla="*/ 0 w 116"/>
                <a:gd name="T27" fmla="*/ 144 h 321"/>
                <a:gd name="T28" fmla="*/ 0 w 116"/>
                <a:gd name="T29" fmla="*/ 160 h 321"/>
                <a:gd name="T30" fmla="*/ 0 w 116"/>
                <a:gd name="T31" fmla="*/ 160 h 321"/>
                <a:gd name="T32" fmla="*/ 0 w 116"/>
                <a:gd name="T33" fmla="*/ 177 h 321"/>
                <a:gd name="T34" fmla="*/ 3 w 116"/>
                <a:gd name="T35" fmla="*/ 195 h 321"/>
                <a:gd name="T36" fmla="*/ 7 w 116"/>
                <a:gd name="T37" fmla="*/ 210 h 321"/>
                <a:gd name="T38" fmla="*/ 12 w 116"/>
                <a:gd name="T39" fmla="*/ 226 h 321"/>
                <a:gd name="T40" fmla="*/ 20 w 116"/>
                <a:gd name="T41" fmla="*/ 241 h 321"/>
                <a:gd name="T42" fmla="*/ 27 w 116"/>
                <a:gd name="T43" fmla="*/ 254 h 321"/>
                <a:gd name="T44" fmla="*/ 38 w 116"/>
                <a:gd name="T45" fmla="*/ 266 h 321"/>
                <a:gd name="T46" fmla="*/ 49 w 116"/>
                <a:gd name="T47" fmla="*/ 279 h 321"/>
                <a:gd name="T48" fmla="*/ 49 w 116"/>
                <a:gd name="T49" fmla="*/ 279 h 321"/>
                <a:gd name="T50" fmla="*/ 63 w 116"/>
                <a:gd name="T51" fmla="*/ 292 h 321"/>
                <a:gd name="T52" fmla="*/ 80 w 116"/>
                <a:gd name="T53" fmla="*/ 305 h 321"/>
                <a:gd name="T54" fmla="*/ 96 w 116"/>
                <a:gd name="T55" fmla="*/ 314 h 321"/>
                <a:gd name="T56" fmla="*/ 116 w 116"/>
                <a:gd name="T57" fmla="*/ 321 h 321"/>
                <a:gd name="T58" fmla="*/ 116 w 116"/>
                <a:gd name="T59"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321">
                  <a:moveTo>
                    <a:pt x="116" y="0"/>
                  </a:moveTo>
                  <a:lnTo>
                    <a:pt x="116" y="0"/>
                  </a:lnTo>
                  <a:lnTo>
                    <a:pt x="96" y="7"/>
                  </a:lnTo>
                  <a:lnTo>
                    <a:pt x="80" y="16"/>
                  </a:lnTo>
                  <a:lnTo>
                    <a:pt x="63" y="29"/>
                  </a:lnTo>
                  <a:lnTo>
                    <a:pt x="49" y="42"/>
                  </a:lnTo>
                  <a:lnTo>
                    <a:pt x="49" y="42"/>
                  </a:lnTo>
                  <a:lnTo>
                    <a:pt x="38" y="53"/>
                  </a:lnTo>
                  <a:lnTo>
                    <a:pt x="27" y="67"/>
                  </a:lnTo>
                  <a:lnTo>
                    <a:pt x="20" y="80"/>
                  </a:lnTo>
                  <a:lnTo>
                    <a:pt x="12" y="95"/>
                  </a:lnTo>
                  <a:lnTo>
                    <a:pt x="7" y="111"/>
                  </a:lnTo>
                  <a:lnTo>
                    <a:pt x="3" y="126"/>
                  </a:lnTo>
                  <a:lnTo>
                    <a:pt x="0" y="144"/>
                  </a:lnTo>
                  <a:lnTo>
                    <a:pt x="0" y="160"/>
                  </a:lnTo>
                  <a:lnTo>
                    <a:pt x="0" y="160"/>
                  </a:lnTo>
                  <a:lnTo>
                    <a:pt x="0" y="177"/>
                  </a:lnTo>
                  <a:lnTo>
                    <a:pt x="3" y="195"/>
                  </a:lnTo>
                  <a:lnTo>
                    <a:pt x="7" y="210"/>
                  </a:lnTo>
                  <a:lnTo>
                    <a:pt x="12" y="226"/>
                  </a:lnTo>
                  <a:lnTo>
                    <a:pt x="20" y="241"/>
                  </a:lnTo>
                  <a:lnTo>
                    <a:pt x="27" y="254"/>
                  </a:lnTo>
                  <a:lnTo>
                    <a:pt x="38" y="266"/>
                  </a:lnTo>
                  <a:lnTo>
                    <a:pt x="49" y="279"/>
                  </a:lnTo>
                  <a:lnTo>
                    <a:pt x="49" y="279"/>
                  </a:lnTo>
                  <a:lnTo>
                    <a:pt x="63" y="292"/>
                  </a:lnTo>
                  <a:lnTo>
                    <a:pt x="80" y="305"/>
                  </a:lnTo>
                  <a:lnTo>
                    <a:pt x="96" y="314"/>
                  </a:lnTo>
                  <a:lnTo>
                    <a:pt x="116" y="321"/>
                  </a:lnTo>
                  <a:lnTo>
                    <a:pt x="116" y="0"/>
                  </a:lnTo>
                  <a:close/>
                </a:path>
              </a:pathLst>
            </a:custGeom>
            <a:solidFill>
              <a:srgbClr val="DEE1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3" name="Freeform 244"/>
            <p:cNvSpPr/>
            <p:nvPr/>
          </p:nvSpPr>
          <p:spPr bwMode="auto">
            <a:xfrm>
              <a:off x="-4552950" y="2573338"/>
              <a:ext cx="92075" cy="255588"/>
            </a:xfrm>
            <a:custGeom>
              <a:avLst/>
              <a:gdLst>
                <a:gd name="T0" fmla="*/ 116 w 116"/>
                <a:gd name="T1" fmla="*/ 0 h 321"/>
                <a:gd name="T2" fmla="*/ 116 w 116"/>
                <a:gd name="T3" fmla="*/ 0 h 321"/>
                <a:gd name="T4" fmla="*/ 96 w 116"/>
                <a:gd name="T5" fmla="*/ 7 h 321"/>
                <a:gd name="T6" fmla="*/ 80 w 116"/>
                <a:gd name="T7" fmla="*/ 16 h 321"/>
                <a:gd name="T8" fmla="*/ 63 w 116"/>
                <a:gd name="T9" fmla="*/ 29 h 321"/>
                <a:gd name="T10" fmla="*/ 49 w 116"/>
                <a:gd name="T11" fmla="*/ 42 h 321"/>
                <a:gd name="T12" fmla="*/ 49 w 116"/>
                <a:gd name="T13" fmla="*/ 42 h 321"/>
                <a:gd name="T14" fmla="*/ 38 w 116"/>
                <a:gd name="T15" fmla="*/ 53 h 321"/>
                <a:gd name="T16" fmla="*/ 27 w 116"/>
                <a:gd name="T17" fmla="*/ 67 h 321"/>
                <a:gd name="T18" fmla="*/ 20 w 116"/>
                <a:gd name="T19" fmla="*/ 80 h 321"/>
                <a:gd name="T20" fmla="*/ 12 w 116"/>
                <a:gd name="T21" fmla="*/ 95 h 321"/>
                <a:gd name="T22" fmla="*/ 7 w 116"/>
                <a:gd name="T23" fmla="*/ 111 h 321"/>
                <a:gd name="T24" fmla="*/ 3 w 116"/>
                <a:gd name="T25" fmla="*/ 126 h 321"/>
                <a:gd name="T26" fmla="*/ 0 w 116"/>
                <a:gd name="T27" fmla="*/ 144 h 321"/>
                <a:gd name="T28" fmla="*/ 0 w 116"/>
                <a:gd name="T29" fmla="*/ 160 h 321"/>
                <a:gd name="T30" fmla="*/ 0 w 116"/>
                <a:gd name="T31" fmla="*/ 160 h 321"/>
                <a:gd name="T32" fmla="*/ 0 w 116"/>
                <a:gd name="T33" fmla="*/ 177 h 321"/>
                <a:gd name="T34" fmla="*/ 3 w 116"/>
                <a:gd name="T35" fmla="*/ 195 h 321"/>
                <a:gd name="T36" fmla="*/ 7 w 116"/>
                <a:gd name="T37" fmla="*/ 210 h 321"/>
                <a:gd name="T38" fmla="*/ 12 w 116"/>
                <a:gd name="T39" fmla="*/ 226 h 321"/>
                <a:gd name="T40" fmla="*/ 20 w 116"/>
                <a:gd name="T41" fmla="*/ 241 h 321"/>
                <a:gd name="T42" fmla="*/ 27 w 116"/>
                <a:gd name="T43" fmla="*/ 254 h 321"/>
                <a:gd name="T44" fmla="*/ 38 w 116"/>
                <a:gd name="T45" fmla="*/ 266 h 321"/>
                <a:gd name="T46" fmla="*/ 49 w 116"/>
                <a:gd name="T47" fmla="*/ 279 h 321"/>
                <a:gd name="T48" fmla="*/ 49 w 116"/>
                <a:gd name="T49" fmla="*/ 279 h 321"/>
                <a:gd name="T50" fmla="*/ 63 w 116"/>
                <a:gd name="T51" fmla="*/ 292 h 321"/>
                <a:gd name="T52" fmla="*/ 80 w 116"/>
                <a:gd name="T53" fmla="*/ 305 h 321"/>
                <a:gd name="T54" fmla="*/ 96 w 116"/>
                <a:gd name="T55" fmla="*/ 314 h 321"/>
                <a:gd name="T56" fmla="*/ 116 w 116"/>
                <a:gd name="T57" fmla="*/ 321 h 321"/>
                <a:gd name="T58" fmla="*/ 116 w 116"/>
                <a:gd name="T59"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321">
                  <a:moveTo>
                    <a:pt x="116" y="0"/>
                  </a:moveTo>
                  <a:lnTo>
                    <a:pt x="116" y="0"/>
                  </a:lnTo>
                  <a:lnTo>
                    <a:pt x="96" y="7"/>
                  </a:lnTo>
                  <a:lnTo>
                    <a:pt x="80" y="16"/>
                  </a:lnTo>
                  <a:lnTo>
                    <a:pt x="63" y="29"/>
                  </a:lnTo>
                  <a:lnTo>
                    <a:pt x="49" y="42"/>
                  </a:lnTo>
                  <a:lnTo>
                    <a:pt x="49" y="42"/>
                  </a:lnTo>
                  <a:lnTo>
                    <a:pt x="38" y="53"/>
                  </a:lnTo>
                  <a:lnTo>
                    <a:pt x="27" y="67"/>
                  </a:lnTo>
                  <a:lnTo>
                    <a:pt x="20" y="80"/>
                  </a:lnTo>
                  <a:lnTo>
                    <a:pt x="12" y="95"/>
                  </a:lnTo>
                  <a:lnTo>
                    <a:pt x="7" y="111"/>
                  </a:lnTo>
                  <a:lnTo>
                    <a:pt x="3" y="126"/>
                  </a:lnTo>
                  <a:lnTo>
                    <a:pt x="0" y="144"/>
                  </a:lnTo>
                  <a:lnTo>
                    <a:pt x="0" y="160"/>
                  </a:lnTo>
                  <a:lnTo>
                    <a:pt x="0" y="160"/>
                  </a:lnTo>
                  <a:lnTo>
                    <a:pt x="0" y="177"/>
                  </a:lnTo>
                  <a:lnTo>
                    <a:pt x="3" y="195"/>
                  </a:lnTo>
                  <a:lnTo>
                    <a:pt x="7" y="210"/>
                  </a:lnTo>
                  <a:lnTo>
                    <a:pt x="12" y="226"/>
                  </a:lnTo>
                  <a:lnTo>
                    <a:pt x="20" y="241"/>
                  </a:lnTo>
                  <a:lnTo>
                    <a:pt x="27" y="254"/>
                  </a:lnTo>
                  <a:lnTo>
                    <a:pt x="38" y="266"/>
                  </a:lnTo>
                  <a:lnTo>
                    <a:pt x="49" y="279"/>
                  </a:lnTo>
                  <a:lnTo>
                    <a:pt x="49" y="279"/>
                  </a:lnTo>
                  <a:lnTo>
                    <a:pt x="63" y="292"/>
                  </a:lnTo>
                  <a:lnTo>
                    <a:pt x="80" y="305"/>
                  </a:lnTo>
                  <a:lnTo>
                    <a:pt x="96" y="314"/>
                  </a:lnTo>
                  <a:lnTo>
                    <a:pt x="116" y="321"/>
                  </a:lnTo>
                  <a:lnTo>
                    <a:pt x="1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4" name="Freeform 245"/>
            <p:cNvSpPr/>
            <p:nvPr/>
          </p:nvSpPr>
          <p:spPr bwMode="auto">
            <a:xfrm>
              <a:off x="-4460875" y="2568576"/>
              <a:ext cx="106363" cy="266700"/>
            </a:xfrm>
            <a:custGeom>
              <a:avLst/>
              <a:gdLst>
                <a:gd name="T0" fmla="*/ 51 w 133"/>
                <a:gd name="T1" fmla="*/ 0 h 336"/>
                <a:gd name="T2" fmla="*/ 51 w 133"/>
                <a:gd name="T3" fmla="*/ 0 h 336"/>
                <a:gd name="T4" fmla="*/ 24 w 133"/>
                <a:gd name="T5" fmla="*/ 2 h 336"/>
                <a:gd name="T6" fmla="*/ 0 w 133"/>
                <a:gd name="T7" fmla="*/ 8 h 336"/>
                <a:gd name="T8" fmla="*/ 0 w 133"/>
                <a:gd name="T9" fmla="*/ 329 h 336"/>
                <a:gd name="T10" fmla="*/ 0 w 133"/>
                <a:gd name="T11" fmla="*/ 329 h 336"/>
                <a:gd name="T12" fmla="*/ 24 w 133"/>
                <a:gd name="T13" fmla="*/ 335 h 336"/>
                <a:gd name="T14" fmla="*/ 51 w 133"/>
                <a:gd name="T15" fmla="*/ 336 h 336"/>
                <a:gd name="T16" fmla="*/ 51 w 133"/>
                <a:gd name="T17" fmla="*/ 336 h 336"/>
                <a:gd name="T18" fmla="*/ 73 w 133"/>
                <a:gd name="T19" fmla="*/ 335 h 336"/>
                <a:gd name="T20" fmla="*/ 95 w 133"/>
                <a:gd name="T21" fmla="*/ 331 h 336"/>
                <a:gd name="T22" fmla="*/ 115 w 133"/>
                <a:gd name="T23" fmla="*/ 324 h 336"/>
                <a:gd name="T24" fmla="*/ 133 w 133"/>
                <a:gd name="T25" fmla="*/ 314 h 336"/>
                <a:gd name="T26" fmla="*/ 133 w 133"/>
                <a:gd name="T27" fmla="*/ 22 h 336"/>
                <a:gd name="T28" fmla="*/ 133 w 133"/>
                <a:gd name="T29" fmla="*/ 22 h 336"/>
                <a:gd name="T30" fmla="*/ 115 w 133"/>
                <a:gd name="T31" fmla="*/ 13 h 336"/>
                <a:gd name="T32" fmla="*/ 95 w 133"/>
                <a:gd name="T33" fmla="*/ 6 h 336"/>
                <a:gd name="T34" fmla="*/ 73 w 133"/>
                <a:gd name="T35" fmla="*/ 2 h 336"/>
                <a:gd name="T36" fmla="*/ 51 w 133"/>
                <a:gd name="T37"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3" h="336">
                  <a:moveTo>
                    <a:pt x="51" y="0"/>
                  </a:moveTo>
                  <a:lnTo>
                    <a:pt x="51" y="0"/>
                  </a:lnTo>
                  <a:lnTo>
                    <a:pt x="24" y="2"/>
                  </a:lnTo>
                  <a:lnTo>
                    <a:pt x="0" y="8"/>
                  </a:lnTo>
                  <a:lnTo>
                    <a:pt x="0" y="329"/>
                  </a:lnTo>
                  <a:lnTo>
                    <a:pt x="0" y="329"/>
                  </a:lnTo>
                  <a:lnTo>
                    <a:pt x="24" y="335"/>
                  </a:lnTo>
                  <a:lnTo>
                    <a:pt x="51" y="336"/>
                  </a:lnTo>
                  <a:lnTo>
                    <a:pt x="51" y="336"/>
                  </a:lnTo>
                  <a:lnTo>
                    <a:pt x="73" y="335"/>
                  </a:lnTo>
                  <a:lnTo>
                    <a:pt x="95" y="331"/>
                  </a:lnTo>
                  <a:lnTo>
                    <a:pt x="115" y="324"/>
                  </a:lnTo>
                  <a:lnTo>
                    <a:pt x="133" y="314"/>
                  </a:lnTo>
                  <a:lnTo>
                    <a:pt x="133" y="22"/>
                  </a:lnTo>
                  <a:lnTo>
                    <a:pt x="133" y="22"/>
                  </a:lnTo>
                  <a:lnTo>
                    <a:pt x="115" y="13"/>
                  </a:lnTo>
                  <a:lnTo>
                    <a:pt x="95" y="6"/>
                  </a:lnTo>
                  <a:lnTo>
                    <a:pt x="73" y="2"/>
                  </a:lnTo>
                  <a:lnTo>
                    <a:pt x="51" y="0"/>
                  </a:lnTo>
                  <a:close/>
                </a:path>
              </a:pathLst>
            </a:custGeom>
            <a:solidFill>
              <a:srgbClr val="413D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5" name="Freeform 246"/>
            <p:cNvSpPr/>
            <p:nvPr/>
          </p:nvSpPr>
          <p:spPr bwMode="auto">
            <a:xfrm>
              <a:off x="-4460875" y="2568576"/>
              <a:ext cx="106363" cy="266700"/>
            </a:xfrm>
            <a:custGeom>
              <a:avLst/>
              <a:gdLst>
                <a:gd name="T0" fmla="*/ 51 w 133"/>
                <a:gd name="T1" fmla="*/ 0 h 336"/>
                <a:gd name="T2" fmla="*/ 51 w 133"/>
                <a:gd name="T3" fmla="*/ 0 h 336"/>
                <a:gd name="T4" fmla="*/ 24 w 133"/>
                <a:gd name="T5" fmla="*/ 2 h 336"/>
                <a:gd name="T6" fmla="*/ 0 w 133"/>
                <a:gd name="T7" fmla="*/ 8 h 336"/>
                <a:gd name="T8" fmla="*/ 0 w 133"/>
                <a:gd name="T9" fmla="*/ 329 h 336"/>
                <a:gd name="T10" fmla="*/ 0 w 133"/>
                <a:gd name="T11" fmla="*/ 329 h 336"/>
                <a:gd name="T12" fmla="*/ 24 w 133"/>
                <a:gd name="T13" fmla="*/ 335 h 336"/>
                <a:gd name="T14" fmla="*/ 51 w 133"/>
                <a:gd name="T15" fmla="*/ 336 h 336"/>
                <a:gd name="T16" fmla="*/ 51 w 133"/>
                <a:gd name="T17" fmla="*/ 336 h 336"/>
                <a:gd name="T18" fmla="*/ 73 w 133"/>
                <a:gd name="T19" fmla="*/ 335 h 336"/>
                <a:gd name="T20" fmla="*/ 95 w 133"/>
                <a:gd name="T21" fmla="*/ 331 h 336"/>
                <a:gd name="T22" fmla="*/ 115 w 133"/>
                <a:gd name="T23" fmla="*/ 324 h 336"/>
                <a:gd name="T24" fmla="*/ 133 w 133"/>
                <a:gd name="T25" fmla="*/ 314 h 336"/>
                <a:gd name="T26" fmla="*/ 133 w 133"/>
                <a:gd name="T27" fmla="*/ 22 h 336"/>
                <a:gd name="T28" fmla="*/ 133 w 133"/>
                <a:gd name="T29" fmla="*/ 22 h 336"/>
                <a:gd name="T30" fmla="*/ 115 w 133"/>
                <a:gd name="T31" fmla="*/ 13 h 336"/>
                <a:gd name="T32" fmla="*/ 95 w 133"/>
                <a:gd name="T33" fmla="*/ 6 h 336"/>
                <a:gd name="T34" fmla="*/ 73 w 133"/>
                <a:gd name="T35" fmla="*/ 2 h 336"/>
                <a:gd name="T36" fmla="*/ 51 w 133"/>
                <a:gd name="T37"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3" h="336">
                  <a:moveTo>
                    <a:pt x="51" y="0"/>
                  </a:moveTo>
                  <a:lnTo>
                    <a:pt x="51" y="0"/>
                  </a:lnTo>
                  <a:lnTo>
                    <a:pt x="24" y="2"/>
                  </a:lnTo>
                  <a:lnTo>
                    <a:pt x="0" y="8"/>
                  </a:lnTo>
                  <a:lnTo>
                    <a:pt x="0" y="329"/>
                  </a:lnTo>
                  <a:lnTo>
                    <a:pt x="0" y="329"/>
                  </a:lnTo>
                  <a:lnTo>
                    <a:pt x="24" y="335"/>
                  </a:lnTo>
                  <a:lnTo>
                    <a:pt x="51" y="336"/>
                  </a:lnTo>
                  <a:lnTo>
                    <a:pt x="51" y="336"/>
                  </a:lnTo>
                  <a:lnTo>
                    <a:pt x="73" y="335"/>
                  </a:lnTo>
                  <a:lnTo>
                    <a:pt x="95" y="331"/>
                  </a:lnTo>
                  <a:lnTo>
                    <a:pt x="115" y="324"/>
                  </a:lnTo>
                  <a:lnTo>
                    <a:pt x="133" y="314"/>
                  </a:lnTo>
                  <a:lnTo>
                    <a:pt x="133" y="22"/>
                  </a:lnTo>
                  <a:lnTo>
                    <a:pt x="133" y="22"/>
                  </a:lnTo>
                  <a:lnTo>
                    <a:pt x="115" y="13"/>
                  </a:lnTo>
                  <a:lnTo>
                    <a:pt x="95" y="6"/>
                  </a:lnTo>
                  <a:lnTo>
                    <a:pt x="73" y="2"/>
                  </a:lnTo>
                  <a:lnTo>
                    <a:pt x="5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6" name="Freeform 247"/>
            <p:cNvSpPr/>
            <p:nvPr/>
          </p:nvSpPr>
          <p:spPr bwMode="auto">
            <a:xfrm>
              <a:off x="-4354513" y="2586038"/>
              <a:ext cx="100013" cy="231775"/>
            </a:xfrm>
            <a:custGeom>
              <a:avLst/>
              <a:gdLst>
                <a:gd name="T0" fmla="*/ 0 w 126"/>
                <a:gd name="T1" fmla="*/ 0 h 292"/>
                <a:gd name="T2" fmla="*/ 0 w 126"/>
                <a:gd name="T3" fmla="*/ 292 h 292"/>
                <a:gd name="T4" fmla="*/ 0 w 126"/>
                <a:gd name="T5" fmla="*/ 292 h 292"/>
                <a:gd name="T6" fmla="*/ 19 w 126"/>
                <a:gd name="T7" fmla="*/ 280 h 292"/>
                <a:gd name="T8" fmla="*/ 37 w 126"/>
                <a:gd name="T9" fmla="*/ 265 h 292"/>
                <a:gd name="T10" fmla="*/ 37 w 126"/>
                <a:gd name="T11" fmla="*/ 265 h 292"/>
                <a:gd name="T12" fmla="*/ 48 w 126"/>
                <a:gd name="T13" fmla="*/ 252 h 292"/>
                <a:gd name="T14" fmla="*/ 57 w 126"/>
                <a:gd name="T15" fmla="*/ 240 h 292"/>
                <a:gd name="T16" fmla="*/ 66 w 126"/>
                <a:gd name="T17" fmla="*/ 227 h 292"/>
                <a:gd name="T18" fmla="*/ 72 w 126"/>
                <a:gd name="T19" fmla="*/ 212 h 292"/>
                <a:gd name="T20" fmla="*/ 79 w 126"/>
                <a:gd name="T21" fmla="*/ 196 h 292"/>
                <a:gd name="T22" fmla="*/ 83 w 126"/>
                <a:gd name="T23" fmla="*/ 181 h 292"/>
                <a:gd name="T24" fmla="*/ 84 w 126"/>
                <a:gd name="T25" fmla="*/ 163 h 292"/>
                <a:gd name="T26" fmla="*/ 86 w 126"/>
                <a:gd name="T27" fmla="*/ 146 h 292"/>
                <a:gd name="T28" fmla="*/ 126 w 126"/>
                <a:gd name="T29" fmla="*/ 146 h 292"/>
                <a:gd name="T30" fmla="*/ 126 w 126"/>
                <a:gd name="T31" fmla="*/ 146 h 292"/>
                <a:gd name="T32" fmla="*/ 86 w 126"/>
                <a:gd name="T33" fmla="*/ 146 h 292"/>
                <a:gd name="T34" fmla="*/ 86 w 126"/>
                <a:gd name="T35" fmla="*/ 146 h 292"/>
                <a:gd name="T36" fmla="*/ 84 w 126"/>
                <a:gd name="T37" fmla="*/ 130 h 292"/>
                <a:gd name="T38" fmla="*/ 83 w 126"/>
                <a:gd name="T39" fmla="*/ 112 h 292"/>
                <a:gd name="T40" fmla="*/ 79 w 126"/>
                <a:gd name="T41" fmla="*/ 97 h 292"/>
                <a:gd name="T42" fmla="*/ 72 w 126"/>
                <a:gd name="T43" fmla="*/ 81 h 292"/>
                <a:gd name="T44" fmla="*/ 66 w 126"/>
                <a:gd name="T45" fmla="*/ 66 h 292"/>
                <a:gd name="T46" fmla="*/ 57 w 126"/>
                <a:gd name="T47" fmla="*/ 53 h 292"/>
                <a:gd name="T48" fmla="*/ 48 w 126"/>
                <a:gd name="T49" fmla="*/ 39 h 292"/>
                <a:gd name="T50" fmla="*/ 37 w 126"/>
                <a:gd name="T51" fmla="*/ 28 h 292"/>
                <a:gd name="T52" fmla="*/ 37 w 126"/>
                <a:gd name="T53" fmla="*/ 28 h 292"/>
                <a:gd name="T54" fmla="*/ 19 w 126"/>
                <a:gd name="T55" fmla="*/ 13 h 292"/>
                <a:gd name="T56" fmla="*/ 0 w 126"/>
                <a:gd name="T57"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 h="292">
                  <a:moveTo>
                    <a:pt x="0" y="0"/>
                  </a:moveTo>
                  <a:lnTo>
                    <a:pt x="0" y="292"/>
                  </a:lnTo>
                  <a:lnTo>
                    <a:pt x="0" y="292"/>
                  </a:lnTo>
                  <a:lnTo>
                    <a:pt x="19" y="280"/>
                  </a:lnTo>
                  <a:lnTo>
                    <a:pt x="37" y="265"/>
                  </a:lnTo>
                  <a:lnTo>
                    <a:pt x="37" y="265"/>
                  </a:lnTo>
                  <a:lnTo>
                    <a:pt x="48" y="252"/>
                  </a:lnTo>
                  <a:lnTo>
                    <a:pt x="57" y="240"/>
                  </a:lnTo>
                  <a:lnTo>
                    <a:pt x="66" y="227"/>
                  </a:lnTo>
                  <a:lnTo>
                    <a:pt x="72" y="212"/>
                  </a:lnTo>
                  <a:lnTo>
                    <a:pt x="79" y="196"/>
                  </a:lnTo>
                  <a:lnTo>
                    <a:pt x="83" y="181"/>
                  </a:lnTo>
                  <a:lnTo>
                    <a:pt x="84" y="163"/>
                  </a:lnTo>
                  <a:lnTo>
                    <a:pt x="86" y="146"/>
                  </a:lnTo>
                  <a:lnTo>
                    <a:pt x="126" y="146"/>
                  </a:lnTo>
                  <a:lnTo>
                    <a:pt x="126" y="146"/>
                  </a:lnTo>
                  <a:lnTo>
                    <a:pt x="86" y="146"/>
                  </a:lnTo>
                  <a:lnTo>
                    <a:pt x="86" y="146"/>
                  </a:lnTo>
                  <a:lnTo>
                    <a:pt x="84" y="130"/>
                  </a:lnTo>
                  <a:lnTo>
                    <a:pt x="83" y="112"/>
                  </a:lnTo>
                  <a:lnTo>
                    <a:pt x="79" y="97"/>
                  </a:lnTo>
                  <a:lnTo>
                    <a:pt x="72" y="81"/>
                  </a:lnTo>
                  <a:lnTo>
                    <a:pt x="66" y="66"/>
                  </a:lnTo>
                  <a:lnTo>
                    <a:pt x="57" y="53"/>
                  </a:lnTo>
                  <a:lnTo>
                    <a:pt x="48" y="39"/>
                  </a:lnTo>
                  <a:lnTo>
                    <a:pt x="37" y="28"/>
                  </a:lnTo>
                  <a:lnTo>
                    <a:pt x="37" y="28"/>
                  </a:lnTo>
                  <a:lnTo>
                    <a:pt x="19" y="13"/>
                  </a:lnTo>
                  <a:lnTo>
                    <a:pt x="0" y="0"/>
                  </a:lnTo>
                  <a:close/>
                </a:path>
              </a:pathLst>
            </a:custGeom>
            <a:solidFill>
              <a:srgbClr val="A9CF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7" name="Freeform 248"/>
            <p:cNvSpPr/>
            <p:nvPr/>
          </p:nvSpPr>
          <p:spPr bwMode="auto">
            <a:xfrm>
              <a:off x="-4354513" y="2586038"/>
              <a:ext cx="100013" cy="231775"/>
            </a:xfrm>
            <a:custGeom>
              <a:avLst/>
              <a:gdLst>
                <a:gd name="T0" fmla="*/ 0 w 126"/>
                <a:gd name="T1" fmla="*/ 0 h 292"/>
                <a:gd name="T2" fmla="*/ 0 w 126"/>
                <a:gd name="T3" fmla="*/ 292 h 292"/>
                <a:gd name="T4" fmla="*/ 0 w 126"/>
                <a:gd name="T5" fmla="*/ 292 h 292"/>
                <a:gd name="T6" fmla="*/ 19 w 126"/>
                <a:gd name="T7" fmla="*/ 280 h 292"/>
                <a:gd name="T8" fmla="*/ 37 w 126"/>
                <a:gd name="T9" fmla="*/ 265 h 292"/>
                <a:gd name="T10" fmla="*/ 37 w 126"/>
                <a:gd name="T11" fmla="*/ 265 h 292"/>
                <a:gd name="T12" fmla="*/ 48 w 126"/>
                <a:gd name="T13" fmla="*/ 252 h 292"/>
                <a:gd name="T14" fmla="*/ 57 w 126"/>
                <a:gd name="T15" fmla="*/ 240 h 292"/>
                <a:gd name="T16" fmla="*/ 66 w 126"/>
                <a:gd name="T17" fmla="*/ 227 h 292"/>
                <a:gd name="T18" fmla="*/ 72 w 126"/>
                <a:gd name="T19" fmla="*/ 212 h 292"/>
                <a:gd name="T20" fmla="*/ 79 w 126"/>
                <a:gd name="T21" fmla="*/ 196 h 292"/>
                <a:gd name="T22" fmla="*/ 83 w 126"/>
                <a:gd name="T23" fmla="*/ 181 h 292"/>
                <a:gd name="T24" fmla="*/ 84 w 126"/>
                <a:gd name="T25" fmla="*/ 163 h 292"/>
                <a:gd name="T26" fmla="*/ 86 w 126"/>
                <a:gd name="T27" fmla="*/ 146 h 292"/>
                <a:gd name="T28" fmla="*/ 126 w 126"/>
                <a:gd name="T29" fmla="*/ 146 h 292"/>
                <a:gd name="T30" fmla="*/ 126 w 126"/>
                <a:gd name="T31" fmla="*/ 146 h 292"/>
                <a:gd name="T32" fmla="*/ 86 w 126"/>
                <a:gd name="T33" fmla="*/ 146 h 292"/>
                <a:gd name="T34" fmla="*/ 86 w 126"/>
                <a:gd name="T35" fmla="*/ 146 h 292"/>
                <a:gd name="T36" fmla="*/ 84 w 126"/>
                <a:gd name="T37" fmla="*/ 130 h 292"/>
                <a:gd name="T38" fmla="*/ 83 w 126"/>
                <a:gd name="T39" fmla="*/ 112 h 292"/>
                <a:gd name="T40" fmla="*/ 79 w 126"/>
                <a:gd name="T41" fmla="*/ 97 h 292"/>
                <a:gd name="T42" fmla="*/ 72 w 126"/>
                <a:gd name="T43" fmla="*/ 81 h 292"/>
                <a:gd name="T44" fmla="*/ 66 w 126"/>
                <a:gd name="T45" fmla="*/ 66 h 292"/>
                <a:gd name="T46" fmla="*/ 57 w 126"/>
                <a:gd name="T47" fmla="*/ 53 h 292"/>
                <a:gd name="T48" fmla="*/ 48 w 126"/>
                <a:gd name="T49" fmla="*/ 39 h 292"/>
                <a:gd name="T50" fmla="*/ 37 w 126"/>
                <a:gd name="T51" fmla="*/ 28 h 292"/>
                <a:gd name="T52" fmla="*/ 37 w 126"/>
                <a:gd name="T53" fmla="*/ 28 h 292"/>
                <a:gd name="T54" fmla="*/ 19 w 126"/>
                <a:gd name="T55" fmla="*/ 13 h 292"/>
                <a:gd name="T56" fmla="*/ 0 w 126"/>
                <a:gd name="T57"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 h="292">
                  <a:moveTo>
                    <a:pt x="0" y="0"/>
                  </a:moveTo>
                  <a:lnTo>
                    <a:pt x="0" y="292"/>
                  </a:lnTo>
                  <a:lnTo>
                    <a:pt x="0" y="292"/>
                  </a:lnTo>
                  <a:lnTo>
                    <a:pt x="19" y="280"/>
                  </a:lnTo>
                  <a:lnTo>
                    <a:pt x="37" y="265"/>
                  </a:lnTo>
                  <a:lnTo>
                    <a:pt x="37" y="265"/>
                  </a:lnTo>
                  <a:lnTo>
                    <a:pt x="48" y="252"/>
                  </a:lnTo>
                  <a:lnTo>
                    <a:pt x="57" y="240"/>
                  </a:lnTo>
                  <a:lnTo>
                    <a:pt x="66" y="227"/>
                  </a:lnTo>
                  <a:lnTo>
                    <a:pt x="72" y="212"/>
                  </a:lnTo>
                  <a:lnTo>
                    <a:pt x="79" y="196"/>
                  </a:lnTo>
                  <a:lnTo>
                    <a:pt x="83" y="181"/>
                  </a:lnTo>
                  <a:lnTo>
                    <a:pt x="84" y="163"/>
                  </a:lnTo>
                  <a:lnTo>
                    <a:pt x="86" y="146"/>
                  </a:lnTo>
                  <a:lnTo>
                    <a:pt x="126" y="146"/>
                  </a:lnTo>
                  <a:lnTo>
                    <a:pt x="126" y="146"/>
                  </a:lnTo>
                  <a:lnTo>
                    <a:pt x="86" y="146"/>
                  </a:lnTo>
                  <a:lnTo>
                    <a:pt x="86" y="146"/>
                  </a:lnTo>
                  <a:lnTo>
                    <a:pt x="84" y="130"/>
                  </a:lnTo>
                  <a:lnTo>
                    <a:pt x="83" y="112"/>
                  </a:lnTo>
                  <a:lnTo>
                    <a:pt x="79" y="97"/>
                  </a:lnTo>
                  <a:lnTo>
                    <a:pt x="72" y="81"/>
                  </a:lnTo>
                  <a:lnTo>
                    <a:pt x="66" y="66"/>
                  </a:lnTo>
                  <a:lnTo>
                    <a:pt x="57" y="53"/>
                  </a:lnTo>
                  <a:lnTo>
                    <a:pt x="48" y="39"/>
                  </a:lnTo>
                  <a:lnTo>
                    <a:pt x="37" y="28"/>
                  </a:lnTo>
                  <a:lnTo>
                    <a:pt x="37" y="28"/>
                  </a:lnTo>
                  <a:lnTo>
                    <a:pt x="19" y="1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8" name="Freeform 249"/>
            <p:cNvSpPr/>
            <p:nvPr/>
          </p:nvSpPr>
          <p:spPr bwMode="auto">
            <a:xfrm>
              <a:off x="-4616450" y="2508251"/>
              <a:ext cx="155575" cy="385763"/>
            </a:xfrm>
            <a:custGeom>
              <a:avLst/>
              <a:gdLst>
                <a:gd name="T0" fmla="*/ 197 w 197"/>
                <a:gd name="T1" fmla="*/ 0 h 485"/>
                <a:gd name="T2" fmla="*/ 161 w 197"/>
                <a:gd name="T3" fmla="*/ 9 h 485"/>
                <a:gd name="T4" fmla="*/ 130 w 197"/>
                <a:gd name="T5" fmla="*/ 25 h 485"/>
                <a:gd name="T6" fmla="*/ 99 w 197"/>
                <a:gd name="T7" fmla="*/ 43 h 485"/>
                <a:gd name="T8" fmla="*/ 71 w 197"/>
                <a:gd name="T9" fmla="*/ 67 h 485"/>
                <a:gd name="T10" fmla="*/ 59 w 197"/>
                <a:gd name="T11" fmla="*/ 82 h 485"/>
                <a:gd name="T12" fmla="*/ 37 w 197"/>
                <a:gd name="T13" fmla="*/ 113 h 485"/>
                <a:gd name="T14" fmla="*/ 28 w 197"/>
                <a:gd name="T15" fmla="*/ 129 h 485"/>
                <a:gd name="T16" fmla="*/ 8 w 197"/>
                <a:gd name="T17" fmla="*/ 184 h 485"/>
                <a:gd name="T18" fmla="*/ 0 w 197"/>
                <a:gd name="T19" fmla="*/ 242 h 485"/>
                <a:gd name="T20" fmla="*/ 0 w 197"/>
                <a:gd name="T21" fmla="*/ 268 h 485"/>
                <a:gd name="T22" fmla="*/ 11 w 197"/>
                <a:gd name="T23" fmla="*/ 315 h 485"/>
                <a:gd name="T24" fmla="*/ 29 w 197"/>
                <a:gd name="T25" fmla="*/ 361 h 485"/>
                <a:gd name="T26" fmla="*/ 57 w 197"/>
                <a:gd name="T27" fmla="*/ 401 h 485"/>
                <a:gd name="T28" fmla="*/ 71 w 197"/>
                <a:gd name="T29" fmla="*/ 418 h 485"/>
                <a:gd name="T30" fmla="*/ 99 w 197"/>
                <a:gd name="T31" fmla="*/ 441 h 485"/>
                <a:gd name="T32" fmla="*/ 130 w 197"/>
                <a:gd name="T33" fmla="*/ 460 h 485"/>
                <a:gd name="T34" fmla="*/ 161 w 197"/>
                <a:gd name="T35" fmla="*/ 476 h 485"/>
                <a:gd name="T36" fmla="*/ 197 w 197"/>
                <a:gd name="T37" fmla="*/ 485 h 485"/>
                <a:gd name="T38" fmla="*/ 197 w 197"/>
                <a:gd name="T39" fmla="*/ 403 h 485"/>
                <a:gd name="T40" fmla="*/ 161 w 197"/>
                <a:gd name="T41" fmla="*/ 387 h 485"/>
                <a:gd name="T42" fmla="*/ 130 w 197"/>
                <a:gd name="T43" fmla="*/ 361 h 485"/>
                <a:gd name="T44" fmla="*/ 119 w 197"/>
                <a:gd name="T45" fmla="*/ 348 h 485"/>
                <a:gd name="T46" fmla="*/ 101 w 197"/>
                <a:gd name="T47" fmla="*/ 323 h 485"/>
                <a:gd name="T48" fmla="*/ 88 w 197"/>
                <a:gd name="T49" fmla="*/ 292 h 485"/>
                <a:gd name="T50" fmla="*/ 81 w 197"/>
                <a:gd name="T51" fmla="*/ 259 h 485"/>
                <a:gd name="T52" fmla="*/ 81 w 197"/>
                <a:gd name="T53" fmla="*/ 242 h 485"/>
                <a:gd name="T54" fmla="*/ 84 w 197"/>
                <a:gd name="T55" fmla="*/ 208 h 485"/>
                <a:gd name="T56" fmla="*/ 93 w 197"/>
                <a:gd name="T57" fmla="*/ 177 h 485"/>
                <a:gd name="T58" fmla="*/ 108 w 197"/>
                <a:gd name="T59" fmla="*/ 149 h 485"/>
                <a:gd name="T60" fmla="*/ 130 w 197"/>
                <a:gd name="T61" fmla="*/ 124 h 485"/>
                <a:gd name="T62" fmla="*/ 144 w 197"/>
                <a:gd name="T63" fmla="*/ 111 h 485"/>
                <a:gd name="T64" fmla="*/ 177 w 197"/>
                <a:gd name="T65" fmla="*/ 89 h 485"/>
                <a:gd name="T66" fmla="*/ 197 w 197"/>
                <a:gd name="T67"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7" h="485">
                  <a:moveTo>
                    <a:pt x="197" y="0"/>
                  </a:moveTo>
                  <a:lnTo>
                    <a:pt x="197" y="0"/>
                  </a:lnTo>
                  <a:lnTo>
                    <a:pt x="179" y="3"/>
                  </a:lnTo>
                  <a:lnTo>
                    <a:pt x="161" y="9"/>
                  </a:lnTo>
                  <a:lnTo>
                    <a:pt x="144" y="16"/>
                  </a:lnTo>
                  <a:lnTo>
                    <a:pt x="130" y="25"/>
                  </a:lnTo>
                  <a:lnTo>
                    <a:pt x="113" y="34"/>
                  </a:lnTo>
                  <a:lnTo>
                    <a:pt x="99" y="43"/>
                  </a:lnTo>
                  <a:lnTo>
                    <a:pt x="86" y="54"/>
                  </a:lnTo>
                  <a:lnTo>
                    <a:pt x="71" y="67"/>
                  </a:lnTo>
                  <a:lnTo>
                    <a:pt x="71" y="67"/>
                  </a:lnTo>
                  <a:lnTo>
                    <a:pt x="59" y="82"/>
                  </a:lnTo>
                  <a:lnTo>
                    <a:pt x="48" y="96"/>
                  </a:lnTo>
                  <a:lnTo>
                    <a:pt x="37" y="113"/>
                  </a:lnTo>
                  <a:lnTo>
                    <a:pt x="28" y="129"/>
                  </a:lnTo>
                  <a:lnTo>
                    <a:pt x="28" y="129"/>
                  </a:lnTo>
                  <a:lnTo>
                    <a:pt x="15" y="155"/>
                  </a:lnTo>
                  <a:lnTo>
                    <a:pt x="8" y="184"/>
                  </a:lnTo>
                  <a:lnTo>
                    <a:pt x="2" y="213"/>
                  </a:lnTo>
                  <a:lnTo>
                    <a:pt x="0" y="242"/>
                  </a:lnTo>
                  <a:lnTo>
                    <a:pt x="0" y="242"/>
                  </a:lnTo>
                  <a:lnTo>
                    <a:pt x="0" y="268"/>
                  </a:lnTo>
                  <a:lnTo>
                    <a:pt x="4" y="292"/>
                  </a:lnTo>
                  <a:lnTo>
                    <a:pt x="11" y="315"/>
                  </a:lnTo>
                  <a:lnTo>
                    <a:pt x="19" y="339"/>
                  </a:lnTo>
                  <a:lnTo>
                    <a:pt x="29" y="361"/>
                  </a:lnTo>
                  <a:lnTo>
                    <a:pt x="42" y="381"/>
                  </a:lnTo>
                  <a:lnTo>
                    <a:pt x="57" y="401"/>
                  </a:lnTo>
                  <a:lnTo>
                    <a:pt x="71" y="418"/>
                  </a:lnTo>
                  <a:lnTo>
                    <a:pt x="71" y="418"/>
                  </a:lnTo>
                  <a:lnTo>
                    <a:pt x="86" y="430"/>
                  </a:lnTo>
                  <a:lnTo>
                    <a:pt x="99" y="441"/>
                  </a:lnTo>
                  <a:lnTo>
                    <a:pt x="113" y="451"/>
                  </a:lnTo>
                  <a:lnTo>
                    <a:pt x="130" y="460"/>
                  </a:lnTo>
                  <a:lnTo>
                    <a:pt x="144" y="469"/>
                  </a:lnTo>
                  <a:lnTo>
                    <a:pt x="161" y="476"/>
                  </a:lnTo>
                  <a:lnTo>
                    <a:pt x="179" y="482"/>
                  </a:lnTo>
                  <a:lnTo>
                    <a:pt x="197" y="485"/>
                  </a:lnTo>
                  <a:lnTo>
                    <a:pt x="197" y="403"/>
                  </a:lnTo>
                  <a:lnTo>
                    <a:pt x="197" y="403"/>
                  </a:lnTo>
                  <a:lnTo>
                    <a:pt x="177" y="396"/>
                  </a:lnTo>
                  <a:lnTo>
                    <a:pt x="161" y="387"/>
                  </a:lnTo>
                  <a:lnTo>
                    <a:pt x="144" y="374"/>
                  </a:lnTo>
                  <a:lnTo>
                    <a:pt x="130" y="361"/>
                  </a:lnTo>
                  <a:lnTo>
                    <a:pt x="130" y="361"/>
                  </a:lnTo>
                  <a:lnTo>
                    <a:pt x="119" y="348"/>
                  </a:lnTo>
                  <a:lnTo>
                    <a:pt x="108" y="336"/>
                  </a:lnTo>
                  <a:lnTo>
                    <a:pt x="101" y="323"/>
                  </a:lnTo>
                  <a:lnTo>
                    <a:pt x="93" y="308"/>
                  </a:lnTo>
                  <a:lnTo>
                    <a:pt x="88" y="292"/>
                  </a:lnTo>
                  <a:lnTo>
                    <a:pt x="84" y="277"/>
                  </a:lnTo>
                  <a:lnTo>
                    <a:pt x="81" y="259"/>
                  </a:lnTo>
                  <a:lnTo>
                    <a:pt x="81" y="242"/>
                  </a:lnTo>
                  <a:lnTo>
                    <a:pt x="81" y="242"/>
                  </a:lnTo>
                  <a:lnTo>
                    <a:pt x="81" y="226"/>
                  </a:lnTo>
                  <a:lnTo>
                    <a:pt x="84" y="208"/>
                  </a:lnTo>
                  <a:lnTo>
                    <a:pt x="88" y="193"/>
                  </a:lnTo>
                  <a:lnTo>
                    <a:pt x="93" y="177"/>
                  </a:lnTo>
                  <a:lnTo>
                    <a:pt x="101" y="162"/>
                  </a:lnTo>
                  <a:lnTo>
                    <a:pt x="108" y="149"/>
                  </a:lnTo>
                  <a:lnTo>
                    <a:pt x="119" y="135"/>
                  </a:lnTo>
                  <a:lnTo>
                    <a:pt x="130" y="124"/>
                  </a:lnTo>
                  <a:lnTo>
                    <a:pt x="130" y="124"/>
                  </a:lnTo>
                  <a:lnTo>
                    <a:pt x="144" y="111"/>
                  </a:lnTo>
                  <a:lnTo>
                    <a:pt x="161" y="98"/>
                  </a:lnTo>
                  <a:lnTo>
                    <a:pt x="177" y="89"/>
                  </a:lnTo>
                  <a:lnTo>
                    <a:pt x="197" y="82"/>
                  </a:lnTo>
                  <a:lnTo>
                    <a:pt x="197" y="0"/>
                  </a:lnTo>
                  <a:close/>
                </a:path>
              </a:pathLst>
            </a:custGeom>
            <a:solidFill>
              <a:srgbClr val="DEE1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9" name="Freeform 250"/>
            <p:cNvSpPr/>
            <p:nvPr/>
          </p:nvSpPr>
          <p:spPr bwMode="auto">
            <a:xfrm>
              <a:off x="-4616450" y="2508251"/>
              <a:ext cx="155575" cy="385763"/>
            </a:xfrm>
            <a:custGeom>
              <a:avLst/>
              <a:gdLst>
                <a:gd name="T0" fmla="*/ 197 w 197"/>
                <a:gd name="T1" fmla="*/ 0 h 485"/>
                <a:gd name="T2" fmla="*/ 161 w 197"/>
                <a:gd name="T3" fmla="*/ 9 h 485"/>
                <a:gd name="T4" fmla="*/ 130 w 197"/>
                <a:gd name="T5" fmla="*/ 25 h 485"/>
                <a:gd name="T6" fmla="*/ 99 w 197"/>
                <a:gd name="T7" fmla="*/ 43 h 485"/>
                <a:gd name="T8" fmla="*/ 71 w 197"/>
                <a:gd name="T9" fmla="*/ 67 h 485"/>
                <a:gd name="T10" fmla="*/ 59 w 197"/>
                <a:gd name="T11" fmla="*/ 82 h 485"/>
                <a:gd name="T12" fmla="*/ 37 w 197"/>
                <a:gd name="T13" fmla="*/ 113 h 485"/>
                <a:gd name="T14" fmla="*/ 28 w 197"/>
                <a:gd name="T15" fmla="*/ 129 h 485"/>
                <a:gd name="T16" fmla="*/ 8 w 197"/>
                <a:gd name="T17" fmla="*/ 184 h 485"/>
                <a:gd name="T18" fmla="*/ 0 w 197"/>
                <a:gd name="T19" fmla="*/ 242 h 485"/>
                <a:gd name="T20" fmla="*/ 0 w 197"/>
                <a:gd name="T21" fmla="*/ 268 h 485"/>
                <a:gd name="T22" fmla="*/ 11 w 197"/>
                <a:gd name="T23" fmla="*/ 315 h 485"/>
                <a:gd name="T24" fmla="*/ 29 w 197"/>
                <a:gd name="T25" fmla="*/ 361 h 485"/>
                <a:gd name="T26" fmla="*/ 57 w 197"/>
                <a:gd name="T27" fmla="*/ 401 h 485"/>
                <a:gd name="T28" fmla="*/ 71 w 197"/>
                <a:gd name="T29" fmla="*/ 418 h 485"/>
                <a:gd name="T30" fmla="*/ 99 w 197"/>
                <a:gd name="T31" fmla="*/ 441 h 485"/>
                <a:gd name="T32" fmla="*/ 130 w 197"/>
                <a:gd name="T33" fmla="*/ 460 h 485"/>
                <a:gd name="T34" fmla="*/ 161 w 197"/>
                <a:gd name="T35" fmla="*/ 476 h 485"/>
                <a:gd name="T36" fmla="*/ 197 w 197"/>
                <a:gd name="T37" fmla="*/ 485 h 485"/>
                <a:gd name="T38" fmla="*/ 197 w 197"/>
                <a:gd name="T39" fmla="*/ 403 h 485"/>
                <a:gd name="T40" fmla="*/ 161 w 197"/>
                <a:gd name="T41" fmla="*/ 387 h 485"/>
                <a:gd name="T42" fmla="*/ 130 w 197"/>
                <a:gd name="T43" fmla="*/ 361 h 485"/>
                <a:gd name="T44" fmla="*/ 119 w 197"/>
                <a:gd name="T45" fmla="*/ 348 h 485"/>
                <a:gd name="T46" fmla="*/ 101 w 197"/>
                <a:gd name="T47" fmla="*/ 323 h 485"/>
                <a:gd name="T48" fmla="*/ 88 w 197"/>
                <a:gd name="T49" fmla="*/ 292 h 485"/>
                <a:gd name="T50" fmla="*/ 81 w 197"/>
                <a:gd name="T51" fmla="*/ 259 h 485"/>
                <a:gd name="T52" fmla="*/ 81 w 197"/>
                <a:gd name="T53" fmla="*/ 242 h 485"/>
                <a:gd name="T54" fmla="*/ 84 w 197"/>
                <a:gd name="T55" fmla="*/ 208 h 485"/>
                <a:gd name="T56" fmla="*/ 93 w 197"/>
                <a:gd name="T57" fmla="*/ 177 h 485"/>
                <a:gd name="T58" fmla="*/ 108 w 197"/>
                <a:gd name="T59" fmla="*/ 149 h 485"/>
                <a:gd name="T60" fmla="*/ 130 w 197"/>
                <a:gd name="T61" fmla="*/ 124 h 485"/>
                <a:gd name="T62" fmla="*/ 144 w 197"/>
                <a:gd name="T63" fmla="*/ 111 h 485"/>
                <a:gd name="T64" fmla="*/ 177 w 197"/>
                <a:gd name="T65" fmla="*/ 89 h 485"/>
                <a:gd name="T66" fmla="*/ 197 w 197"/>
                <a:gd name="T67"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7" h="485">
                  <a:moveTo>
                    <a:pt x="197" y="0"/>
                  </a:moveTo>
                  <a:lnTo>
                    <a:pt x="197" y="0"/>
                  </a:lnTo>
                  <a:lnTo>
                    <a:pt x="179" y="3"/>
                  </a:lnTo>
                  <a:lnTo>
                    <a:pt x="161" y="9"/>
                  </a:lnTo>
                  <a:lnTo>
                    <a:pt x="144" y="16"/>
                  </a:lnTo>
                  <a:lnTo>
                    <a:pt x="130" y="25"/>
                  </a:lnTo>
                  <a:lnTo>
                    <a:pt x="113" y="34"/>
                  </a:lnTo>
                  <a:lnTo>
                    <a:pt x="99" y="43"/>
                  </a:lnTo>
                  <a:lnTo>
                    <a:pt x="86" y="54"/>
                  </a:lnTo>
                  <a:lnTo>
                    <a:pt x="71" y="67"/>
                  </a:lnTo>
                  <a:lnTo>
                    <a:pt x="71" y="67"/>
                  </a:lnTo>
                  <a:lnTo>
                    <a:pt x="59" y="82"/>
                  </a:lnTo>
                  <a:lnTo>
                    <a:pt x="48" y="96"/>
                  </a:lnTo>
                  <a:lnTo>
                    <a:pt x="37" y="113"/>
                  </a:lnTo>
                  <a:lnTo>
                    <a:pt x="28" y="129"/>
                  </a:lnTo>
                  <a:lnTo>
                    <a:pt x="28" y="129"/>
                  </a:lnTo>
                  <a:lnTo>
                    <a:pt x="15" y="155"/>
                  </a:lnTo>
                  <a:lnTo>
                    <a:pt x="8" y="184"/>
                  </a:lnTo>
                  <a:lnTo>
                    <a:pt x="2" y="213"/>
                  </a:lnTo>
                  <a:lnTo>
                    <a:pt x="0" y="242"/>
                  </a:lnTo>
                  <a:lnTo>
                    <a:pt x="0" y="242"/>
                  </a:lnTo>
                  <a:lnTo>
                    <a:pt x="0" y="268"/>
                  </a:lnTo>
                  <a:lnTo>
                    <a:pt x="4" y="292"/>
                  </a:lnTo>
                  <a:lnTo>
                    <a:pt x="11" y="315"/>
                  </a:lnTo>
                  <a:lnTo>
                    <a:pt x="19" y="339"/>
                  </a:lnTo>
                  <a:lnTo>
                    <a:pt x="29" y="361"/>
                  </a:lnTo>
                  <a:lnTo>
                    <a:pt x="42" y="381"/>
                  </a:lnTo>
                  <a:lnTo>
                    <a:pt x="57" y="401"/>
                  </a:lnTo>
                  <a:lnTo>
                    <a:pt x="71" y="418"/>
                  </a:lnTo>
                  <a:lnTo>
                    <a:pt x="71" y="418"/>
                  </a:lnTo>
                  <a:lnTo>
                    <a:pt x="86" y="430"/>
                  </a:lnTo>
                  <a:lnTo>
                    <a:pt x="99" y="441"/>
                  </a:lnTo>
                  <a:lnTo>
                    <a:pt x="113" y="451"/>
                  </a:lnTo>
                  <a:lnTo>
                    <a:pt x="130" y="460"/>
                  </a:lnTo>
                  <a:lnTo>
                    <a:pt x="144" y="469"/>
                  </a:lnTo>
                  <a:lnTo>
                    <a:pt x="161" y="476"/>
                  </a:lnTo>
                  <a:lnTo>
                    <a:pt x="179" y="482"/>
                  </a:lnTo>
                  <a:lnTo>
                    <a:pt x="197" y="485"/>
                  </a:lnTo>
                  <a:lnTo>
                    <a:pt x="197" y="403"/>
                  </a:lnTo>
                  <a:lnTo>
                    <a:pt x="197" y="403"/>
                  </a:lnTo>
                  <a:lnTo>
                    <a:pt x="177" y="396"/>
                  </a:lnTo>
                  <a:lnTo>
                    <a:pt x="161" y="387"/>
                  </a:lnTo>
                  <a:lnTo>
                    <a:pt x="144" y="374"/>
                  </a:lnTo>
                  <a:lnTo>
                    <a:pt x="130" y="361"/>
                  </a:lnTo>
                  <a:lnTo>
                    <a:pt x="130" y="361"/>
                  </a:lnTo>
                  <a:lnTo>
                    <a:pt x="119" y="348"/>
                  </a:lnTo>
                  <a:lnTo>
                    <a:pt x="108" y="336"/>
                  </a:lnTo>
                  <a:lnTo>
                    <a:pt x="101" y="323"/>
                  </a:lnTo>
                  <a:lnTo>
                    <a:pt x="93" y="308"/>
                  </a:lnTo>
                  <a:lnTo>
                    <a:pt x="88" y="292"/>
                  </a:lnTo>
                  <a:lnTo>
                    <a:pt x="84" y="277"/>
                  </a:lnTo>
                  <a:lnTo>
                    <a:pt x="81" y="259"/>
                  </a:lnTo>
                  <a:lnTo>
                    <a:pt x="81" y="242"/>
                  </a:lnTo>
                  <a:lnTo>
                    <a:pt x="81" y="242"/>
                  </a:lnTo>
                  <a:lnTo>
                    <a:pt x="81" y="226"/>
                  </a:lnTo>
                  <a:lnTo>
                    <a:pt x="84" y="208"/>
                  </a:lnTo>
                  <a:lnTo>
                    <a:pt x="88" y="193"/>
                  </a:lnTo>
                  <a:lnTo>
                    <a:pt x="93" y="177"/>
                  </a:lnTo>
                  <a:lnTo>
                    <a:pt x="101" y="162"/>
                  </a:lnTo>
                  <a:lnTo>
                    <a:pt x="108" y="149"/>
                  </a:lnTo>
                  <a:lnTo>
                    <a:pt x="119" y="135"/>
                  </a:lnTo>
                  <a:lnTo>
                    <a:pt x="130" y="124"/>
                  </a:lnTo>
                  <a:lnTo>
                    <a:pt x="130" y="124"/>
                  </a:lnTo>
                  <a:lnTo>
                    <a:pt x="144" y="111"/>
                  </a:lnTo>
                  <a:lnTo>
                    <a:pt x="161" y="98"/>
                  </a:lnTo>
                  <a:lnTo>
                    <a:pt x="177" y="89"/>
                  </a:lnTo>
                  <a:lnTo>
                    <a:pt x="197" y="82"/>
                  </a:lnTo>
                  <a:lnTo>
                    <a:pt x="1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0" name="Freeform 251"/>
            <p:cNvSpPr>
              <a:spLocks noEditPoints="1"/>
            </p:cNvSpPr>
            <p:nvPr/>
          </p:nvSpPr>
          <p:spPr bwMode="auto">
            <a:xfrm>
              <a:off x="-4460875" y="2505076"/>
              <a:ext cx="106363" cy="393700"/>
            </a:xfrm>
            <a:custGeom>
              <a:avLst/>
              <a:gdLst>
                <a:gd name="T0" fmla="*/ 133 w 133"/>
                <a:gd name="T1" fmla="*/ 394 h 497"/>
                <a:gd name="T2" fmla="*/ 133 w 133"/>
                <a:gd name="T3" fmla="*/ 394 h 497"/>
                <a:gd name="T4" fmla="*/ 115 w 133"/>
                <a:gd name="T5" fmla="*/ 404 h 497"/>
                <a:gd name="T6" fmla="*/ 95 w 133"/>
                <a:gd name="T7" fmla="*/ 411 h 497"/>
                <a:gd name="T8" fmla="*/ 73 w 133"/>
                <a:gd name="T9" fmla="*/ 415 h 497"/>
                <a:gd name="T10" fmla="*/ 51 w 133"/>
                <a:gd name="T11" fmla="*/ 416 h 497"/>
                <a:gd name="T12" fmla="*/ 51 w 133"/>
                <a:gd name="T13" fmla="*/ 416 h 497"/>
                <a:gd name="T14" fmla="*/ 24 w 133"/>
                <a:gd name="T15" fmla="*/ 415 h 497"/>
                <a:gd name="T16" fmla="*/ 0 w 133"/>
                <a:gd name="T17" fmla="*/ 409 h 497"/>
                <a:gd name="T18" fmla="*/ 0 w 133"/>
                <a:gd name="T19" fmla="*/ 491 h 497"/>
                <a:gd name="T20" fmla="*/ 0 w 133"/>
                <a:gd name="T21" fmla="*/ 491 h 497"/>
                <a:gd name="T22" fmla="*/ 24 w 133"/>
                <a:gd name="T23" fmla="*/ 495 h 497"/>
                <a:gd name="T24" fmla="*/ 51 w 133"/>
                <a:gd name="T25" fmla="*/ 497 h 497"/>
                <a:gd name="T26" fmla="*/ 51 w 133"/>
                <a:gd name="T27" fmla="*/ 497 h 497"/>
                <a:gd name="T28" fmla="*/ 51 w 133"/>
                <a:gd name="T29" fmla="*/ 497 h 497"/>
                <a:gd name="T30" fmla="*/ 51 w 133"/>
                <a:gd name="T31" fmla="*/ 497 h 497"/>
                <a:gd name="T32" fmla="*/ 73 w 133"/>
                <a:gd name="T33" fmla="*/ 495 h 497"/>
                <a:gd name="T34" fmla="*/ 93 w 133"/>
                <a:gd name="T35" fmla="*/ 493 h 497"/>
                <a:gd name="T36" fmla="*/ 113 w 133"/>
                <a:gd name="T37" fmla="*/ 489 h 497"/>
                <a:gd name="T38" fmla="*/ 133 w 133"/>
                <a:gd name="T39" fmla="*/ 482 h 497"/>
                <a:gd name="T40" fmla="*/ 133 w 133"/>
                <a:gd name="T41" fmla="*/ 394 h 497"/>
                <a:gd name="T42" fmla="*/ 51 w 133"/>
                <a:gd name="T43" fmla="*/ 0 h 497"/>
                <a:gd name="T44" fmla="*/ 51 w 133"/>
                <a:gd name="T45" fmla="*/ 0 h 497"/>
                <a:gd name="T46" fmla="*/ 51 w 133"/>
                <a:gd name="T47" fmla="*/ 0 h 497"/>
                <a:gd name="T48" fmla="*/ 51 w 133"/>
                <a:gd name="T49" fmla="*/ 0 h 497"/>
                <a:gd name="T50" fmla="*/ 24 w 133"/>
                <a:gd name="T51" fmla="*/ 2 h 497"/>
                <a:gd name="T52" fmla="*/ 0 w 133"/>
                <a:gd name="T53" fmla="*/ 6 h 497"/>
                <a:gd name="T54" fmla="*/ 0 w 133"/>
                <a:gd name="T55" fmla="*/ 88 h 497"/>
                <a:gd name="T56" fmla="*/ 0 w 133"/>
                <a:gd name="T57" fmla="*/ 88 h 497"/>
                <a:gd name="T58" fmla="*/ 24 w 133"/>
                <a:gd name="T59" fmla="*/ 82 h 497"/>
                <a:gd name="T60" fmla="*/ 51 w 133"/>
                <a:gd name="T61" fmla="*/ 80 h 497"/>
                <a:gd name="T62" fmla="*/ 51 w 133"/>
                <a:gd name="T63" fmla="*/ 80 h 497"/>
                <a:gd name="T64" fmla="*/ 73 w 133"/>
                <a:gd name="T65" fmla="*/ 82 h 497"/>
                <a:gd name="T66" fmla="*/ 95 w 133"/>
                <a:gd name="T67" fmla="*/ 86 h 497"/>
                <a:gd name="T68" fmla="*/ 115 w 133"/>
                <a:gd name="T69" fmla="*/ 93 h 497"/>
                <a:gd name="T70" fmla="*/ 133 w 133"/>
                <a:gd name="T71" fmla="*/ 102 h 497"/>
                <a:gd name="T72" fmla="*/ 133 w 133"/>
                <a:gd name="T73" fmla="*/ 15 h 497"/>
                <a:gd name="T74" fmla="*/ 133 w 133"/>
                <a:gd name="T75" fmla="*/ 15 h 497"/>
                <a:gd name="T76" fmla="*/ 113 w 133"/>
                <a:gd name="T77" fmla="*/ 7 h 497"/>
                <a:gd name="T78" fmla="*/ 93 w 133"/>
                <a:gd name="T79" fmla="*/ 4 h 497"/>
                <a:gd name="T80" fmla="*/ 73 w 133"/>
                <a:gd name="T81" fmla="*/ 0 h 497"/>
                <a:gd name="T82" fmla="*/ 51 w 133"/>
                <a:gd name="T83" fmla="*/ 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3" h="497">
                  <a:moveTo>
                    <a:pt x="133" y="394"/>
                  </a:moveTo>
                  <a:lnTo>
                    <a:pt x="133" y="394"/>
                  </a:lnTo>
                  <a:lnTo>
                    <a:pt x="115" y="404"/>
                  </a:lnTo>
                  <a:lnTo>
                    <a:pt x="95" y="411"/>
                  </a:lnTo>
                  <a:lnTo>
                    <a:pt x="73" y="415"/>
                  </a:lnTo>
                  <a:lnTo>
                    <a:pt x="51" y="416"/>
                  </a:lnTo>
                  <a:lnTo>
                    <a:pt x="51" y="416"/>
                  </a:lnTo>
                  <a:lnTo>
                    <a:pt x="24" y="415"/>
                  </a:lnTo>
                  <a:lnTo>
                    <a:pt x="0" y="409"/>
                  </a:lnTo>
                  <a:lnTo>
                    <a:pt x="0" y="491"/>
                  </a:lnTo>
                  <a:lnTo>
                    <a:pt x="0" y="491"/>
                  </a:lnTo>
                  <a:lnTo>
                    <a:pt x="24" y="495"/>
                  </a:lnTo>
                  <a:lnTo>
                    <a:pt x="51" y="497"/>
                  </a:lnTo>
                  <a:lnTo>
                    <a:pt x="51" y="497"/>
                  </a:lnTo>
                  <a:lnTo>
                    <a:pt x="51" y="497"/>
                  </a:lnTo>
                  <a:lnTo>
                    <a:pt x="51" y="497"/>
                  </a:lnTo>
                  <a:lnTo>
                    <a:pt x="73" y="495"/>
                  </a:lnTo>
                  <a:lnTo>
                    <a:pt x="93" y="493"/>
                  </a:lnTo>
                  <a:lnTo>
                    <a:pt x="113" y="489"/>
                  </a:lnTo>
                  <a:lnTo>
                    <a:pt x="133" y="482"/>
                  </a:lnTo>
                  <a:lnTo>
                    <a:pt x="133" y="394"/>
                  </a:lnTo>
                  <a:close/>
                  <a:moveTo>
                    <a:pt x="51" y="0"/>
                  </a:moveTo>
                  <a:lnTo>
                    <a:pt x="51" y="0"/>
                  </a:lnTo>
                  <a:lnTo>
                    <a:pt x="51" y="0"/>
                  </a:lnTo>
                  <a:lnTo>
                    <a:pt x="51" y="0"/>
                  </a:lnTo>
                  <a:lnTo>
                    <a:pt x="24" y="2"/>
                  </a:lnTo>
                  <a:lnTo>
                    <a:pt x="0" y="6"/>
                  </a:lnTo>
                  <a:lnTo>
                    <a:pt x="0" y="88"/>
                  </a:lnTo>
                  <a:lnTo>
                    <a:pt x="0" y="88"/>
                  </a:lnTo>
                  <a:lnTo>
                    <a:pt x="24" y="82"/>
                  </a:lnTo>
                  <a:lnTo>
                    <a:pt x="51" y="80"/>
                  </a:lnTo>
                  <a:lnTo>
                    <a:pt x="51" y="80"/>
                  </a:lnTo>
                  <a:lnTo>
                    <a:pt x="73" y="82"/>
                  </a:lnTo>
                  <a:lnTo>
                    <a:pt x="95" y="86"/>
                  </a:lnTo>
                  <a:lnTo>
                    <a:pt x="115" y="93"/>
                  </a:lnTo>
                  <a:lnTo>
                    <a:pt x="133" y="102"/>
                  </a:lnTo>
                  <a:lnTo>
                    <a:pt x="133" y="15"/>
                  </a:lnTo>
                  <a:lnTo>
                    <a:pt x="133" y="15"/>
                  </a:lnTo>
                  <a:lnTo>
                    <a:pt x="113" y="7"/>
                  </a:lnTo>
                  <a:lnTo>
                    <a:pt x="93" y="4"/>
                  </a:lnTo>
                  <a:lnTo>
                    <a:pt x="73" y="0"/>
                  </a:lnTo>
                  <a:lnTo>
                    <a:pt x="51" y="0"/>
                  </a:lnTo>
                  <a:close/>
                </a:path>
              </a:pathLst>
            </a:custGeom>
            <a:solidFill>
              <a:srgbClr val="413D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1" name="Freeform 252"/>
            <p:cNvSpPr/>
            <p:nvPr/>
          </p:nvSpPr>
          <p:spPr bwMode="auto">
            <a:xfrm>
              <a:off x="-4460875" y="2817813"/>
              <a:ext cx="106363" cy="80963"/>
            </a:xfrm>
            <a:custGeom>
              <a:avLst/>
              <a:gdLst>
                <a:gd name="T0" fmla="*/ 133 w 133"/>
                <a:gd name="T1" fmla="*/ 0 h 103"/>
                <a:gd name="T2" fmla="*/ 133 w 133"/>
                <a:gd name="T3" fmla="*/ 0 h 103"/>
                <a:gd name="T4" fmla="*/ 115 w 133"/>
                <a:gd name="T5" fmla="*/ 10 h 103"/>
                <a:gd name="T6" fmla="*/ 95 w 133"/>
                <a:gd name="T7" fmla="*/ 17 h 103"/>
                <a:gd name="T8" fmla="*/ 73 w 133"/>
                <a:gd name="T9" fmla="*/ 21 h 103"/>
                <a:gd name="T10" fmla="*/ 51 w 133"/>
                <a:gd name="T11" fmla="*/ 22 h 103"/>
                <a:gd name="T12" fmla="*/ 51 w 133"/>
                <a:gd name="T13" fmla="*/ 22 h 103"/>
                <a:gd name="T14" fmla="*/ 24 w 133"/>
                <a:gd name="T15" fmla="*/ 21 h 103"/>
                <a:gd name="T16" fmla="*/ 0 w 133"/>
                <a:gd name="T17" fmla="*/ 15 h 103"/>
                <a:gd name="T18" fmla="*/ 0 w 133"/>
                <a:gd name="T19" fmla="*/ 97 h 103"/>
                <a:gd name="T20" fmla="*/ 0 w 133"/>
                <a:gd name="T21" fmla="*/ 97 h 103"/>
                <a:gd name="T22" fmla="*/ 24 w 133"/>
                <a:gd name="T23" fmla="*/ 101 h 103"/>
                <a:gd name="T24" fmla="*/ 51 w 133"/>
                <a:gd name="T25" fmla="*/ 103 h 103"/>
                <a:gd name="T26" fmla="*/ 51 w 133"/>
                <a:gd name="T27" fmla="*/ 103 h 103"/>
                <a:gd name="T28" fmla="*/ 51 w 133"/>
                <a:gd name="T29" fmla="*/ 103 h 103"/>
                <a:gd name="T30" fmla="*/ 51 w 133"/>
                <a:gd name="T31" fmla="*/ 103 h 103"/>
                <a:gd name="T32" fmla="*/ 73 w 133"/>
                <a:gd name="T33" fmla="*/ 101 h 103"/>
                <a:gd name="T34" fmla="*/ 93 w 133"/>
                <a:gd name="T35" fmla="*/ 99 h 103"/>
                <a:gd name="T36" fmla="*/ 113 w 133"/>
                <a:gd name="T37" fmla="*/ 95 h 103"/>
                <a:gd name="T38" fmla="*/ 133 w 133"/>
                <a:gd name="T39" fmla="*/ 88 h 103"/>
                <a:gd name="T40" fmla="*/ 133 w 133"/>
                <a:gd name="T41"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3" h="103">
                  <a:moveTo>
                    <a:pt x="133" y="0"/>
                  </a:moveTo>
                  <a:lnTo>
                    <a:pt x="133" y="0"/>
                  </a:lnTo>
                  <a:lnTo>
                    <a:pt x="115" y="10"/>
                  </a:lnTo>
                  <a:lnTo>
                    <a:pt x="95" y="17"/>
                  </a:lnTo>
                  <a:lnTo>
                    <a:pt x="73" y="21"/>
                  </a:lnTo>
                  <a:lnTo>
                    <a:pt x="51" y="22"/>
                  </a:lnTo>
                  <a:lnTo>
                    <a:pt x="51" y="22"/>
                  </a:lnTo>
                  <a:lnTo>
                    <a:pt x="24" y="21"/>
                  </a:lnTo>
                  <a:lnTo>
                    <a:pt x="0" y="15"/>
                  </a:lnTo>
                  <a:lnTo>
                    <a:pt x="0" y="97"/>
                  </a:lnTo>
                  <a:lnTo>
                    <a:pt x="0" y="97"/>
                  </a:lnTo>
                  <a:lnTo>
                    <a:pt x="24" y="101"/>
                  </a:lnTo>
                  <a:lnTo>
                    <a:pt x="51" y="103"/>
                  </a:lnTo>
                  <a:lnTo>
                    <a:pt x="51" y="103"/>
                  </a:lnTo>
                  <a:lnTo>
                    <a:pt x="51" y="103"/>
                  </a:lnTo>
                  <a:lnTo>
                    <a:pt x="51" y="103"/>
                  </a:lnTo>
                  <a:lnTo>
                    <a:pt x="73" y="101"/>
                  </a:lnTo>
                  <a:lnTo>
                    <a:pt x="93" y="99"/>
                  </a:lnTo>
                  <a:lnTo>
                    <a:pt x="113" y="95"/>
                  </a:lnTo>
                  <a:lnTo>
                    <a:pt x="133" y="88"/>
                  </a:lnTo>
                  <a:lnTo>
                    <a:pt x="13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2" name="Freeform 253"/>
            <p:cNvSpPr/>
            <p:nvPr/>
          </p:nvSpPr>
          <p:spPr bwMode="auto">
            <a:xfrm>
              <a:off x="-4460875" y="2505076"/>
              <a:ext cx="106363" cy="80963"/>
            </a:xfrm>
            <a:custGeom>
              <a:avLst/>
              <a:gdLst>
                <a:gd name="T0" fmla="*/ 51 w 133"/>
                <a:gd name="T1" fmla="*/ 0 h 102"/>
                <a:gd name="T2" fmla="*/ 51 w 133"/>
                <a:gd name="T3" fmla="*/ 0 h 102"/>
                <a:gd name="T4" fmla="*/ 51 w 133"/>
                <a:gd name="T5" fmla="*/ 0 h 102"/>
                <a:gd name="T6" fmla="*/ 51 w 133"/>
                <a:gd name="T7" fmla="*/ 0 h 102"/>
                <a:gd name="T8" fmla="*/ 24 w 133"/>
                <a:gd name="T9" fmla="*/ 2 h 102"/>
                <a:gd name="T10" fmla="*/ 0 w 133"/>
                <a:gd name="T11" fmla="*/ 6 h 102"/>
                <a:gd name="T12" fmla="*/ 0 w 133"/>
                <a:gd name="T13" fmla="*/ 88 h 102"/>
                <a:gd name="T14" fmla="*/ 0 w 133"/>
                <a:gd name="T15" fmla="*/ 88 h 102"/>
                <a:gd name="T16" fmla="*/ 24 w 133"/>
                <a:gd name="T17" fmla="*/ 82 h 102"/>
                <a:gd name="T18" fmla="*/ 51 w 133"/>
                <a:gd name="T19" fmla="*/ 80 h 102"/>
                <a:gd name="T20" fmla="*/ 51 w 133"/>
                <a:gd name="T21" fmla="*/ 80 h 102"/>
                <a:gd name="T22" fmla="*/ 73 w 133"/>
                <a:gd name="T23" fmla="*/ 82 h 102"/>
                <a:gd name="T24" fmla="*/ 95 w 133"/>
                <a:gd name="T25" fmla="*/ 86 h 102"/>
                <a:gd name="T26" fmla="*/ 115 w 133"/>
                <a:gd name="T27" fmla="*/ 93 h 102"/>
                <a:gd name="T28" fmla="*/ 133 w 133"/>
                <a:gd name="T29" fmla="*/ 102 h 102"/>
                <a:gd name="T30" fmla="*/ 133 w 133"/>
                <a:gd name="T31" fmla="*/ 15 h 102"/>
                <a:gd name="T32" fmla="*/ 133 w 133"/>
                <a:gd name="T33" fmla="*/ 15 h 102"/>
                <a:gd name="T34" fmla="*/ 113 w 133"/>
                <a:gd name="T35" fmla="*/ 7 h 102"/>
                <a:gd name="T36" fmla="*/ 93 w 133"/>
                <a:gd name="T37" fmla="*/ 4 h 102"/>
                <a:gd name="T38" fmla="*/ 73 w 133"/>
                <a:gd name="T39" fmla="*/ 0 h 102"/>
                <a:gd name="T40" fmla="*/ 51 w 133"/>
                <a:gd name="T4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3" h="102">
                  <a:moveTo>
                    <a:pt x="51" y="0"/>
                  </a:moveTo>
                  <a:lnTo>
                    <a:pt x="51" y="0"/>
                  </a:lnTo>
                  <a:lnTo>
                    <a:pt x="51" y="0"/>
                  </a:lnTo>
                  <a:lnTo>
                    <a:pt x="51" y="0"/>
                  </a:lnTo>
                  <a:lnTo>
                    <a:pt x="24" y="2"/>
                  </a:lnTo>
                  <a:lnTo>
                    <a:pt x="0" y="6"/>
                  </a:lnTo>
                  <a:lnTo>
                    <a:pt x="0" y="88"/>
                  </a:lnTo>
                  <a:lnTo>
                    <a:pt x="0" y="88"/>
                  </a:lnTo>
                  <a:lnTo>
                    <a:pt x="24" y="82"/>
                  </a:lnTo>
                  <a:lnTo>
                    <a:pt x="51" y="80"/>
                  </a:lnTo>
                  <a:lnTo>
                    <a:pt x="51" y="80"/>
                  </a:lnTo>
                  <a:lnTo>
                    <a:pt x="73" y="82"/>
                  </a:lnTo>
                  <a:lnTo>
                    <a:pt x="95" y="86"/>
                  </a:lnTo>
                  <a:lnTo>
                    <a:pt x="115" y="93"/>
                  </a:lnTo>
                  <a:lnTo>
                    <a:pt x="133" y="102"/>
                  </a:lnTo>
                  <a:lnTo>
                    <a:pt x="133" y="15"/>
                  </a:lnTo>
                  <a:lnTo>
                    <a:pt x="133" y="15"/>
                  </a:lnTo>
                  <a:lnTo>
                    <a:pt x="113" y="7"/>
                  </a:lnTo>
                  <a:lnTo>
                    <a:pt x="93" y="4"/>
                  </a:lnTo>
                  <a:lnTo>
                    <a:pt x="73" y="0"/>
                  </a:lnTo>
                  <a:lnTo>
                    <a:pt x="5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3" name="Freeform 254"/>
            <p:cNvSpPr>
              <a:spLocks noEditPoints="1"/>
            </p:cNvSpPr>
            <p:nvPr/>
          </p:nvSpPr>
          <p:spPr bwMode="auto">
            <a:xfrm>
              <a:off x="-4354513" y="2516188"/>
              <a:ext cx="131763" cy="371475"/>
            </a:xfrm>
            <a:custGeom>
              <a:avLst/>
              <a:gdLst>
                <a:gd name="T0" fmla="*/ 126 w 166"/>
                <a:gd name="T1" fmla="*/ 233 h 467"/>
                <a:gd name="T2" fmla="*/ 86 w 166"/>
                <a:gd name="T3" fmla="*/ 233 h 467"/>
                <a:gd name="T4" fmla="*/ 83 w 166"/>
                <a:gd name="T5" fmla="*/ 268 h 467"/>
                <a:gd name="T6" fmla="*/ 72 w 166"/>
                <a:gd name="T7" fmla="*/ 299 h 467"/>
                <a:gd name="T8" fmla="*/ 57 w 166"/>
                <a:gd name="T9" fmla="*/ 327 h 467"/>
                <a:gd name="T10" fmla="*/ 37 w 166"/>
                <a:gd name="T11" fmla="*/ 352 h 467"/>
                <a:gd name="T12" fmla="*/ 19 w 166"/>
                <a:gd name="T13" fmla="*/ 367 h 467"/>
                <a:gd name="T14" fmla="*/ 0 w 166"/>
                <a:gd name="T15" fmla="*/ 467 h 467"/>
                <a:gd name="T16" fmla="*/ 26 w 166"/>
                <a:gd name="T17" fmla="*/ 456 h 467"/>
                <a:gd name="T18" fmla="*/ 73 w 166"/>
                <a:gd name="T19" fmla="*/ 427 h 467"/>
                <a:gd name="T20" fmla="*/ 93 w 166"/>
                <a:gd name="T21" fmla="*/ 409 h 467"/>
                <a:gd name="T22" fmla="*/ 123 w 166"/>
                <a:gd name="T23" fmla="*/ 372 h 467"/>
                <a:gd name="T24" fmla="*/ 146 w 166"/>
                <a:gd name="T25" fmla="*/ 330 h 467"/>
                <a:gd name="T26" fmla="*/ 161 w 166"/>
                <a:gd name="T27" fmla="*/ 283 h 467"/>
                <a:gd name="T28" fmla="*/ 166 w 166"/>
                <a:gd name="T29" fmla="*/ 233 h 467"/>
                <a:gd name="T30" fmla="*/ 166 w 166"/>
                <a:gd name="T31" fmla="*/ 233 h 467"/>
                <a:gd name="T32" fmla="*/ 0 w 166"/>
                <a:gd name="T33" fmla="*/ 0 h 467"/>
                <a:gd name="T34" fmla="*/ 0 w 166"/>
                <a:gd name="T35" fmla="*/ 87 h 467"/>
                <a:gd name="T36" fmla="*/ 37 w 166"/>
                <a:gd name="T37" fmla="*/ 115 h 467"/>
                <a:gd name="T38" fmla="*/ 48 w 166"/>
                <a:gd name="T39" fmla="*/ 126 h 467"/>
                <a:gd name="T40" fmla="*/ 66 w 166"/>
                <a:gd name="T41" fmla="*/ 153 h 467"/>
                <a:gd name="T42" fmla="*/ 79 w 166"/>
                <a:gd name="T43" fmla="*/ 184 h 467"/>
                <a:gd name="T44" fmla="*/ 84 w 166"/>
                <a:gd name="T45" fmla="*/ 217 h 467"/>
                <a:gd name="T46" fmla="*/ 126 w 166"/>
                <a:gd name="T47" fmla="*/ 233 h 467"/>
                <a:gd name="T48" fmla="*/ 166 w 166"/>
                <a:gd name="T49" fmla="*/ 233 h 467"/>
                <a:gd name="T50" fmla="*/ 165 w 166"/>
                <a:gd name="T51" fmla="*/ 204 h 467"/>
                <a:gd name="T52" fmla="*/ 150 w 166"/>
                <a:gd name="T53" fmla="*/ 146 h 467"/>
                <a:gd name="T54" fmla="*/ 139 w 166"/>
                <a:gd name="T55" fmla="*/ 120 h 467"/>
                <a:gd name="T56" fmla="*/ 119 w 166"/>
                <a:gd name="T57" fmla="*/ 87 h 467"/>
                <a:gd name="T58" fmla="*/ 93 w 166"/>
                <a:gd name="T59" fmla="*/ 58 h 467"/>
                <a:gd name="T60" fmla="*/ 73 w 166"/>
                <a:gd name="T61" fmla="*/ 40 h 467"/>
                <a:gd name="T62" fmla="*/ 26 w 166"/>
                <a:gd name="T63" fmla="*/ 11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6" h="467">
                  <a:moveTo>
                    <a:pt x="166" y="233"/>
                  </a:moveTo>
                  <a:lnTo>
                    <a:pt x="126" y="233"/>
                  </a:lnTo>
                  <a:lnTo>
                    <a:pt x="86" y="233"/>
                  </a:lnTo>
                  <a:lnTo>
                    <a:pt x="86" y="233"/>
                  </a:lnTo>
                  <a:lnTo>
                    <a:pt x="84" y="250"/>
                  </a:lnTo>
                  <a:lnTo>
                    <a:pt x="83" y="268"/>
                  </a:lnTo>
                  <a:lnTo>
                    <a:pt x="79" y="283"/>
                  </a:lnTo>
                  <a:lnTo>
                    <a:pt x="72" y="299"/>
                  </a:lnTo>
                  <a:lnTo>
                    <a:pt x="66" y="314"/>
                  </a:lnTo>
                  <a:lnTo>
                    <a:pt x="57" y="327"/>
                  </a:lnTo>
                  <a:lnTo>
                    <a:pt x="48" y="339"/>
                  </a:lnTo>
                  <a:lnTo>
                    <a:pt x="37" y="352"/>
                  </a:lnTo>
                  <a:lnTo>
                    <a:pt x="37" y="352"/>
                  </a:lnTo>
                  <a:lnTo>
                    <a:pt x="19" y="367"/>
                  </a:lnTo>
                  <a:lnTo>
                    <a:pt x="0" y="379"/>
                  </a:lnTo>
                  <a:lnTo>
                    <a:pt x="0" y="467"/>
                  </a:lnTo>
                  <a:lnTo>
                    <a:pt x="0" y="467"/>
                  </a:lnTo>
                  <a:lnTo>
                    <a:pt x="26" y="456"/>
                  </a:lnTo>
                  <a:lnTo>
                    <a:pt x="50" y="443"/>
                  </a:lnTo>
                  <a:lnTo>
                    <a:pt x="73" y="427"/>
                  </a:lnTo>
                  <a:lnTo>
                    <a:pt x="93" y="409"/>
                  </a:lnTo>
                  <a:lnTo>
                    <a:pt x="93" y="409"/>
                  </a:lnTo>
                  <a:lnTo>
                    <a:pt x="110" y="392"/>
                  </a:lnTo>
                  <a:lnTo>
                    <a:pt x="123" y="372"/>
                  </a:lnTo>
                  <a:lnTo>
                    <a:pt x="135" y="352"/>
                  </a:lnTo>
                  <a:lnTo>
                    <a:pt x="146" y="330"/>
                  </a:lnTo>
                  <a:lnTo>
                    <a:pt x="156" y="306"/>
                  </a:lnTo>
                  <a:lnTo>
                    <a:pt x="161" y="283"/>
                  </a:lnTo>
                  <a:lnTo>
                    <a:pt x="165" y="259"/>
                  </a:lnTo>
                  <a:lnTo>
                    <a:pt x="166" y="233"/>
                  </a:lnTo>
                  <a:close/>
                  <a:moveTo>
                    <a:pt x="166" y="233"/>
                  </a:moveTo>
                  <a:lnTo>
                    <a:pt x="166" y="233"/>
                  </a:lnTo>
                  <a:lnTo>
                    <a:pt x="166" y="233"/>
                  </a:lnTo>
                  <a:close/>
                  <a:moveTo>
                    <a:pt x="0" y="0"/>
                  </a:moveTo>
                  <a:lnTo>
                    <a:pt x="0" y="87"/>
                  </a:lnTo>
                  <a:lnTo>
                    <a:pt x="0" y="87"/>
                  </a:lnTo>
                  <a:lnTo>
                    <a:pt x="19" y="100"/>
                  </a:lnTo>
                  <a:lnTo>
                    <a:pt x="37" y="115"/>
                  </a:lnTo>
                  <a:lnTo>
                    <a:pt x="37" y="115"/>
                  </a:lnTo>
                  <a:lnTo>
                    <a:pt x="48" y="126"/>
                  </a:lnTo>
                  <a:lnTo>
                    <a:pt x="57" y="140"/>
                  </a:lnTo>
                  <a:lnTo>
                    <a:pt x="66" y="153"/>
                  </a:lnTo>
                  <a:lnTo>
                    <a:pt x="72" y="168"/>
                  </a:lnTo>
                  <a:lnTo>
                    <a:pt x="79" y="184"/>
                  </a:lnTo>
                  <a:lnTo>
                    <a:pt x="83" y="199"/>
                  </a:lnTo>
                  <a:lnTo>
                    <a:pt x="84" y="217"/>
                  </a:lnTo>
                  <a:lnTo>
                    <a:pt x="86" y="233"/>
                  </a:lnTo>
                  <a:lnTo>
                    <a:pt x="126" y="233"/>
                  </a:lnTo>
                  <a:lnTo>
                    <a:pt x="166" y="233"/>
                  </a:lnTo>
                  <a:lnTo>
                    <a:pt x="166" y="233"/>
                  </a:lnTo>
                  <a:lnTo>
                    <a:pt x="166" y="233"/>
                  </a:lnTo>
                  <a:lnTo>
                    <a:pt x="165" y="204"/>
                  </a:lnTo>
                  <a:lnTo>
                    <a:pt x="159" y="175"/>
                  </a:lnTo>
                  <a:lnTo>
                    <a:pt x="150" y="146"/>
                  </a:lnTo>
                  <a:lnTo>
                    <a:pt x="139" y="120"/>
                  </a:lnTo>
                  <a:lnTo>
                    <a:pt x="139" y="120"/>
                  </a:lnTo>
                  <a:lnTo>
                    <a:pt x="130" y="104"/>
                  </a:lnTo>
                  <a:lnTo>
                    <a:pt x="119" y="87"/>
                  </a:lnTo>
                  <a:lnTo>
                    <a:pt x="106" y="73"/>
                  </a:lnTo>
                  <a:lnTo>
                    <a:pt x="93" y="58"/>
                  </a:lnTo>
                  <a:lnTo>
                    <a:pt x="93" y="58"/>
                  </a:lnTo>
                  <a:lnTo>
                    <a:pt x="73" y="40"/>
                  </a:lnTo>
                  <a:lnTo>
                    <a:pt x="50" y="23"/>
                  </a:lnTo>
                  <a:lnTo>
                    <a:pt x="26" y="11"/>
                  </a:lnTo>
                  <a:lnTo>
                    <a:pt x="0" y="0"/>
                  </a:lnTo>
                  <a:close/>
                </a:path>
              </a:pathLst>
            </a:custGeom>
            <a:solidFill>
              <a:srgbClr val="A9CF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4" name="Freeform 255"/>
            <p:cNvSpPr/>
            <p:nvPr/>
          </p:nvSpPr>
          <p:spPr bwMode="auto">
            <a:xfrm>
              <a:off x="-4354513" y="2701926"/>
              <a:ext cx="131763" cy="185738"/>
            </a:xfrm>
            <a:custGeom>
              <a:avLst/>
              <a:gdLst>
                <a:gd name="T0" fmla="*/ 166 w 166"/>
                <a:gd name="T1" fmla="*/ 0 h 234"/>
                <a:gd name="T2" fmla="*/ 126 w 166"/>
                <a:gd name="T3" fmla="*/ 0 h 234"/>
                <a:gd name="T4" fmla="*/ 86 w 166"/>
                <a:gd name="T5" fmla="*/ 0 h 234"/>
                <a:gd name="T6" fmla="*/ 86 w 166"/>
                <a:gd name="T7" fmla="*/ 0 h 234"/>
                <a:gd name="T8" fmla="*/ 84 w 166"/>
                <a:gd name="T9" fmla="*/ 17 h 234"/>
                <a:gd name="T10" fmla="*/ 83 w 166"/>
                <a:gd name="T11" fmla="*/ 35 h 234"/>
                <a:gd name="T12" fmla="*/ 79 w 166"/>
                <a:gd name="T13" fmla="*/ 50 h 234"/>
                <a:gd name="T14" fmla="*/ 72 w 166"/>
                <a:gd name="T15" fmla="*/ 66 h 234"/>
                <a:gd name="T16" fmla="*/ 66 w 166"/>
                <a:gd name="T17" fmla="*/ 81 h 234"/>
                <a:gd name="T18" fmla="*/ 57 w 166"/>
                <a:gd name="T19" fmla="*/ 94 h 234"/>
                <a:gd name="T20" fmla="*/ 48 w 166"/>
                <a:gd name="T21" fmla="*/ 106 h 234"/>
                <a:gd name="T22" fmla="*/ 37 w 166"/>
                <a:gd name="T23" fmla="*/ 119 h 234"/>
                <a:gd name="T24" fmla="*/ 37 w 166"/>
                <a:gd name="T25" fmla="*/ 119 h 234"/>
                <a:gd name="T26" fmla="*/ 19 w 166"/>
                <a:gd name="T27" fmla="*/ 134 h 234"/>
                <a:gd name="T28" fmla="*/ 0 w 166"/>
                <a:gd name="T29" fmla="*/ 146 h 234"/>
                <a:gd name="T30" fmla="*/ 0 w 166"/>
                <a:gd name="T31" fmla="*/ 234 h 234"/>
                <a:gd name="T32" fmla="*/ 0 w 166"/>
                <a:gd name="T33" fmla="*/ 234 h 234"/>
                <a:gd name="T34" fmla="*/ 26 w 166"/>
                <a:gd name="T35" fmla="*/ 223 h 234"/>
                <a:gd name="T36" fmla="*/ 50 w 166"/>
                <a:gd name="T37" fmla="*/ 210 h 234"/>
                <a:gd name="T38" fmla="*/ 73 w 166"/>
                <a:gd name="T39" fmla="*/ 194 h 234"/>
                <a:gd name="T40" fmla="*/ 93 w 166"/>
                <a:gd name="T41" fmla="*/ 176 h 234"/>
                <a:gd name="T42" fmla="*/ 93 w 166"/>
                <a:gd name="T43" fmla="*/ 176 h 234"/>
                <a:gd name="T44" fmla="*/ 110 w 166"/>
                <a:gd name="T45" fmla="*/ 159 h 234"/>
                <a:gd name="T46" fmla="*/ 123 w 166"/>
                <a:gd name="T47" fmla="*/ 139 h 234"/>
                <a:gd name="T48" fmla="*/ 135 w 166"/>
                <a:gd name="T49" fmla="*/ 119 h 234"/>
                <a:gd name="T50" fmla="*/ 146 w 166"/>
                <a:gd name="T51" fmla="*/ 97 h 234"/>
                <a:gd name="T52" fmla="*/ 156 w 166"/>
                <a:gd name="T53" fmla="*/ 73 h 234"/>
                <a:gd name="T54" fmla="*/ 161 w 166"/>
                <a:gd name="T55" fmla="*/ 50 h 234"/>
                <a:gd name="T56" fmla="*/ 165 w 166"/>
                <a:gd name="T57" fmla="*/ 26 h 234"/>
                <a:gd name="T58" fmla="*/ 166 w 166"/>
                <a:gd name="T59"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34">
                  <a:moveTo>
                    <a:pt x="166" y="0"/>
                  </a:moveTo>
                  <a:lnTo>
                    <a:pt x="126" y="0"/>
                  </a:lnTo>
                  <a:lnTo>
                    <a:pt x="86" y="0"/>
                  </a:lnTo>
                  <a:lnTo>
                    <a:pt x="86" y="0"/>
                  </a:lnTo>
                  <a:lnTo>
                    <a:pt x="84" y="17"/>
                  </a:lnTo>
                  <a:lnTo>
                    <a:pt x="83" y="35"/>
                  </a:lnTo>
                  <a:lnTo>
                    <a:pt x="79" y="50"/>
                  </a:lnTo>
                  <a:lnTo>
                    <a:pt x="72" y="66"/>
                  </a:lnTo>
                  <a:lnTo>
                    <a:pt x="66" y="81"/>
                  </a:lnTo>
                  <a:lnTo>
                    <a:pt x="57" y="94"/>
                  </a:lnTo>
                  <a:lnTo>
                    <a:pt x="48" y="106"/>
                  </a:lnTo>
                  <a:lnTo>
                    <a:pt x="37" y="119"/>
                  </a:lnTo>
                  <a:lnTo>
                    <a:pt x="37" y="119"/>
                  </a:lnTo>
                  <a:lnTo>
                    <a:pt x="19" y="134"/>
                  </a:lnTo>
                  <a:lnTo>
                    <a:pt x="0" y="146"/>
                  </a:lnTo>
                  <a:lnTo>
                    <a:pt x="0" y="234"/>
                  </a:lnTo>
                  <a:lnTo>
                    <a:pt x="0" y="234"/>
                  </a:lnTo>
                  <a:lnTo>
                    <a:pt x="26" y="223"/>
                  </a:lnTo>
                  <a:lnTo>
                    <a:pt x="50" y="210"/>
                  </a:lnTo>
                  <a:lnTo>
                    <a:pt x="73" y="194"/>
                  </a:lnTo>
                  <a:lnTo>
                    <a:pt x="93" y="176"/>
                  </a:lnTo>
                  <a:lnTo>
                    <a:pt x="93" y="176"/>
                  </a:lnTo>
                  <a:lnTo>
                    <a:pt x="110" y="159"/>
                  </a:lnTo>
                  <a:lnTo>
                    <a:pt x="123" y="139"/>
                  </a:lnTo>
                  <a:lnTo>
                    <a:pt x="135" y="119"/>
                  </a:lnTo>
                  <a:lnTo>
                    <a:pt x="146" y="97"/>
                  </a:lnTo>
                  <a:lnTo>
                    <a:pt x="156" y="73"/>
                  </a:lnTo>
                  <a:lnTo>
                    <a:pt x="161" y="50"/>
                  </a:lnTo>
                  <a:lnTo>
                    <a:pt x="165" y="26"/>
                  </a:lnTo>
                  <a:lnTo>
                    <a:pt x="1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5" name="Freeform 256"/>
            <p:cNvSpPr/>
            <p:nvPr/>
          </p:nvSpPr>
          <p:spPr bwMode="auto">
            <a:xfrm>
              <a:off x="-4222750" y="2701926"/>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6" name="Freeform 257"/>
            <p:cNvSpPr/>
            <p:nvPr/>
          </p:nvSpPr>
          <p:spPr bwMode="auto">
            <a:xfrm>
              <a:off x="-4354513" y="2516188"/>
              <a:ext cx="131763" cy="185738"/>
            </a:xfrm>
            <a:custGeom>
              <a:avLst/>
              <a:gdLst>
                <a:gd name="T0" fmla="*/ 0 w 166"/>
                <a:gd name="T1" fmla="*/ 0 h 233"/>
                <a:gd name="T2" fmla="*/ 0 w 166"/>
                <a:gd name="T3" fmla="*/ 87 h 233"/>
                <a:gd name="T4" fmla="*/ 0 w 166"/>
                <a:gd name="T5" fmla="*/ 87 h 233"/>
                <a:gd name="T6" fmla="*/ 19 w 166"/>
                <a:gd name="T7" fmla="*/ 100 h 233"/>
                <a:gd name="T8" fmla="*/ 37 w 166"/>
                <a:gd name="T9" fmla="*/ 115 h 233"/>
                <a:gd name="T10" fmla="*/ 37 w 166"/>
                <a:gd name="T11" fmla="*/ 115 h 233"/>
                <a:gd name="T12" fmla="*/ 48 w 166"/>
                <a:gd name="T13" fmla="*/ 126 h 233"/>
                <a:gd name="T14" fmla="*/ 57 w 166"/>
                <a:gd name="T15" fmla="*/ 140 h 233"/>
                <a:gd name="T16" fmla="*/ 66 w 166"/>
                <a:gd name="T17" fmla="*/ 153 h 233"/>
                <a:gd name="T18" fmla="*/ 72 w 166"/>
                <a:gd name="T19" fmla="*/ 168 h 233"/>
                <a:gd name="T20" fmla="*/ 79 w 166"/>
                <a:gd name="T21" fmla="*/ 184 h 233"/>
                <a:gd name="T22" fmla="*/ 83 w 166"/>
                <a:gd name="T23" fmla="*/ 199 h 233"/>
                <a:gd name="T24" fmla="*/ 84 w 166"/>
                <a:gd name="T25" fmla="*/ 217 h 233"/>
                <a:gd name="T26" fmla="*/ 86 w 166"/>
                <a:gd name="T27" fmla="*/ 233 h 233"/>
                <a:gd name="T28" fmla="*/ 126 w 166"/>
                <a:gd name="T29" fmla="*/ 233 h 233"/>
                <a:gd name="T30" fmla="*/ 166 w 166"/>
                <a:gd name="T31" fmla="*/ 233 h 233"/>
                <a:gd name="T32" fmla="*/ 166 w 166"/>
                <a:gd name="T33" fmla="*/ 233 h 233"/>
                <a:gd name="T34" fmla="*/ 166 w 166"/>
                <a:gd name="T35" fmla="*/ 233 h 233"/>
                <a:gd name="T36" fmla="*/ 165 w 166"/>
                <a:gd name="T37" fmla="*/ 204 h 233"/>
                <a:gd name="T38" fmla="*/ 159 w 166"/>
                <a:gd name="T39" fmla="*/ 175 h 233"/>
                <a:gd name="T40" fmla="*/ 150 w 166"/>
                <a:gd name="T41" fmla="*/ 146 h 233"/>
                <a:gd name="T42" fmla="*/ 139 w 166"/>
                <a:gd name="T43" fmla="*/ 120 h 233"/>
                <a:gd name="T44" fmla="*/ 139 w 166"/>
                <a:gd name="T45" fmla="*/ 120 h 233"/>
                <a:gd name="T46" fmla="*/ 130 w 166"/>
                <a:gd name="T47" fmla="*/ 104 h 233"/>
                <a:gd name="T48" fmla="*/ 119 w 166"/>
                <a:gd name="T49" fmla="*/ 87 h 233"/>
                <a:gd name="T50" fmla="*/ 106 w 166"/>
                <a:gd name="T51" fmla="*/ 73 h 233"/>
                <a:gd name="T52" fmla="*/ 93 w 166"/>
                <a:gd name="T53" fmla="*/ 58 h 233"/>
                <a:gd name="T54" fmla="*/ 93 w 166"/>
                <a:gd name="T55" fmla="*/ 58 h 233"/>
                <a:gd name="T56" fmla="*/ 73 w 166"/>
                <a:gd name="T57" fmla="*/ 40 h 233"/>
                <a:gd name="T58" fmla="*/ 50 w 166"/>
                <a:gd name="T59" fmla="*/ 23 h 233"/>
                <a:gd name="T60" fmla="*/ 26 w 166"/>
                <a:gd name="T61" fmla="*/ 11 h 233"/>
                <a:gd name="T62" fmla="*/ 0 w 166"/>
                <a:gd name="T63"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6" h="233">
                  <a:moveTo>
                    <a:pt x="0" y="0"/>
                  </a:moveTo>
                  <a:lnTo>
                    <a:pt x="0" y="87"/>
                  </a:lnTo>
                  <a:lnTo>
                    <a:pt x="0" y="87"/>
                  </a:lnTo>
                  <a:lnTo>
                    <a:pt x="19" y="100"/>
                  </a:lnTo>
                  <a:lnTo>
                    <a:pt x="37" y="115"/>
                  </a:lnTo>
                  <a:lnTo>
                    <a:pt x="37" y="115"/>
                  </a:lnTo>
                  <a:lnTo>
                    <a:pt x="48" y="126"/>
                  </a:lnTo>
                  <a:lnTo>
                    <a:pt x="57" y="140"/>
                  </a:lnTo>
                  <a:lnTo>
                    <a:pt x="66" y="153"/>
                  </a:lnTo>
                  <a:lnTo>
                    <a:pt x="72" y="168"/>
                  </a:lnTo>
                  <a:lnTo>
                    <a:pt x="79" y="184"/>
                  </a:lnTo>
                  <a:lnTo>
                    <a:pt x="83" y="199"/>
                  </a:lnTo>
                  <a:lnTo>
                    <a:pt x="84" y="217"/>
                  </a:lnTo>
                  <a:lnTo>
                    <a:pt x="86" y="233"/>
                  </a:lnTo>
                  <a:lnTo>
                    <a:pt x="126" y="233"/>
                  </a:lnTo>
                  <a:lnTo>
                    <a:pt x="166" y="233"/>
                  </a:lnTo>
                  <a:lnTo>
                    <a:pt x="166" y="233"/>
                  </a:lnTo>
                  <a:lnTo>
                    <a:pt x="166" y="233"/>
                  </a:lnTo>
                  <a:lnTo>
                    <a:pt x="165" y="204"/>
                  </a:lnTo>
                  <a:lnTo>
                    <a:pt x="159" y="175"/>
                  </a:lnTo>
                  <a:lnTo>
                    <a:pt x="150" y="146"/>
                  </a:lnTo>
                  <a:lnTo>
                    <a:pt x="139" y="120"/>
                  </a:lnTo>
                  <a:lnTo>
                    <a:pt x="139" y="120"/>
                  </a:lnTo>
                  <a:lnTo>
                    <a:pt x="130" y="104"/>
                  </a:lnTo>
                  <a:lnTo>
                    <a:pt x="119" y="87"/>
                  </a:lnTo>
                  <a:lnTo>
                    <a:pt x="106" y="73"/>
                  </a:lnTo>
                  <a:lnTo>
                    <a:pt x="93" y="58"/>
                  </a:lnTo>
                  <a:lnTo>
                    <a:pt x="93" y="58"/>
                  </a:lnTo>
                  <a:lnTo>
                    <a:pt x="73" y="40"/>
                  </a:lnTo>
                  <a:lnTo>
                    <a:pt x="50" y="23"/>
                  </a:lnTo>
                  <a:lnTo>
                    <a:pt x="26" y="1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7" name="Freeform 258"/>
            <p:cNvSpPr/>
            <p:nvPr/>
          </p:nvSpPr>
          <p:spPr bwMode="auto">
            <a:xfrm>
              <a:off x="-4298950" y="2438401"/>
              <a:ext cx="95250" cy="65088"/>
            </a:xfrm>
            <a:custGeom>
              <a:avLst/>
              <a:gdLst>
                <a:gd name="T0" fmla="*/ 120 w 120"/>
                <a:gd name="T1" fmla="*/ 0 h 80"/>
                <a:gd name="T2" fmla="*/ 42 w 120"/>
                <a:gd name="T3" fmla="*/ 0 h 80"/>
                <a:gd name="T4" fmla="*/ 42 w 120"/>
                <a:gd name="T5" fmla="*/ 0 h 80"/>
                <a:gd name="T6" fmla="*/ 32 w 120"/>
                <a:gd name="T7" fmla="*/ 2 h 80"/>
                <a:gd name="T8" fmla="*/ 25 w 120"/>
                <a:gd name="T9" fmla="*/ 4 h 80"/>
                <a:gd name="T10" fmla="*/ 18 w 120"/>
                <a:gd name="T11" fmla="*/ 7 h 80"/>
                <a:gd name="T12" fmla="*/ 12 w 120"/>
                <a:gd name="T13" fmla="*/ 13 h 80"/>
                <a:gd name="T14" fmla="*/ 7 w 120"/>
                <a:gd name="T15" fmla="*/ 18 h 80"/>
                <a:gd name="T16" fmla="*/ 3 w 120"/>
                <a:gd name="T17" fmla="*/ 26 h 80"/>
                <a:gd name="T18" fmla="*/ 1 w 120"/>
                <a:gd name="T19" fmla="*/ 33 h 80"/>
                <a:gd name="T20" fmla="*/ 0 w 120"/>
                <a:gd name="T21" fmla="*/ 40 h 80"/>
                <a:gd name="T22" fmla="*/ 0 w 120"/>
                <a:gd name="T23" fmla="*/ 40 h 80"/>
                <a:gd name="T24" fmla="*/ 1 w 120"/>
                <a:gd name="T25" fmla="*/ 49 h 80"/>
                <a:gd name="T26" fmla="*/ 3 w 120"/>
                <a:gd name="T27" fmla="*/ 57 h 80"/>
                <a:gd name="T28" fmla="*/ 7 w 120"/>
                <a:gd name="T29" fmla="*/ 64 h 80"/>
                <a:gd name="T30" fmla="*/ 12 w 120"/>
                <a:gd name="T31" fmla="*/ 69 h 80"/>
                <a:gd name="T32" fmla="*/ 18 w 120"/>
                <a:gd name="T33" fmla="*/ 75 h 80"/>
                <a:gd name="T34" fmla="*/ 25 w 120"/>
                <a:gd name="T35" fmla="*/ 78 h 80"/>
                <a:gd name="T36" fmla="*/ 32 w 120"/>
                <a:gd name="T37" fmla="*/ 80 h 80"/>
                <a:gd name="T38" fmla="*/ 42 w 120"/>
                <a:gd name="T39" fmla="*/ 80 h 80"/>
                <a:gd name="T40" fmla="*/ 120 w 120"/>
                <a:gd name="T41" fmla="*/ 80 h 80"/>
                <a:gd name="T42" fmla="*/ 120 w 120"/>
                <a:gd name="T4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0" h="80">
                  <a:moveTo>
                    <a:pt x="120" y="0"/>
                  </a:moveTo>
                  <a:lnTo>
                    <a:pt x="42" y="0"/>
                  </a:lnTo>
                  <a:lnTo>
                    <a:pt x="42" y="0"/>
                  </a:lnTo>
                  <a:lnTo>
                    <a:pt x="32" y="2"/>
                  </a:lnTo>
                  <a:lnTo>
                    <a:pt x="25" y="4"/>
                  </a:lnTo>
                  <a:lnTo>
                    <a:pt x="18" y="7"/>
                  </a:lnTo>
                  <a:lnTo>
                    <a:pt x="12" y="13"/>
                  </a:lnTo>
                  <a:lnTo>
                    <a:pt x="7" y="18"/>
                  </a:lnTo>
                  <a:lnTo>
                    <a:pt x="3" y="26"/>
                  </a:lnTo>
                  <a:lnTo>
                    <a:pt x="1" y="33"/>
                  </a:lnTo>
                  <a:lnTo>
                    <a:pt x="0" y="40"/>
                  </a:lnTo>
                  <a:lnTo>
                    <a:pt x="0" y="40"/>
                  </a:lnTo>
                  <a:lnTo>
                    <a:pt x="1" y="49"/>
                  </a:lnTo>
                  <a:lnTo>
                    <a:pt x="3" y="57"/>
                  </a:lnTo>
                  <a:lnTo>
                    <a:pt x="7" y="64"/>
                  </a:lnTo>
                  <a:lnTo>
                    <a:pt x="12" y="69"/>
                  </a:lnTo>
                  <a:lnTo>
                    <a:pt x="18" y="75"/>
                  </a:lnTo>
                  <a:lnTo>
                    <a:pt x="25" y="78"/>
                  </a:lnTo>
                  <a:lnTo>
                    <a:pt x="32" y="80"/>
                  </a:lnTo>
                  <a:lnTo>
                    <a:pt x="42" y="80"/>
                  </a:lnTo>
                  <a:lnTo>
                    <a:pt x="120" y="80"/>
                  </a:lnTo>
                  <a:lnTo>
                    <a:pt x="120" y="0"/>
                  </a:lnTo>
                  <a:close/>
                </a:path>
              </a:pathLst>
            </a:custGeom>
            <a:solidFill>
              <a:srgbClr val="A9CF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8" name="Freeform 259"/>
            <p:cNvSpPr/>
            <p:nvPr/>
          </p:nvSpPr>
          <p:spPr bwMode="auto">
            <a:xfrm>
              <a:off x="-4298950" y="2438401"/>
              <a:ext cx="95250" cy="65088"/>
            </a:xfrm>
            <a:custGeom>
              <a:avLst/>
              <a:gdLst>
                <a:gd name="T0" fmla="*/ 120 w 120"/>
                <a:gd name="T1" fmla="*/ 0 h 80"/>
                <a:gd name="T2" fmla="*/ 42 w 120"/>
                <a:gd name="T3" fmla="*/ 0 h 80"/>
                <a:gd name="T4" fmla="*/ 42 w 120"/>
                <a:gd name="T5" fmla="*/ 0 h 80"/>
                <a:gd name="T6" fmla="*/ 32 w 120"/>
                <a:gd name="T7" fmla="*/ 2 h 80"/>
                <a:gd name="T8" fmla="*/ 25 w 120"/>
                <a:gd name="T9" fmla="*/ 4 h 80"/>
                <a:gd name="T10" fmla="*/ 18 w 120"/>
                <a:gd name="T11" fmla="*/ 7 h 80"/>
                <a:gd name="T12" fmla="*/ 12 w 120"/>
                <a:gd name="T13" fmla="*/ 13 h 80"/>
                <a:gd name="T14" fmla="*/ 7 w 120"/>
                <a:gd name="T15" fmla="*/ 18 h 80"/>
                <a:gd name="T16" fmla="*/ 3 w 120"/>
                <a:gd name="T17" fmla="*/ 26 h 80"/>
                <a:gd name="T18" fmla="*/ 1 w 120"/>
                <a:gd name="T19" fmla="*/ 33 h 80"/>
                <a:gd name="T20" fmla="*/ 0 w 120"/>
                <a:gd name="T21" fmla="*/ 40 h 80"/>
                <a:gd name="T22" fmla="*/ 0 w 120"/>
                <a:gd name="T23" fmla="*/ 40 h 80"/>
                <a:gd name="T24" fmla="*/ 1 w 120"/>
                <a:gd name="T25" fmla="*/ 49 h 80"/>
                <a:gd name="T26" fmla="*/ 3 w 120"/>
                <a:gd name="T27" fmla="*/ 57 h 80"/>
                <a:gd name="T28" fmla="*/ 7 w 120"/>
                <a:gd name="T29" fmla="*/ 64 h 80"/>
                <a:gd name="T30" fmla="*/ 12 w 120"/>
                <a:gd name="T31" fmla="*/ 69 h 80"/>
                <a:gd name="T32" fmla="*/ 18 w 120"/>
                <a:gd name="T33" fmla="*/ 75 h 80"/>
                <a:gd name="T34" fmla="*/ 25 w 120"/>
                <a:gd name="T35" fmla="*/ 78 h 80"/>
                <a:gd name="T36" fmla="*/ 32 w 120"/>
                <a:gd name="T37" fmla="*/ 80 h 80"/>
                <a:gd name="T38" fmla="*/ 42 w 120"/>
                <a:gd name="T39" fmla="*/ 80 h 80"/>
                <a:gd name="T40" fmla="*/ 120 w 120"/>
                <a:gd name="T41" fmla="*/ 80 h 80"/>
                <a:gd name="T42" fmla="*/ 120 w 120"/>
                <a:gd name="T4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0" h="80">
                  <a:moveTo>
                    <a:pt x="120" y="0"/>
                  </a:moveTo>
                  <a:lnTo>
                    <a:pt x="42" y="0"/>
                  </a:lnTo>
                  <a:lnTo>
                    <a:pt x="42" y="0"/>
                  </a:lnTo>
                  <a:lnTo>
                    <a:pt x="32" y="2"/>
                  </a:lnTo>
                  <a:lnTo>
                    <a:pt x="25" y="4"/>
                  </a:lnTo>
                  <a:lnTo>
                    <a:pt x="18" y="7"/>
                  </a:lnTo>
                  <a:lnTo>
                    <a:pt x="12" y="13"/>
                  </a:lnTo>
                  <a:lnTo>
                    <a:pt x="7" y="18"/>
                  </a:lnTo>
                  <a:lnTo>
                    <a:pt x="3" y="26"/>
                  </a:lnTo>
                  <a:lnTo>
                    <a:pt x="1" y="33"/>
                  </a:lnTo>
                  <a:lnTo>
                    <a:pt x="0" y="40"/>
                  </a:lnTo>
                  <a:lnTo>
                    <a:pt x="0" y="40"/>
                  </a:lnTo>
                  <a:lnTo>
                    <a:pt x="1" y="49"/>
                  </a:lnTo>
                  <a:lnTo>
                    <a:pt x="3" y="57"/>
                  </a:lnTo>
                  <a:lnTo>
                    <a:pt x="7" y="64"/>
                  </a:lnTo>
                  <a:lnTo>
                    <a:pt x="12" y="69"/>
                  </a:lnTo>
                  <a:lnTo>
                    <a:pt x="18" y="75"/>
                  </a:lnTo>
                  <a:lnTo>
                    <a:pt x="25" y="78"/>
                  </a:lnTo>
                  <a:lnTo>
                    <a:pt x="32" y="80"/>
                  </a:lnTo>
                  <a:lnTo>
                    <a:pt x="42" y="80"/>
                  </a:lnTo>
                  <a:lnTo>
                    <a:pt x="120" y="80"/>
                  </a:lnTo>
                  <a:lnTo>
                    <a:pt x="1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9" name="Freeform 260"/>
            <p:cNvSpPr/>
            <p:nvPr/>
          </p:nvSpPr>
          <p:spPr bwMode="auto">
            <a:xfrm>
              <a:off x="-4203700" y="2438401"/>
              <a:ext cx="41275" cy="65088"/>
            </a:xfrm>
            <a:custGeom>
              <a:avLst/>
              <a:gdLst>
                <a:gd name="T0" fmla="*/ 11 w 51"/>
                <a:gd name="T1" fmla="*/ 0 h 80"/>
                <a:gd name="T2" fmla="*/ 0 w 51"/>
                <a:gd name="T3" fmla="*/ 0 h 80"/>
                <a:gd name="T4" fmla="*/ 0 w 51"/>
                <a:gd name="T5" fmla="*/ 80 h 80"/>
                <a:gd name="T6" fmla="*/ 11 w 51"/>
                <a:gd name="T7" fmla="*/ 80 h 80"/>
                <a:gd name="T8" fmla="*/ 11 w 51"/>
                <a:gd name="T9" fmla="*/ 80 h 80"/>
                <a:gd name="T10" fmla="*/ 18 w 51"/>
                <a:gd name="T11" fmla="*/ 80 h 80"/>
                <a:gd name="T12" fmla="*/ 27 w 51"/>
                <a:gd name="T13" fmla="*/ 78 h 80"/>
                <a:gd name="T14" fmla="*/ 33 w 51"/>
                <a:gd name="T15" fmla="*/ 75 h 80"/>
                <a:gd name="T16" fmla="*/ 40 w 51"/>
                <a:gd name="T17" fmla="*/ 69 h 80"/>
                <a:gd name="T18" fmla="*/ 44 w 51"/>
                <a:gd name="T19" fmla="*/ 64 h 80"/>
                <a:gd name="T20" fmla="*/ 47 w 51"/>
                <a:gd name="T21" fmla="*/ 57 h 80"/>
                <a:gd name="T22" fmla="*/ 51 w 51"/>
                <a:gd name="T23" fmla="*/ 49 h 80"/>
                <a:gd name="T24" fmla="*/ 51 w 51"/>
                <a:gd name="T25" fmla="*/ 40 h 80"/>
                <a:gd name="T26" fmla="*/ 51 w 51"/>
                <a:gd name="T27" fmla="*/ 40 h 80"/>
                <a:gd name="T28" fmla="*/ 51 w 51"/>
                <a:gd name="T29" fmla="*/ 33 h 80"/>
                <a:gd name="T30" fmla="*/ 47 w 51"/>
                <a:gd name="T31" fmla="*/ 26 h 80"/>
                <a:gd name="T32" fmla="*/ 44 w 51"/>
                <a:gd name="T33" fmla="*/ 18 h 80"/>
                <a:gd name="T34" fmla="*/ 40 w 51"/>
                <a:gd name="T35" fmla="*/ 13 h 80"/>
                <a:gd name="T36" fmla="*/ 33 w 51"/>
                <a:gd name="T37" fmla="*/ 7 h 80"/>
                <a:gd name="T38" fmla="*/ 27 w 51"/>
                <a:gd name="T39" fmla="*/ 4 h 80"/>
                <a:gd name="T40" fmla="*/ 18 w 51"/>
                <a:gd name="T41" fmla="*/ 2 h 80"/>
                <a:gd name="T42" fmla="*/ 11 w 51"/>
                <a:gd name="T4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 h="80">
                  <a:moveTo>
                    <a:pt x="11" y="0"/>
                  </a:moveTo>
                  <a:lnTo>
                    <a:pt x="0" y="0"/>
                  </a:lnTo>
                  <a:lnTo>
                    <a:pt x="0" y="80"/>
                  </a:lnTo>
                  <a:lnTo>
                    <a:pt x="11" y="80"/>
                  </a:lnTo>
                  <a:lnTo>
                    <a:pt x="11" y="80"/>
                  </a:lnTo>
                  <a:lnTo>
                    <a:pt x="18" y="80"/>
                  </a:lnTo>
                  <a:lnTo>
                    <a:pt x="27" y="78"/>
                  </a:lnTo>
                  <a:lnTo>
                    <a:pt x="33" y="75"/>
                  </a:lnTo>
                  <a:lnTo>
                    <a:pt x="40" y="69"/>
                  </a:lnTo>
                  <a:lnTo>
                    <a:pt x="44" y="64"/>
                  </a:lnTo>
                  <a:lnTo>
                    <a:pt x="47" y="57"/>
                  </a:lnTo>
                  <a:lnTo>
                    <a:pt x="51" y="49"/>
                  </a:lnTo>
                  <a:lnTo>
                    <a:pt x="51" y="40"/>
                  </a:lnTo>
                  <a:lnTo>
                    <a:pt x="51" y="40"/>
                  </a:lnTo>
                  <a:lnTo>
                    <a:pt x="51" y="33"/>
                  </a:lnTo>
                  <a:lnTo>
                    <a:pt x="47" y="26"/>
                  </a:lnTo>
                  <a:lnTo>
                    <a:pt x="44" y="18"/>
                  </a:lnTo>
                  <a:lnTo>
                    <a:pt x="40" y="13"/>
                  </a:lnTo>
                  <a:lnTo>
                    <a:pt x="33" y="7"/>
                  </a:lnTo>
                  <a:lnTo>
                    <a:pt x="27" y="4"/>
                  </a:lnTo>
                  <a:lnTo>
                    <a:pt x="18" y="2"/>
                  </a:lnTo>
                  <a:lnTo>
                    <a:pt x="11" y="0"/>
                  </a:lnTo>
                  <a:close/>
                </a:path>
              </a:pathLst>
            </a:custGeom>
            <a:solidFill>
              <a:srgbClr val="DEE1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0" name="Freeform 261"/>
            <p:cNvSpPr/>
            <p:nvPr/>
          </p:nvSpPr>
          <p:spPr bwMode="auto">
            <a:xfrm>
              <a:off x="-4203700" y="2438401"/>
              <a:ext cx="41275" cy="65088"/>
            </a:xfrm>
            <a:custGeom>
              <a:avLst/>
              <a:gdLst>
                <a:gd name="T0" fmla="*/ 11 w 51"/>
                <a:gd name="T1" fmla="*/ 0 h 80"/>
                <a:gd name="T2" fmla="*/ 0 w 51"/>
                <a:gd name="T3" fmla="*/ 0 h 80"/>
                <a:gd name="T4" fmla="*/ 0 w 51"/>
                <a:gd name="T5" fmla="*/ 80 h 80"/>
                <a:gd name="T6" fmla="*/ 11 w 51"/>
                <a:gd name="T7" fmla="*/ 80 h 80"/>
                <a:gd name="T8" fmla="*/ 11 w 51"/>
                <a:gd name="T9" fmla="*/ 80 h 80"/>
                <a:gd name="T10" fmla="*/ 18 w 51"/>
                <a:gd name="T11" fmla="*/ 80 h 80"/>
                <a:gd name="T12" fmla="*/ 27 w 51"/>
                <a:gd name="T13" fmla="*/ 78 h 80"/>
                <a:gd name="T14" fmla="*/ 33 w 51"/>
                <a:gd name="T15" fmla="*/ 75 h 80"/>
                <a:gd name="T16" fmla="*/ 40 w 51"/>
                <a:gd name="T17" fmla="*/ 69 h 80"/>
                <a:gd name="T18" fmla="*/ 44 w 51"/>
                <a:gd name="T19" fmla="*/ 64 h 80"/>
                <a:gd name="T20" fmla="*/ 47 w 51"/>
                <a:gd name="T21" fmla="*/ 57 h 80"/>
                <a:gd name="T22" fmla="*/ 51 w 51"/>
                <a:gd name="T23" fmla="*/ 49 h 80"/>
                <a:gd name="T24" fmla="*/ 51 w 51"/>
                <a:gd name="T25" fmla="*/ 40 h 80"/>
                <a:gd name="T26" fmla="*/ 51 w 51"/>
                <a:gd name="T27" fmla="*/ 40 h 80"/>
                <a:gd name="T28" fmla="*/ 51 w 51"/>
                <a:gd name="T29" fmla="*/ 33 h 80"/>
                <a:gd name="T30" fmla="*/ 47 w 51"/>
                <a:gd name="T31" fmla="*/ 26 h 80"/>
                <a:gd name="T32" fmla="*/ 44 w 51"/>
                <a:gd name="T33" fmla="*/ 18 h 80"/>
                <a:gd name="T34" fmla="*/ 40 w 51"/>
                <a:gd name="T35" fmla="*/ 13 h 80"/>
                <a:gd name="T36" fmla="*/ 33 w 51"/>
                <a:gd name="T37" fmla="*/ 7 h 80"/>
                <a:gd name="T38" fmla="*/ 27 w 51"/>
                <a:gd name="T39" fmla="*/ 4 h 80"/>
                <a:gd name="T40" fmla="*/ 18 w 51"/>
                <a:gd name="T41" fmla="*/ 2 h 80"/>
                <a:gd name="T42" fmla="*/ 11 w 51"/>
                <a:gd name="T4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 h="80">
                  <a:moveTo>
                    <a:pt x="11" y="0"/>
                  </a:moveTo>
                  <a:lnTo>
                    <a:pt x="0" y="0"/>
                  </a:lnTo>
                  <a:lnTo>
                    <a:pt x="0" y="80"/>
                  </a:lnTo>
                  <a:lnTo>
                    <a:pt x="11" y="80"/>
                  </a:lnTo>
                  <a:lnTo>
                    <a:pt x="11" y="80"/>
                  </a:lnTo>
                  <a:lnTo>
                    <a:pt x="18" y="80"/>
                  </a:lnTo>
                  <a:lnTo>
                    <a:pt x="27" y="78"/>
                  </a:lnTo>
                  <a:lnTo>
                    <a:pt x="33" y="75"/>
                  </a:lnTo>
                  <a:lnTo>
                    <a:pt x="40" y="69"/>
                  </a:lnTo>
                  <a:lnTo>
                    <a:pt x="44" y="64"/>
                  </a:lnTo>
                  <a:lnTo>
                    <a:pt x="47" y="57"/>
                  </a:lnTo>
                  <a:lnTo>
                    <a:pt x="51" y="49"/>
                  </a:lnTo>
                  <a:lnTo>
                    <a:pt x="51" y="40"/>
                  </a:lnTo>
                  <a:lnTo>
                    <a:pt x="51" y="40"/>
                  </a:lnTo>
                  <a:lnTo>
                    <a:pt x="51" y="33"/>
                  </a:lnTo>
                  <a:lnTo>
                    <a:pt x="47" y="26"/>
                  </a:lnTo>
                  <a:lnTo>
                    <a:pt x="44" y="18"/>
                  </a:lnTo>
                  <a:lnTo>
                    <a:pt x="40" y="13"/>
                  </a:lnTo>
                  <a:lnTo>
                    <a:pt x="33" y="7"/>
                  </a:lnTo>
                  <a:lnTo>
                    <a:pt x="27" y="4"/>
                  </a:lnTo>
                  <a:lnTo>
                    <a:pt x="18" y="2"/>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1" name="Rectangle 262"/>
            <p:cNvSpPr>
              <a:spLocks noChangeArrowheads="1"/>
            </p:cNvSpPr>
            <p:nvPr/>
          </p:nvSpPr>
          <p:spPr bwMode="auto">
            <a:xfrm>
              <a:off x="-4641850" y="2360613"/>
              <a:ext cx="119063" cy="34925"/>
            </a:xfrm>
            <a:prstGeom prst="rect">
              <a:avLst/>
            </a:prstGeom>
            <a:solidFill>
              <a:srgbClr val="DEE1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42" name="Rectangle 263"/>
            <p:cNvSpPr>
              <a:spLocks noChangeArrowheads="1"/>
            </p:cNvSpPr>
            <p:nvPr/>
          </p:nvSpPr>
          <p:spPr bwMode="auto">
            <a:xfrm>
              <a:off x="-4641850" y="2360613"/>
              <a:ext cx="119063" cy="3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43" name="Freeform 264"/>
            <p:cNvSpPr/>
            <p:nvPr/>
          </p:nvSpPr>
          <p:spPr bwMode="auto">
            <a:xfrm>
              <a:off x="-4754563" y="2355851"/>
              <a:ext cx="587375" cy="611188"/>
            </a:xfrm>
            <a:custGeom>
              <a:avLst/>
              <a:gdLst>
                <a:gd name="T0" fmla="*/ 741 w 741"/>
                <a:gd name="T1" fmla="*/ 53 h 771"/>
                <a:gd name="T2" fmla="*/ 741 w 741"/>
                <a:gd name="T3" fmla="*/ 718 h 771"/>
                <a:gd name="T4" fmla="*/ 741 w 741"/>
                <a:gd name="T5" fmla="*/ 718 h 771"/>
                <a:gd name="T6" fmla="*/ 739 w 741"/>
                <a:gd name="T7" fmla="*/ 729 h 771"/>
                <a:gd name="T8" fmla="*/ 735 w 741"/>
                <a:gd name="T9" fmla="*/ 738 h 771"/>
                <a:gd name="T10" fmla="*/ 731 w 741"/>
                <a:gd name="T11" fmla="*/ 747 h 771"/>
                <a:gd name="T12" fmla="*/ 724 w 741"/>
                <a:gd name="T13" fmla="*/ 756 h 771"/>
                <a:gd name="T14" fmla="*/ 717 w 741"/>
                <a:gd name="T15" fmla="*/ 761 h 771"/>
                <a:gd name="T16" fmla="*/ 708 w 741"/>
                <a:gd name="T17" fmla="*/ 767 h 771"/>
                <a:gd name="T18" fmla="*/ 699 w 741"/>
                <a:gd name="T19" fmla="*/ 769 h 771"/>
                <a:gd name="T20" fmla="*/ 688 w 741"/>
                <a:gd name="T21" fmla="*/ 771 h 771"/>
                <a:gd name="T22" fmla="*/ 53 w 741"/>
                <a:gd name="T23" fmla="*/ 771 h 771"/>
                <a:gd name="T24" fmla="*/ 53 w 741"/>
                <a:gd name="T25" fmla="*/ 771 h 771"/>
                <a:gd name="T26" fmla="*/ 42 w 741"/>
                <a:gd name="T27" fmla="*/ 769 h 771"/>
                <a:gd name="T28" fmla="*/ 31 w 741"/>
                <a:gd name="T29" fmla="*/ 767 h 771"/>
                <a:gd name="T30" fmla="*/ 22 w 741"/>
                <a:gd name="T31" fmla="*/ 761 h 771"/>
                <a:gd name="T32" fmla="*/ 15 w 741"/>
                <a:gd name="T33" fmla="*/ 756 h 771"/>
                <a:gd name="T34" fmla="*/ 9 w 741"/>
                <a:gd name="T35" fmla="*/ 747 h 771"/>
                <a:gd name="T36" fmla="*/ 4 w 741"/>
                <a:gd name="T37" fmla="*/ 738 h 771"/>
                <a:gd name="T38" fmla="*/ 0 w 741"/>
                <a:gd name="T39" fmla="*/ 729 h 771"/>
                <a:gd name="T40" fmla="*/ 0 w 741"/>
                <a:gd name="T41" fmla="*/ 718 h 771"/>
                <a:gd name="T42" fmla="*/ 0 w 741"/>
                <a:gd name="T43" fmla="*/ 53 h 771"/>
                <a:gd name="T44" fmla="*/ 0 w 741"/>
                <a:gd name="T45" fmla="*/ 53 h 771"/>
                <a:gd name="T46" fmla="*/ 0 w 741"/>
                <a:gd name="T47" fmla="*/ 42 h 771"/>
                <a:gd name="T48" fmla="*/ 4 w 741"/>
                <a:gd name="T49" fmla="*/ 33 h 771"/>
                <a:gd name="T50" fmla="*/ 9 w 741"/>
                <a:gd name="T51" fmla="*/ 24 h 771"/>
                <a:gd name="T52" fmla="*/ 15 w 741"/>
                <a:gd name="T53" fmla="*/ 15 h 771"/>
                <a:gd name="T54" fmla="*/ 22 w 741"/>
                <a:gd name="T55" fmla="*/ 9 h 771"/>
                <a:gd name="T56" fmla="*/ 31 w 741"/>
                <a:gd name="T57" fmla="*/ 4 h 771"/>
                <a:gd name="T58" fmla="*/ 42 w 741"/>
                <a:gd name="T59" fmla="*/ 0 h 771"/>
                <a:gd name="T60" fmla="*/ 53 w 741"/>
                <a:gd name="T61" fmla="*/ 0 h 771"/>
                <a:gd name="T62" fmla="*/ 688 w 741"/>
                <a:gd name="T63" fmla="*/ 0 h 771"/>
                <a:gd name="T64" fmla="*/ 688 w 741"/>
                <a:gd name="T65" fmla="*/ 0 h 771"/>
                <a:gd name="T66" fmla="*/ 699 w 741"/>
                <a:gd name="T67" fmla="*/ 0 h 771"/>
                <a:gd name="T68" fmla="*/ 708 w 741"/>
                <a:gd name="T69" fmla="*/ 4 h 771"/>
                <a:gd name="T70" fmla="*/ 717 w 741"/>
                <a:gd name="T71" fmla="*/ 9 h 771"/>
                <a:gd name="T72" fmla="*/ 724 w 741"/>
                <a:gd name="T73" fmla="*/ 15 h 771"/>
                <a:gd name="T74" fmla="*/ 731 w 741"/>
                <a:gd name="T75" fmla="*/ 24 h 771"/>
                <a:gd name="T76" fmla="*/ 735 w 741"/>
                <a:gd name="T77" fmla="*/ 33 h 771"/>
                <a:gd name="T78" fmla="*/ 739 w 741"/>
                <a:gd name="T79" fmla="*/ 42 h 771"/>
                <a:gd name="T80" fmla="*/ 741 w 741"/>
                <a:gd name="T81" fmla="*/ 53 h 771"/>
                <a:gd name="T82" fmla="*/ 741 w 741"/>
                <a:gd name="T83" fmla="*/ 53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41" h="771">
                  <a:moveTo>
                    <a:pt x="741" y="53"/>
                  </a:moveTo>
                  <a:lnTo>
                    <a:pt x="741" y="718"/>
                  </a:lnTo>
                  <a:lnTo>
                    <a:pt x="741" y="718"/>
                  </a:lnTo>
                  <a:lnTo>
                    <a:pt x="739" y="729"/>
                  </a:lnTo>
                  <a:lnTo>
                    <a:pt x="735" y="738"/>
                  </a:lnTo>
                  <a:lnTo>
                    <a:pt x="731" y="747"/>
                  </a:lnTo>
                  <a:lnTo>
                    <a:pt x="724" y="756"/>
                  </a:lnTo>
                  <a:lnTo>
                    <a:pt x="717" y="761"/>
                  </a:lnTo>
                  <a:lnTo>
                    <a:pt x="708" y="767"/>
                  </a:lnTo>
                  <a:lnTo>
                    <a:pt x="699" y="769"/>
                  </a:lnTo>
                  <a:lnTo>
                    <a:pt x="688" y="771"/>
                  </a:lnTo>
                  <a:lnTo>
                    <a:pt x="53" y="771"/>
                  </a:lnTo>
                  <a:lnTo>
                    <a:pt x="53" y="771"/>
                  </a:lnTo>
                  <a:lnTo>
                    <a:pt x="42" y="769"/>
                  </a:lnTo>
                  <a:lnTo>
                    <a:pt x="31" y="767"/>
                  </a:lnTo>
                  <a:lnTo>
                    <a:pt x="22" y="761"/>
                  </a:lnTo>
                  <a:lnTo>
                    <a:pt x="15" y="756"/>
                  </a:lnTo>
                  <a:lnTo>
                    <a:pt x="9" y="747"/>
                  </a:lnTo>
                  <a:lnTo>
                    <a:pt x="4" y="738"/>
                  </a:lnTo>
                  <a:lnTo>
                    <a:pt x="0" y="729"/>
                  </a:lnTo>
                  <a:lnTo>
                    <a:pt x="0" y="718"/>
                  </a:lnTo>
                  <a:lnTo>
                    <a:pt x="0" y="53"/>
                  </a:lnTo>
                  <a:lnTo>
                    <a:pt x="0" y="53"/>
                  </a:lnTo>
                  <a:lnTo>
                    <a:pt x="0" y="42"/>
                  </a:lnTo>
                  <a:lnTo>
                    <a:pt x="4" y="33"/>
                  </a:lnTo>
                  <a:lnTo>
                    <a:pt x="9" y="24"/>
                  </a:lnTo>
                  <a:lnTo>
                    <a:pt x="15" y="15"/>
                  </a:lnTo>
                  <a:lnTo>
                    <a:pt x="22" y="9"/>
                  </a:lnTo>
                  <a:lnTo>
                    <a:pt x="31" y="4"/>
                  </a:lnTo>
                  <a:lnTo>
                    <a:pt x="42" y="0"/>
                  </a:lnTo>
                  <a:lnTo>
                    <a:pt x="53" y="0"/>
                  </a:lnTo>
                  <a:lnTo>
                    <a:pt x="688" y="0"/>
                  </a:lnTo>
                  <a:lnTo>
                    <a:pt x="688" y="0"/>
                  </a:lnTo>
                  <a:lnTo>
                    <a:pt x="699" y="0"/>
                  </a:lnTo>
                  <a:lnTo>
                    <a:pt x="708" y="4"/>
                  </a:lnTo>
                  <a:lnTo>
                    <a:pt x="717" y="9"/>
                  </a:lnTo>
                  <a:lnTo>
                    <a:pt x="724" y="15"/>
                  </a:lnTo>
                  <a:lnTo>
                    <a:pt x="731" y="24"/>
                  </a:lnTo>
                  <a:lnTo>
                    <a:pt x="735" y="33"/>
                  </a:lnTo>
                  <a:lnTo>
                    <a:pt x="739" y="42"/>
                  </a:lnTo>
                  <a:lnTo>
                    <a:pt x="741" y="53"/>
                  </a:lnTo>
                  <a:lnTo>
                    <a:pt x="741" y="53"/>
                  </a:lnTo>
                  <a:close/>
                </a:path>
              </a:pathLst>
            </a:custGeom>
            <a:solidFill>
              <a:srgbClr val="2C798C"/>
            </a:solidFill>
            <a:ln>
              <a:noFill/>
            </a:ln>
          </p:spPr>
          <p:txBody>
            <a:bodyPr vert="horz" wrap="square" lIns="91440" tIns="45720" rIns="91440" bIns="45720" numCol="1" anchor="t" anchorCtr="0" compatLnSpc="1"/>
            <a:lstStyle/>
            <a:p>
              <a:endParaRPr lang="zh-CN" altLang="en-US"/>
            </a:p>
          </p:txBody>
        </p:sp>
        <p:sp>
          <p:nvSpPr>
            <p:cNvPr id="1244" name="Freeform 265"/>
            <p:cNvSpPr/>
            <p:nvPr/>
          </p:nvSpPr>
          <p:spPr bwMode="auto">
            <a:xfrm>
              <a:off x="-4754563" y="2355851"/>
              <a:ext cx="587375" cy="215900"/>
            </a:xfrm>
            <a:custGeom>
              <a:avLst/>
              <a:gdLst>
                <a:gd name="T0" fmla="*/ 741 w 741"/>
                <a:gd name="T1" fmla="*/ 53 h 272"/>
                <a:gd name="T2" fmla="*/ 741 w 741"/>
                <a:gd name="T3" fmla="*/ 272 h 272"/>
                <a:gd name="T4" fmla="*/ 0 w 741"/>
                <a:gd name="T5" fmla="*/ 272 h 272"/>
                <a:gd name="T6" fmla="*/ 0 w 741"/>
                <a:gd name="T7" fmla="*/ 53 h 272"/>
                <a:gd name="T8" fmla="*/ 0 w 741"/>
                <a:gd name="T9" fmla="*/ 53 h 272"/>
                <a:gd name="T10" fmla="*/ 0 w 741"/>
                <a:gd name="T11" fmla="*/ 42 h 272"/>
                <a:gd name="T12" fmla="*/ 4 w 741"/>
                <a:gd name="T13" fmla="*/ 33 h 272"/>
                <a:gd name="T14" fmla="*/ 9 w 741"/>
                <a:gd name="T15" fmla="*/ 24 h 272"/>
                <a:gd name="T16" fmla="*/ 15 w 741"/>
                <a:gd name="T17" fmla="*/ 15 h 272"/>
                <a:gd name="T18" fmla="*/ 22 w 741"/>
                <a:gd name="T19" fmla="*/ 9 h 272"/>
                <a:gd name="T20" fmla="*/ 31 w 741"/>
                <a:gd name="T21" fmla="*/ 4 h 272"/>
                <a:gd name="T22" fmla="*/ 42 w 741"/>
                <a:gd name="T23" fmla="*/ 0 h 272"/>
                <a:gd name="T24" fmla="*/ 53 w 741"/>
                <a:gd name="T25" fmla="*/ 0 h 272"/>
                <a:gd name="T26" fmla="*/ 688 w 741"/>
                <a:gd name="T27" fmla="*/ 0 h 272"/>
                <a:gd name="T28" fmla="*/ 688 w 741"/>
                <a:gd name="T29" fmla="*/ 0 h 272"/>
                <a:gd name="T30" fmla="*/ 699 w 741"/>
                <a:gd name="T31" fmla="*/ 0 h 272"/>
                <a:gd name="T32" fmla="*/ 708 w 741"/>
                <a:gd name="T33" fmla="*/ 4 h 272"/>
                <a:gd name="T34" fmla="*/ 717 w 741"/>
                <a:gd name="T35" fmla="*/ 9 h 272"/>
                <a:gd name="T36" fmla="*/ 724 w 741"/>
                <a:gd name="T37" fmla="*/ 15 h 272"/>
                <a:gd name="T38" fmla="*/ 731 w 741"/>
                <a:gd name="T39" fmla="*/ 24 h 272"/>
                <a:gd name="T40" fmla="*/ 735 w 741"/>
                <a:gd name="T41" fmla="*/ 33 h 272"/>
                <a:gd name="T42" fmla="*/ 739 w 741"/>
                <a:gd name="T43" fmla="*/ 42 h 272"/>
                <a:gd name="T44" fmla="*/ 741 w 741"/>
                <a:gd name="T45" fmla="*/ 53 h 272"/>
                <a:gd name="T46" fmla="*/ 741 w 741"/>
                <a:gd name="T47" fmla="*/ 53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1" h="272">
                  <a:moveTo>
                    <a:pt x="741" y="53"/>
                  </a:moveTo>
                  <a:lnTo>
                    <a:pt x="741" y="272"/>
                  </a:lnTo>
                  <a:lnTo>
                    <a:pt x="0" y="272"/>
                  </a:lnTo>
                  <a:lnTo>
                    <a:pt x="0" y="53"/>
                  </a:lnTo>
                  <a:lnTo>
                    <a:pt x="0" y="53"/>
                  </a:lnTo>
                  <a:lnTo>
                    <a:pt x="0" y="42"/>
                  </a:lnTo>
                  <a:lnTo>
                    <a:pt x="4" y="33"/>
                  </a:lnTo>
                  <a:lnTo>
                    <a:pt x="9" y="24"/>
                  </a:lnTo>
                  <a:lnTo>
                    <a:pt x="15" y="15"/>
                  </a:lnTo>
                  <a:lnTo>
                    <a:pt x="22" y="9"/>
                  </a:lnTo>
                  <a:lnTo>
                    <a:pt x="31" y="4"/>
                  </a:lnTo>
                  <a:lnTo>
                    <a:pt x="42" y="0"/>
                  </a:lnTo>
                  <a:lnTo>
                    <a:pt x="53" y="0"/>
                  </a:lnTo>
                  <a:lnTo>
                    <a:pt x="688" y="0"/>
                  </a:lnTo>
                  <a:lnTo>
                    <a:pt x="688" y="0"/>
                  </a:lnTo>
                  <a:lnTo>
                    <a:pt x="699" y="0"/>
                  </a:lnTo>
                  <a:lnTo>
                    <a:pt x="708" y="4"/>
                  </a:lnTo>
                  <a:lnTo>
                    <a:pt x="717" y="9"/>
                  </a:lnTo>
                  <a:lnTo>
                    <a:pt x="724" y="15"/>
                  </a:lnTo>
                  <a:lnTo>
                    <a:pt x="731" y="24"/>
                  </a:lnTo>
                  <a:lnTo>
                    <a:pt x="735" y="33"/>
                  </a:lnTo>
                  <a:lnTo>
                    <a:pt x="739" y="42"/>
                  </a:lnTo>
                  <a:lnTo>
                    <a:pt x="741" y="53"/>
                  </a:lnTo>
                  <a:lnTo>
                    <a:pt x="741" y="53"/>
                  </a:lnTo>
                  <a:close/>
                </a:path>
              </a:pathLst>
            </a:custGeom>
            <a:solidFill>
              <a:srgbClr val="00AEBC"/>
            </a:solidFill>
            <a:ln>
              <a:noFill/>
            </a:ln>
          </p:spPr>
          <p:txBody>
            <a:bodyPr vert="horz" wrap="square" lIns="91440" tIns="45720" rIns="91440" bIns="45720" numCol="1" anchor="t" anchorCtr="0" compatLnSpc="1"/>
            <a:lstStyle/>
            <a:p>
              <a:endParaRPr lang="zh-CN" altLang="en-US"/>
            </a:p>
          </p:txBody>
        </p:sp>
        <p:sp>
          <p:nvSpPr>
            <p:cNvPr id="1245" name="Freeform 266"/>
            <p:cNvSpPr/>
            <p:nvPr/>
          </p:nvSpPr>
          <p:spPr bwMode="auto">
            <a:xfrm>
              <a:off x="-4625975" y="2495551"/>
              <a:ext cx="330200" cy="330200"/>
            </a:xfrm>
            <a:custGeom>
              <a:avLst/>
              <a:gdLst>
                <a:gd name="T0" fmla="*/ 416 w 416"/>
                <a:gd name="T1" fmla="*/ 208 h 416"/>
                <a:gd name="T2" fmla="*/ 411 w 416"/>
                <a:gd name="T3" fmla="*/ 250 h 416"/>
                <a:gd name="T4" fmla="*/ 400 w 416"/>
                <a:gd name="T5" fmla="*/ 289 h 416"/>
                <a:gd name="T6" fmla="*/ 380 w 416"/>
                <a:gd name="T7" fmla="*/ 325 h 416"/>
                <a:gd name="T8" fmla="*/ 354 w 416"/>
                <a:gd name="T9" fmla="*/ 356 h 416"/>
                <a:gd name="T10" fmla="*/ 323 w 416"/>
                <a:gd name="T11" fmla="*/ 382 h 416"/>
                <a:gd name="T12" fmla="*/ 289 w 416"/>
                <a:gd name="T13" fmla="*/ 400 h 416"/>
                <a:gd name="T14" fmla="*/ 250 w 416"/>
                <a:gd name="T15" fmla="*/ 413 h 416"/>
                <a:gd name="T16" fmla="*/ 208 w 416"/>
                <a:gd name="T17" fmla="*/ 416 h 416"/>
                <a:gd name="T18" fmla="*/ 186 w 416"/>
                <a:gd name="T19" fmla="*/ 415 h 416"/>
                <a:gd name="T20" fmla="*/ 146 w 416"/>
                <a:gd name="T21" fmla="*/ 407 h 416"/>
                <a:gd name="T22" fmla="*/ 108 w 416"/>
                <a:gd name="T23" fmla="*/ 391 h 416"/>
                <a:gd name="T24" fmla="*/ 75 w 416"/>
                <a:gd name="T25" fmla="*/ 369 h 416"/>
                <a:gd name="T26" fmla="*/ 48 w 416"/>
                <a:gd name="T27" fmla="*/ 342 h 416"/>
                <a:gd name="T28" fmla="*/ 24 w 416"/>
                <a:gd name="T29" fmla="*/ 307 h 416"/>
                <a:gd name="T30" fmla="*/ 9 w 416"/>
                <a:gd name="T31" fmla="*/ 270 h 416"/>
                <a:gd name="T32" fmla="*/ 0 w 416"/>
                <a:gd name="T33" fmla="*/ 230 h 416"/>
                <a:gd name="T34" fmla="*/ 0 w 416"/>
                <a:gd name="T35" fmla="*/ 208 h 416"/>
                <a:gd name="T36" fmla="*/ 4 w 416"/>
                <a:gd name="T37" fmla="*/ 166 h 416"/>
                <a:gd name="T38" fmla="*/ 17 w 416"/>
                <a:gd name="T39" fmla="*/ 128 h 416"/>
                <a:gd name="T40" fmla="*/ 35 w 416"/>
                <a:gd name="T41" fmla="*/ 91 h 416"/>
                <a:gd name="T42" fmla="*/ 61 w 416"/>
                <a:gd name="T43" fmla="*/ 60 h 416"/>
                <a:gd name="T44" fmla="*/ 92 w 416"/>
                <a:gd name="T45" fmla="*/ 35 h 416"/>
                <a:gd name="T46" fmla="*/ 126 w 416"/>
                <a:gd name="T47" fmla="*/ 17 h 416"/>
                <a:gd name="T48" fmla="*/ 166 w 416"/>
                <a:gd name="T49" fmla="*/ 4 h 416"/>
                <a:gd name="T50" fmla="*/ 208 w 416"/>
                <a:gd name="T51" fmla="*/ 0 h 416"/>
                <a:gd name="T52" fmla="*/ 228 w 416"/>
                <a:gd name="T53" fmla="*/ 2 h 416"/>
                <a:gd name="T54" fmla="*/ 270 w 416"/>
                <a:gd name="T55" fmla="*/ 9 h 416"/>
                <a:gd name="T56" fmla="*/ 307 w 416"/>
                <a:gd name="T57" fmla="*/ 26 h 416"/>
                <a:gd name="T58" fmla="*/ 340 w 416"/>
                <a:gd name="T59" fmla="*/ 48 h 416"/>
                <a:gd name="T60" fmla="*/ 369 w 416"/>
                <a:gd name="T61" fmla="*/ 75 h 416"/>
                <a:gd name="T62" fmla="*/ 391 w 416"/>
                <a:gd name="T63" fmla="*/ 110 h 416"/>
                <a:gd name="T64" fmla="*/ 407 w 416"/>
                <a:gd name="T65" fmla="*/ 146 h 416"/>
                <a:gd name="T66" fmla="*/ 414 w 416"/>
                <a:gd name="T67" fmla="*/ 186 h 416"/>
                <a:gd name="T68" fmla="*/ 416 w 416"/>
                <a:gd name="T69" fmla="*/ 20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6" h="416">
                  <a:moveTo>
                    <a:pt x="416" y="208"/>
                  </a:moveTo>
                  <a:lnTo>
                    <a:pt x="416" y="208"/>
                  </a:lnTo>
                  <a:lnTo>
                    <a:pt x="414" y="230"/>
                  </a:lnTo>
                  <a:lnTo>
                    <a:pt x="411" y="250"/>
                  </a:lnTo>
                  <a:lnTo>
                    <a:pt x="407" y="270"/>
                  </a:lnTo>
                  <a:lnTo>
                    <a:pt x="400" y="289"/>
                  </a:lnTo>
                  <a:lnTo>
                    <a:pt x="391" y="307"/>
                  </a:lnTo>
                  <a:lnTo>
                    <a:pt x="380" y="325"/>
                  </a:lnTo>
                  <a:lnTo>
                    <a:pt x="369" y="342"/>
                  </a:lnTo>
                  <a:lnTo>
                    <a:pt x="354" y="356"/>
                  </a:lnTo>
                  <a:lnTo>
                    <a:pt x="340" y="369"/>
                  </a:lnTo>
                  <a:lnTo>
                    <a:pt x="323" y="382"/>
                  </a:lnTo>
                  <a:lnTo>
                    <a:pt x="307" y="391"/>
                  </a:lnTo>
                  <a:lnTo>
                    <a:pt x="289" y="400"/>
                  </a:lnTo>
                  <a:lnTo>
                    <a:pt x="270" y="407"/>
                  </a:lnTo>
                  <a:lnTo>
                    <a:pt x="250" y="413"/>
                  </a:lnTo>
                  <a:lnTo>
                    <a:pt x="228" y="415"/>
                  </a:lnTo>
                  <a:lnTo>
                    <a:pt x="208" y="416"/>
                  </a:lnTo>
                  <a:lnTo>
                    <a:pt x="208" y="416"/>
                  </a:lnTo>
                  <a:lnTo>
                    <a:pt x="186" y="415"/>
                  </a:lnTo>
                  <a:lnTo>
                    <a:pt x="166" y="413"/>
                  </a:lnTo>
                  <a:lnTo>
                    <a:pt x="146" y="407"/>
                  </a:lnTo>
                  <a:lnTo>
                    <a:pt x="126" y="400"/>
                  </a:lnTo>
                  <a:lnTo>
                    <a:pt x="108" y="391"/>
                  </a:lnTo>
                  <a:lnTo>
                    <a:pt x="92" y="382"/>
                  </a:lnTo>
                  <a:lnTo>
                    <a:pt x="75" y="369"/>
                  </a:lnTo>
                  <a:lnTo>
                    <a:pt x="61" y="356"/>
                  </a:lnTo>
                  <a:lnTo>
                    <a:pt x="48" y="342"/>
                  </a:lnTo>
                  <a:lnTo>
                    <a:pt x="35" y="325"/>
                  </a:lnTo>
                  <a:lnTo>
                    <a:pt x="24" y="307"/>
                  </a:lnTo>
                  <a:lnTo>
                    <a:pt x="17" y="289"/>
                  </a:lnTo>
                  <a:lnTo>
                    <a:pt x="9" y="270"/>
                  </a:lnTo>
                  <a:lnTo>
                    <a:pt x="4" y="250"/>
                  </a:lnTo>
                  <a:lnTo>
                    <a:pt x="0" y="230"/>
                  </a:lnTo>
                  <a:lnTo>
                    <a:pt x="0" y="208"/>
                  </a:lnTo>
                  <a:lnTo>
                    <a:pt x="0" y="208"/>
                  </a:lnTo>
                  <a:lnTo>
                    <a:pt x="0" y="186"/>
                  </a:lnTo>
                  <a:lnTo>
                    <a:pt x="4" y="166"/>
                  </a:lnTo>
                  <a:lnTo>
                    <a:pt x="9" y="146"/>
                  </a:lnTo>
                  <a:lnTo>
                    <a:pt x="17" y="128"/>
                  </a:lnTo>
                  <a:lnTo>
                    <a:pt x="24" y="110"/>
                  </a:lnTo>
                  <a:lnTo>
                    <a:pt x="35" y="91"/>
                  </a:lnTo>
                  <a:lnTo>
                    <a:pt x="48" y="75"/>
                  </a:lnTo>
                  <a:lnTo>
                    <a:pt x="61" y="60"/>
                  </a:lnTo>
                  <a:lnTo>
                    <a:pt x="75" y="48"/>
                  </a:lnTo>
                  <a:lnTo>
                    <a:pt x="92" y="35"/>
                  </a:lnTo>
                  <a:lnTo>
                    <a:pt x="108" y="26"/>
                  </a:lnTo>
                  <a:lnTo>
                    <a:pt x="126" y="17"/>
                  </a:lnTo>
                  <a:lnTo>
                    <a:pt x="146" y="9"/>
                  </a:lnTo>
                  <a:lnTo>
                    <a:pt x="166" y="4"/>
                  </a:lnTo>
                  <a:lnTo>
                    <a:pt x="186" y="2"/>
                  </a:lnTo>
                  <a:lnTo>
                    <a:pt x="208" y="0"/>
                  </a:lnTo>
                  <a:lnTo>
                    <a:pt x="208" y="0"/>
                  </a:lnTo>
                  <a:lnTo>
                    <a:pt x="228" y="2"/>
                  </a:lnTo>
                  <a:lnTo>
                    <a:pt x="250" y="4"/>
                  </a:lnTo>
                  <a:lnTo>
                    <a:pt x="270" y="9"/>
                  </a:lnTo>
                  <a:lnTo>
                    <a:pt x="289" y="17"/>
                  </a:lnTo>
                  <a:lnTo>
                    <a:pt x="307" y="26"/>
                  </a:lnTo>
                  <a:lnTo>
                    <a:pt x="323" y="35"/>
                  </a:lnTo>
                  <a:lnTo>
                    <a:pt x="340" y="48"/>
                  </a:lnTo>
                  <a:lnTo>
                    <a:pt x="354" y="60"/>
                  </a:lnTo>
                  <a:lnTo>
                    <a:pt x="369" y="75"/>
                  </a:lnTo>
                  <a:lnTo>
                    <a:pt x="380" y="91"/>
                  </a:lnTo>
                  <a:lnTo>
                    <a:pt x="391" y="110"/>
                  </a:lnTo>
                  <a:lnTo>
                    <a:pt x="400" y="128"/>
                  </a:lnTo>
                  <a:lnTo>
                    <a:pt x="407" y="146"/>
                  </a:lnTo>
                  <a:lnTo>
                    <a:pt x="411" y="166"/>
                  </a:lnTo>
                  <a:lnTo>
                    <a:pt x="414" y="186"/>
                  </a:lnTo>
                  <a:lnTo>
                    <a:pt x="416" y="208"/>
                  </a:lnTo>
                  <a:lnTo>
                    <a:pt x="416" y="208"/>
                  </a:lnTo>
                  <a:close/>
                </a:path>
              </a:pathLst>
            </a:custGeom>
            <a:solidFill>
              <a:srgbClr val="2C798C"/>
            </a:solidFill>
            <a:ln>
              <a:noFill/>
            </a:ln>
          </p:spPr>
          <p:txBody>
            <a:bodyPr vert="horz" wrap="square" lIns="91440" tIns="45720" rIns="91440" bIns="45720" numCol="1" anchor="t" anchorCtr="0" compatLnSpc="1"/>
            <a:lstStyle/>
            <a:p>
              <a:endParaRPr lang="zh-CN" altLang="en-US"/>
            </a:p>
          </p:txBody>
        </p:sp>
        <p:sp>
          <p:nvSpPr>
            <p:cNvPr id="1246" name="Freeform 267"/>
            <p:cNvSpPr/>
            <p:nvPr/>
          </p:nvSpPr>
          <p:spPr bwMode="auto">
            <a:xfrm>
              <a:off x="-4657725" y="2463801"/>
              <a:ext cx="393700" cy="393700"/>
            </a:xfrm>
            <a:custGeom>
              <a:avLst/>
              <a:gdLst>
                <a:gd name="T0" fmla="*/ 416 w 496"/>
                <a:gd name="T1" fmla="*/ 248 h 497"/>
                <a:gd name="T2" fmla="*/ 409 w 496"/>
                <a:gd name="T3" fmla="*/ 298 h 497"/>
                <a:gd name="T4" fmla="*/ 387 w 496"/>
                <a:gd name="T5" fmla="*/ 341 h 497"/>
                <a:gd name="T6" fmla="*/ 367 w 496"/>
                <a:gd name="T7" fmla="*/ 367 h 497"/>
                <a:gd name="T8" fmla="*/ 329 w 496"/>
                <a:gd name="T9" fmla="*/ 396 h 497"/>
                <a:gd name="T10" fmla="*/ 281 w 496"/>
                <a:gd name="T11" fmla="*/ 413 h 497"/>
                <a:gd name="T12" fmla="*/ 248 w 496"/>
                <a:gd name="T13" fmla="*/ 416 h 497"/>
                <a:gd name="T14" fmla="*/ 197 w 496"/>
                <a:gd name="T15" fmla="*/ 409 h 497"/>
                <a:gd name="T16" fmla="*/ 153 w 496"/>
                <a:gd name="T17" fmla="*/ 387 h 497"/>
                <a:gd name="T18" fmla="*/ 130 w 496"/>
                <a:gd name="T19" fmla="*/ 367 h 497"/>
                <a:gd name="T20" fmla="*/ 101 w 496"/>
                <a:gd name="T21" fmla="*/ 329 h 497"/>
                <a:gd name="T22" fmla="*/ 84 w 496"/>
                <a:gd name="T23" fmla="*/ 283 h 497"/>
                <a:gd name="T24" fmla="*/ 80 w 496"/>
                <a:gd name="T25" fmla="*/ 248 h 497"/>
                <a:gd name="T26" fmla="*/ 88 w 496"/>
                <a:gd name="T27" fmla="*/ 199 h 497"/>
                <a:gd name="T28" fmla="*/ 108 w 496"/>
                <a:gd name="T29" fmla="*/ 155 h 497"/>
                <a:gd name="T30" fmla="*/ 130 w 496"/>
                <a:gd name="T31" fmla="*/ 130 h 497"/>
                <a:gd name="T32" fmla="*/ 168 w 496"/>
                <a:gd name="T33" fmla="*/ 100 h 497"/>
                <a:gd name="T34" fmla="*/ 214 w 496"/>
                <a:gd name="T35" fmla="*/ 84 h 497"/>
                <a:gd name="T36" fmla="*/ 248 w 496"/>
                <a:gd name="T37" fmla="*/ 80 h 497"/>
                <a:gd name="T38" fmla="*/ 298 w 496"/>
                <a:gd name="T39" fmla="*/ 88 h 497"/>
                <a:gd name="T40" fmla="*/ 341 w 496"/>
                <a:gd name="T41" fmla="*/ 110 h 497"/>
                <a:gd name="T42" fmla="*/ 367 w 496"/>
                <a:gd name="T43" fmla="*/ 130 h 497"/>
                <a:gd name="T44" fmla="*/ 396 w 496"/>
                <a:gd name="T45" fmla="*/ 168 h 497"/>
                <a:gd name="T46" fmla="*/ 412 w 496"/>
                <a:gd name="T47" fmla="*/ 214 h 497"/>
                <a:gd name="T48" fmla="*/ 456 w 496"/>
                <a:gd name="T49" fmla="*/ 248 h 497"/>
                <a:gd name="T50" fmla="*/ 495 w 496"/>
                <a:gd name="T51" fmla="*/ 223 h 497"/>
                <a:gd name="T52" fmla="*/ 476 w 496"/>
                <a:gd name="T53" fmla="*/ 152 h 497"/>
                <a:gd name="T54" fmla="*/ 440 w 496"/>
                <a:gd name="T55" fmla="*/ 89 h 497"/>
                <a:gd name="T56" fmla="*/ 405 w 496"/>
                <a:gd name="T57" fmla="*/ 57 h 497"/>
                <a:gd name="T58" fmla="*/ 345 w 496"/>
                <a:gd name="T59" fmla="*/ 20 h 497"/>
                <a:gd name="T60" fmla="*/ 274 w 496"/>
                <a:gd name="T61" fmla="*/ 2 h 497"/>
                <a:gd name="T62" fmla="*/ 223 w 496"/>
                <a:gd name="T63" fmla="*/ 2 h 497"/>
                <a:gd name="T64" fmla="*/ 152 w 496"/>
                <a:gd name="T65" fmla="*/ 20 h 497"/>
                <a:gd name="T66" fmla="*/ 90 w 496"/>
                <a:gd name="T67" fmla="*/ 57 h 497"/>
                <a:gd name="T68" fmla="*/ 57 w 496"/>
                <a:gd name="T69" fmla="*/ 89 h 497"/>
                <a:gd name="T70" fmla="*/ 18 w 496"/>
                <a:gd name="T71" fmla="*/ 152 h 497"/>
                <a:gd name="T72" fmla="*/ 0 w 496"/>
                <a:gd name="T73" fmla="*/ 223 h 497"/>
                <a:gd name="T74" fmla="*/ 0 w 496"/>
                <a:gd name="T75" fmla="*/ 274 h 497"/>
                <a:gd name="T76" fmla="*/ 18 w 496"/>
                <a:gd name="T77" fmla="*/ 345 h 497"/>
                <a:gd name="T78" fmla="*/ 57 w 496"/>
                <a:gd name="T79" fmla="*/ 407 h 497"/>
                <a:gd name="T80" fmla="*/ 90 w 496"/>
                <a:gd name="T81" fmla="*/ 440 h 497"/>
                <a:gd name="T82" fmla="*/ 152 w 496"/>
                <a:gd name="T83" fmla="*/ 477 h 497"/>
                <a:gd name="T84" fmla="*/ 223 w 496"/>
                <a:gd name="T85" fmla="*/ 495 h 497"/>
                <a:gd name="T86" fmla="*/ 274 w 496"/>
                <a:gd name="T87" fmla="*/ 495 h 497"/>
                <a:gd name="T88" fmla="*/ 345 w 496"/>
                <a:gd name="T89" fmla="*/ 477 h 497"/>
                <a:gd name="T90" fmla="*/ 405 w 496"/>
                <a:gd name="T91" fmla="*/ 440 h 497"/>
                <a:gd name="T92" fmla="*/ 440 w 496"/>
                <a:gd name="T93" fmla="*/ 407 h 497"/>
                <a:gd name="T94" fmla="*/ 476 w 496"/>
                <a:gd name="T95" fmla="*/ 345 h 497"/>
                <a:gd name="T96" fmla="*/ 495 w 496"/>
                <a:gd name="T97" fmla="*/ 27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96" h="497">
                  <a:moveTo>
                    <a:pt x="456" y="248"/>
                  </a:moveTo>
                  <a:lnTo>
                    <a:pt x="416" y="248"/>
                  </a:lnTo>
                  <a:lnTo>
                    <a:pt x="416" y="248"/>
                  </a:lnTo>
                  <a:lnTo>
                    <a:pt x="414" y="265"/>
                  </a:lnTo>
                  <a:lnTo>
                    <a:pt x="412" y="283"/>
                  </a:lnTo>
                  <a:lnTo>
                    <a:pt x="409" y="298"/>
                  </a:lnTo>
                  <a:lnTo>
                    <a:pt x="402" y="314"/>
                  </a:lnTo>
                  <a:lnTo>
                    <a:pt x="396" y="329"/>
                  </a:lnTo>
                  <a:lnTo>
                    <a:pt x="387" y="341"/>
                  </a:lnTo>
                  <a:lnTo>
                    <a:pt x="378" y="354"/>
                  </a:lnTo>
                  <a:lnTo>
                    <a:pt x="367" y="367"/>
                  </a:lnTo>
                  <a:lnTo>
                    <a:pt x="367" y="367"/>
                  </a:lnTo>
                  <a:lnTo>
                    <a:pt x="354" y="378"/>
                  </a:lnTo>
                  <a:lnTo>
                    <a:pt x="341" y="387"/>
                  </a:lnTo>
                  <a:lnTo>
                    <a:pt x="329" y="396"/>
                  </a:lnTo>
                  <a:lnTo>
                    <a:pt x="312" y="403"/>
                  </a:lnTo>
                  <a:lnTo>
                    <a:pt x="298" y="409"/>
                  </a:lnTo>
                  <a:lnTo>
                    <a:pt x="281" y="413"/>
                  </a:lnTo>
                  <a:lnTo>
                    <a:pt x="265" y="416"/>
                  </a:lnTo>
                  <a:lnTo>
                    <a:pt x="248" y="416"/>
                  </a:lnTo>
                  <a:lnTo>
                    <a:pt x="248" y="416"/>
                  </a:lnTo>
                  <a:lnTo>
                    <a:pt x="230" y="416"/>
                  </a:lnTo>
                  <a:lnTo>
                    <a:pt x="214" y="413"/>
                  </a:lnTo>
                  <a:lnTo>
                    <a:pt x="197" y="409"/>
                  </a:lnTo>
                  <a:lnTo>
                    <a:pt x="183" y="403"/>
                  </a:lnTo>
                  <a:lnTo>
                    <a:pt x="168" y="396"/>
                  </a:lnTo>
                  <a:lnTo>
                    <a:pt x="153" y="387"/>
                  </a:lnTo>
                  <a:lnTo>
                    <a:pt x="141" y="378"/>
                  </a:lnTo>
                  <a:lnTo>
                    <a:pt x="130" y="367"/>
                  </a:lnTo>
                  <a:lnTo>
                    <a:pt x="130" y="367"/>
                  </a:lnTo>
                  <a:lnTo>
                    <a:pt x="119" y="354"/>
                  </a:lnTo>
                  <a:lnTo>
                    <a:pt x="108" y="341"/>
                  </a:lnTo>
                  <a:lnTo>
                    <a:pt x="101" y="329"/>
                  </a:lnTo>
                  <a:lnTo>
                    <a:pt x="93" y="314"/>
                  </a:lnTo>
                  <a:lnTo>
                    <a:pt x="88" y="298"/>
                  </a:lnTo>
                  <a:lnTo>
                    <a:pt x="84" y="283"/>
                  </a:lnTo>
                  <a:lnTo>
                    <a:pt x="80" y="265"/>
                  </a:lnTo>
                  <a:lnTo>
                    <a:pt x="80" y="248"/>
                  </a:lnTo>
                  <a:lnTo>
                    <a:pt x="80" y="248"/>
                  </a:lnTo>
                  <a:lnTo>
                    <a:pt x="80" y="232"/>
                  </a:lnTo>
                  <a:lnTo>
                    <a:pt x="84" y="214"/>
                  </a:lnTo>
                  <a:lnTo>
                    <a:pt x="88" y="199"/>
                  </a:lnTo>
                  <a:lnTo>
                    <a:pt x="93" y="183"/>
                  </a:lnTo>
                  <a:lnTo>
                    <a:pt x="101" y="168"/>
                  </a:lnTo>
                  <a:lnTo>
                    <a:pt x="108" y="155"/>
                  </a:lnTo>
                  <a:lnTo>
                    <a:pt x="119" y="141"/>
                  </a:lnTo>
                  <a:lnTo>
                    <a:pt x="130" y="130"/>
                  </a:lnTo>
                  <a:lnTo>
                    <a:pt x="130" y="130"/>
                  </a:lnTo>
                  <a:lnTo>
                    <a:pt x="141" y="119"/>
                  </a:lnTo>
                  <a:lnTo>
                    <a:pt x="153" y="110"/>
                  </a:lnTo>
                  <a:lnTo>
                    <a:pt x="168" y="100"/>
                  </a:lnTo>
                  <a:lnTo>
                    <a:pt x="183" y="93"/>
                  </a:lnTo>
                  <a:lnTo>
                    <a:pt x="197" y="88"/>
                  </a:lnTo>
                  <a:lnTo>
                    <a:pt x="214" y="84"/>
                  </a:lnTo>
                  <a:lnTo>
                    <a:pt x="230" y="80"/>
                  </a:lnTo>
                  <a:lnTo>
                    <a:pt x="248" y="80"/>
                  </a:lnTo>
                  <a:lnTo>
                    <a:pt x="248" y="80"/>
                  </a:lnTo>
                  <a:lnTo>
                    <a:pt x="265" y="80"/>
                  </a:lnTo>
                  <a:lnTo>
                    <a:pt x="281" y="84"/>
                  </a:lnTo>
                  <a:lnTo>
                    <a:pt x="298" y="88"/>
                  </a:lnTo>
                  <a:lnTo>
                    <a:pt x="312" y="93"/>
                  </a:lnTo>
                  <a:lnTo>
                    <a:pt x="329" y="100"/>
                  </a:lnTo>
                  <a:lnTo>
                    <a:pt x="341" y="110"/>
                  </a:lnTo>
                  <a:lnTo>
                    <a:pt x="354" y="119"/>
                  </a:lnTo>
                  <a:lnTo>
                    <a:pt x="367" y="130"/>
                  </a:lnTo>
                  <a:lnTo>
                    <a:pt x="367" y="130"/>
                  </a:lnTo>
                  <a:lnTo>
                    <a:pt x="378" y="141"/>
                  </a:lnTo>
                  <a:lnTo>
                    <a:pt x="387" y="155"/>
                  </a:lnTo>
                  <a:lnTo>
                    <a:pt x="396" y="168"/>
                  </a:lnTo>
                  <a:lnTo>
                    <a:pt x="402" y="183"/>
                  </a:lnTo>
                  <a:lnTo>
                    <a:pt x="409" y="199"/>
                  </a:lnTo>
                  <a:lnTo>
                    <a:pt x="412" y="214"/>
                  </a:lnTo>
                  <a:lnTo>
                    <a:pt x="414" y="232"/>
                  </a:lnTo>
                  <a:lnTo>
                    <a:pt x="416" y="248"/>
                  </a:lnTo>
                  <a:lnTo>
                    <a:pt x="456" y="248"/>
                  </a:lnTo>
                  <a:lnTo>
                    <a:pt x="496" y="248"/>
                  </a:lnTo>
                  <a:lnTo>
                    <a:pt x="496" y="248"/>
                  </a:lnTo>
                  <a:lnTo>
                    <a:pt x="495" y="223"/>
                  </a:lnTo>
                  <a:lnTo>
                    <a:pt x="491" y="199"/>
                  </a:lnTo>
                  <a:lnTo>
                    <a:pt x="485" y="175"/>
                  </a:lnTo>
                  <a:lnTo>
                    <a:pt x="476" y="152"/>
                  </a:lnTo>
                  <a:lnTo>
                    <a:pt x="465" y="130"/>
                  </a:lnTo>
                  <a:lnTo>
                    <a:pt x="453" y="110"/>
                  </a:lnTo>
                  <a:lnTo>
                    <a:pt x="440" y="89"/>
                  </a:lnTo>
                  <a:lnTo>
                    <a:pt x="423" y="73"/>
                  </a:lnTo>
                  <a:lnTo>
                    <a:pt x="423" y="73"/>
                  </a:lnTo>
                  <a:lnTo>
                    <a:pt x="405" y="57"/>
                  </a:lnTo>
                  <a:lnTo>
                    <a:pt x="387" y="42"/>
                  </a:lnTo>
                  <a:lnTo>
                    <a:pt x="367" y="29"/>
                  </a:lnTo>
                  <a:lnTo>
                    <a:pt x="345" y="20"/>
                  </a:lnTo>
                  <a:lnTo>
                    <a:pt x="321" y="11"/>
                  </a:lnTo>
                  <a:lnTo>
                    <a:pt x="298" y="5"/>
                  </a:lnTo>
                  <a:lnTo>
                    <a:pt x="274" y="2"/>
                  </a:lnTo>
                  <a:lnTo>
                    <a:pt x="248" y="0"/>
                  </a:lnTo>
                  <a:lnTo>
                    <a:pt x="248" y="0"/>
                  </a:lnTo>
                  <a:lnTo>
                    <a:pt x="223" y="2"/>
                  </a:lnTo>
                  <a:lnTo>
                    <a:pt x="197" y="5"/>
                  </a:lnTo>
                  <a:lnTo>
                    <a:pt x="174" y="11"/>
                  </a:lnTo>
                  <a:lnTo>
                    <a:pt x="152" y="20"/>
                  </a:lnTo>
                  <a:lnTo>
                    <a:pt x="130" y="29"/>
                  </a:lnTo>
                  <a:lnTo>
                    <a:pt x="110" y="42"/>
                  </a:lnTo>
                  <a:lnTo>
                    <a:pt x="90" y="57"/>
                  </a:lnTo>
                  <a:lnTo>
                    <a:pt x="71" y="73"/>
                  </a:lnTo>
                  <a:lnTo>
                    <a:pt x="71" y="73"/>
                  </a:lnTo>
                  <a:lnTo>
                    <a:pt x="57" y="89"/>
                  </a:lnTo>
                  <a:lnTo>
                    <a:pt x="42" y="110"/>
                  </a:lnTo>
                  <a:lnTo>
                    <a:pt x="29" y="130"/>
                  </a:lnTo>
                  <a:lnTo>
                    <a:pt x="18" y="152"/>
                  </a:lnTo>
                  <a:lnTo>
                    <a:pt x="11" y="175"/>
                  </a:lnTo>
                  <a:lnTo>
                    <a:pt x="4" y="199"/>
                  </a:lnTo>
                  <a:lnTo>
                    <a:pt x="0" y="223"/>
                  </a:lnTo>
                  <a:lnTo>
                    <a:pt x="0" y="248"/>
                  </a:lnTo>
                  <a:lnTo>
                    <a:pt x="0" y="248"/>
                  </a:lnTo>
                  <a:lnTo>
                    <a:pt x="0" y="274"/>
                  </a:lnTo>
                  <a:lnTo>
                    <a:pt x="4" y="298"/>
                  </a:lnTo>
                  <a:lnTo>
                    <a:pt x="11" y="321"/>
                  </a:lnTo>
                  <a:lnTo>
                    <a:pt x="18" y="345"/>
                  </a:lnTo>
                  <a:lnTo>
                    <a:pt x="29" y="367"/>
                  </a:lnTo>
                  <a:lnTo>
                    <a:pt x="42" y="387"/>
                  </a:lnTo>
                  <a:lnTo>
                    <a:pt x="57" y="407"/>
                  </a:lnTo>
                  <a:lnTo>
                    <a:pt x="71" y="424"/>
                  </a:lnTo>
                  <a:lnTo>
                    <a:pt x="71" y="424"/>
                  </a:lnTo>
                  <a:lnTo>
                    <a:pt x="90" y="440"/>
                  </a:lnTo>
                  <a:lnTo>
                    <a:pt x="110" y="455"/>
                  </a:lnTo>
                  <a:lnTo>
                    <a:pt x="130" y="467"/>
                  </a:lnTo>
                  <a:lnTo>
                    <a:pt x="152" y="477"/>
                  </a:lnTo>
                  <a:lnTo>
                    <a:pt x="174" y="486"/>
                  </a:lnTo>
                  <a:lnTo>
                    <a:pt x="197" y="491"/>
                  </a:lnTo>
                  <a:lnTo>
                    <a:pt x="223" y="495"/>
                  </a:lnTo>
                  <a:lnTo>
                    <a:pt x="248" y="497"/>
                  </a:lnTo>
                  <a:lnTo>
                    <a:pt x="248" y="497"/>
                  </a:lnTo>
                  <a:lnTo>
                    <a:pt x="274" y="495"/>
                  </a:lnTo>
                  <a:lnTo>
                    <a:pt x="298" y="491"/>
                  </a:lnTo>
                  <a:lnTo>
                    <a:pt x="321" y="486"/>
                  </a:lnTo>
                  <a:lnTo>
                    <a:pt x="345" y="477"/>
                  </a:lnTo>
                  <a:lnTo>
                    <a:pt x="367" y="467"/>
                  </a:lnTo>
                  <a:lnTo>
                    <a:pt x="387" y="455"/>
                  </a:lnTo>
                  <a:lnTo>
                    <a:pt x="405" y="440"/>
                  </a:lnTo>
                  <a:lnTo>
                    <a:pt x="423" y="424"/>
                  </a:lnTo>
                  <a:lnTo>
                    <a:pt x="423" y="424"/>
                  </a:lnTo>
                  <a:lnTo>
                    <a:pt x="440" y="407"/>
                  </a:lnTo>
                  <a:lnTo>
                    <a:pt x="453" y="387"/>
                  </a:lnTo>
                  <a:lnTo>
                    <a:pt x="465" y="367"/>
                  </a:lnTo>
                  <a:lnTo>
                    <a:pt x="476" y="345"/>
                  </a:lnTo>
                  <a:lnTo>
                    <a:pt x="485" y="321"/>
                  </a:lnTo>
                  <a:lnTo>
                    <a:pt x="491" y="298"/>
                  </a:lnTo>
                  <a:lnTo>
                    <a:pt x="495" y="274"/>
                  </a:lnTo>
                  <a:lnTo>
                    <a:pt x="496" y="248"/>
                  </a:lnTo>
                  <a:lnTo>
                    <a:pt x="456" y="248"/>
                  </a:lnTo>
                  <a:close/>
                </a:path>
              </a:pathLst>
            </a:custGeom>
            <a:solidFill>
              <a:srgbClr val="00A6B9"/>
            </a:solidFill>
            <a:ln>
              <a:noFill/>
            </a:ln>
          </p:spPr>
          <p:txBody>
            <a:bodyPr vert="horz" wrap="square" lIns="91440" tIns="45720" rIns="91440" bIns="45720" numCol="1" anchor="t" anchorCtr="0" compatLnSpc="1"/>
            <a:lstStyle/>
            <a:p>
              <a:endParaRPr lang="zh-CN" altLang="en-US"/>
            </a:p>
          </p:txBody>
        </p:sp>
        <p:sp>
          <p:nvSpPr>
            <p:cNvPr id="1247" name="Freeform 268"/>
            <p:cNvSpPr/>
            <p:nvPr/>
          </p:nvSpPr>
          <p:spPr bwMode="auto">
            <a:xfrm>
              <a:off x="-4338638" y="2398713"/>
              <a:ext cx="134938" cy="63500"/>
            </a:xfrm>
            <a:custGeom>
              <a:avLst/>
              <a:gdLst>
                <a:gd name="T0" fmla="*/ 171 w 171"/>
                <a:gd name="T1" fmla="*/ 40 h 80"/>
                <a:gd name="T2" fmla="*/ 171 w 171"/>
                <a:gd name="T3" fmla="*/ 40 h 80"/>
                <a:gd name="T4" fmla="*/ 171 w 171"/>
                <a:gd name="T5" fmla="*/ 49 h 80"/>
                <a:gd name="T6" fmla="*/ 167 w 171"/>
                <a:gd name="T7" fmla="*/ 56 h 80"/>
                <a:gd name="T8" fmla="*/ 164 w 171"/>
                <a:gd name="T9" fmla="*/ 64 h 80"/>
                <a:gd name="T10" fmla="*/ 160 w 171"/>
                <a:gd name="T11" fmla="*/ 69 h 80"/>
                <a:gd name="T12" fmla="*/ 153 w 171"/>
                <a:gd name="T13" fmla="*/ 75 h 80"/>
                <a:gd name="T14" fmla="*/ 147 w 171"/>
                <a:gd name="T15" fmla="*/ 78 h 80"/>
                <a:gd name="T16" fmla="*/ 138 w 171"/>
                <a:gd name="T17" fmla="*/ 80 h 80"/>
                <a:gd name="T18" fmla="*/ 131 w 171"/>
                <a:gd name="T19" fmla="*/ 80 h 80"/>
                <a:gd name="T20" fmla="*/ 41 w 171"/>
                <a:gd name="T21" fmla="*/ 80 h 80"/>
                <a:gd name="T22" fmla="*/ 41 w 171"/>
                <a:gd name="T23" fmla="*/ 80 h 80"/>
                <a:gd name="T24" fmla="*/ 32 w 171"/>
                <a:gd name="T25" fmla="*/ 80 h 80"/>
                <a:gd name="T26" fmla="*/ 25 w 171"/>
                <a:gd name="T27" fmla="*/ 78 h 80"/>
                <a:gd name="T28" fmla="*/ 18 w 171"/>
                <a:gd name="T29" fmla="*/ 75 h 80"/>
                <a:gd name="T30" fmla="*/ 12 w 171"/>
                <a:gd name="T31" fmla="*/ 69 h 80"/>
                <a:gd name="T32" fmla="*/ 7 w 171"/>
                <a:gd name="T33" fmla="*/ 64 h 80"/>
                <a:gd name="T34" fmla="*/ 3 w 171"/>
                <a:gd name="T35" fmla="*/ 56 h 80"/>
                <a:gd name="T36" fmla="*/ 1 w 171"/>
                <a:gd name="T37" fmla="*/ 49 h 80"/>
                <a:gd name="T38" fmla="*/ 0 w 171"/>
                <a:gd name="T39" fmla="*/ 40 h 80"/>
                <a:gd name="T40" fmla="*/ 0 w 171"/>
                <a:gd name="T41" fmla="*/ 40 h 80"/>
                <a:gd name="T42" fmla="*/ 1 w 171"/>
                <a:gd name="T43" fmla="*/ 33 h 80"/>
                <a:gd name="T44" fmla="*/ 3 w 171"/>
                <a:gd name="T45" fmla="*/ 25 h 80"/>
                <a:gd name="T46" fmla="*/ 7 w 171"/>
                <a:gd name="T47" fmla="*/ 18 h 80"/>
                <a:gd name="T48" fmla="*/ 12 w 171"/>
                <a:gd name="T49" fmla="*/ 13 h 80"/>
                <a:gd name="T50" fmla="*/ 18 w 171"/>
                <a:gd name="T51" fmla="*/ 7 h 80"/>
                <a:gd name="T52" fmla="*/ 25 w 171"/>
                <a:gd name="T53" fmla="*/ 3 h 80"/>
                <a:gd name="T54" fmla="*/ 32 w 171"/>
                <a:gd name="T55" fmla="*/ 2 h 80"/>
                <a:gd name="T56" fmla="*/ 41 w 171"/>
                <a:gd name="T57" fmla="*/ 0 h 80"/>
                <a:gd name="T58" fmla="*/ 131 w 171"/>
                <a:gd name="T59" fmla="*/ 0 h 80"/>
                <a:gd name="T60" fmla="*/ 131 w 171"/>
                <a:gd name="T61" fmla="*/ 0 h 80"/>
                <a:gd name="T62" fmla="*/ 138 w 171"/>
                <a:gd name="T63" fmla="*/ 2 h 80"/>
                <a:gd name="T64" fmla="*/ 147 w 171"/>
                <a:gd name="T65" fmla="*/ 3 h 80"/>
                <a:gd name="T66" fmla="*/ 153 w 171"/>
                <a:gd name="T67" fmla="*/ 7 h 80"/>
                <a:gd name="T68" fmla="*/ 160 w 171"/>
                <a:gd name="T69" fmla="*/ 13 h 80"/>
                <a:gd name="T70" fmla="*/ 164 w 171"/>
                <a:gd name="T71" fmla="*/ 18 h 80"/>
                <a:gd name="T72" fmla="*/ 167 w 171"/>
                <a:gd name="T73" fmla="*/ 25 h 80"/>
                <a:gd name="T74" fmla="*/ 171 w 171"/>
                <a:gd name="T75" fmla="*/ 33 h 80"/>
                <a:gd name="T76" fmla="*/ 171 w 171"/>
                <a:gd name="T77" fmla="*/ 40 h 80"/>
                <a:gd name="T78" fmla="*/ 171 w 171"/>
                <a:gd name="T79" fmla="*/ 4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1" h="80">
                  <a:moveTo>
                    <a:pt x="171" y="40"/>
                  </a:moveTo>
                  <a:lnTo>
                    <a:pt x="171" y="40"/>
                  </a:lnTo>
                  <a:lnTo>
                    <a:pt x="171" y="49"/>
                  </a:lnTo>
                  <a:lnTo>
                    <a:pt x="167" y="56"/>
                  </a:lnTo>
                  <a:lnTo>
                    <a:pt x="164" y="64"/>
                  </a:lnTo>
                  <a:lnTo>
                    <a:pt x="160" y="69"/>
                  </a:lnTo>
                  <a:lnTo>
                    <a:pt x="153" y="75"/>
                  </a:lnTo>
                  <a:lnTo>
                    <a:pt x="147" y="78"/>
                  </a:lnTo>
                  <a:lnTo>
                    <a:pt x="138" y="80"/>
                  </a:lnTo>
                  <a:lnTo>
                    <a:pt x="131" y="80"/>
                  </a:lnTo>
                  <a:lnTo>
                    <a:pt x="41" y="80"/>
                  </a:lnTo>
                  <a:lnTo>
                    <a:pt x="41" y="80"/>
                  </a:lnTo>
                  <a:lnTo>
                    <a:pt x="32" y="80"/>
                  </a:lnTo>
                  <a:lnTo>
                    <a:pt x="25" y="78"/>
                  </a:lnTo>
                  <a:lnTo>
                    <a:pt x="18" y="75"/>
                  </a:lnTo>
                  <a:lnTo>
                    <a:pt x="12" y="69"/>
                  </a:lnTo>
                  <a:lnTo>
                    <a:pt x="7" y="64"/>
                  </a:lnTo>
                  <a:lnTo>
                    <a:pt x="3" y="56"/>
                  </a:lnTo>
                  <a:lnTo>
                    <a:pt x="1" y="49"/>
                  </a:lnTo>
                  <a:lnTo>
                    <a:pt x="0" y="40"/>
                  </a:lnTo>
                  <a:lnTo>
                    <a:pt x="0" y="40"/>
                  </a:lnTo>
                  <a:lnTo>
                    <a:pt x="1" y="33"/>
                  </a:lnTo>
                  <a:lnTo>
                    <a:pt x="3" y="25"/>
                  </a:lnTo>
                  <a:lnTo>
                    <a:pt x="7" y="18"/>
                  </a:lnTo>
                  <a:lnTo>
                    <a:pt x="12" y="13"/>
                  </a:lnTo>
                  <a:lnTo>
                    <a:pt x="18" y="7"/>
                  </a:lnTo>
                  <a:lnTo>
                    <a:pt x="25" y="3"/>
                  </a:lnTo>
                  <a:lnTo>
                    <a:pt x="32" y="2"/>
                  </a:lnTo>
                  <a:lnTo>
                    <a:pt x="41" y="0"/>
                  </a:lnTo>
                  <a:lnTo>
                    <a:pt x="131" y="0"/>
                  </a:lnTo>
                  <a:lnTo>
                    <a:pt x="131" y="0"/>
                  </a:lnTo>
                  <a:lnTo>
                    <a:pt x="138" y="2"/>
                  </a:lnTo>
                  <a:lnTo>
                    <a:pt x="147" y="3"/>
                  </a:lnTo>
                  <a:lnTo>
                    <a:pt x="153" y="7"/>
                  </a:lnTo>
                  <a:lnTo>
                    <a:pt x="160" y="13"/>
                  </a:lnTo>
                  <a:lnTo>
                    <a:pt x="164" y="18"/>
                  </a:lnTo>
                  <a:lnTo>
                    <a:pt x="167" y="25"/>
                  </a:lnTo>
                  <a:lnTo>
                    <a:pt x="171" y="33"/>
                  </a:lnTo>
                  <a:lnTo>
                    <a:pt x="171" y="40"/>
                  </a:lnTo>
                  <a:lnTo>
                    <a:pt x="171" y="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8" name="Rectangle 269"/>
            <p:cNvSpPr>
              <a:spLocks noChangeArrowheads="1"/>
            </p:cNvSpPr>
            <p:nvPr/>
          </p:nvSpPr>
          <p:spPr bwMode="auto">
            <a:xfrm>
              <a:off x="-4681538" y="2320926"/>
              <a:ext cx="117475" cy="34925"/>
            </a:xfrm>
            <a:prstGeom prst="rect">
              <a:avLst/>
            </a:prstGeom>
            <a:solidFill>
              <a:srgbClr val="1D80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50" name="Freeform 271"/>
            <p:cNvSpPr/>
            <p:nvPr/>
          </p:nvSpPr>
          <p:spPr bwMode="auto">
            <a:xfrm>
              <a:off x="-4030663" y="4448176"/>
              <a:ext cx="131763" cy="131763"/>
            </a:xfrm>
            <a:custGeom>
              <a:avLst/>
              <a:gdLst>
                <a:gd name="T0" fmla="*/ 82 w 166"/>
                <a:gd name="T1" fmla="*/ 167 h 167"/>
                <a:gd name="T2" fmla="*/ 82 w 166"/>
                <a:gd name="T3" fmla="*/ 167 h 167"/>
                <a:gd name="T4" fmla="*/ 66 w 166"/>
                <a:gd name="T5" fmla="*/ 165 h 167"/>
                <a:gd name="T6" fmla="*/ 51 w 166"/>
                <a:gd name="T7" fmla="*/ 161 h 167"/>
                <a:gd name="T8" fmla="*/ 37 w 166"/>
                <a:gd name="T9" fmla="*/ 152 h 167"/>
                <a:gd name="T10" fmla="*/ 24 w 166"/>
                <a:gd name="T11" fmla="*/ 143 h 167"/>
                <a:gd name="T12" fmla="*/ 15 w 166"/>
                <a:gd name="T13" fmla="*/ 130 h 167"/>
                <a:gd name="T14" fmla="*/ 6 w 166"/>
                <a:gd name="T15" fmla="*/ 115 h 167"/>
                <a:gd name="T16" fmla="*/ 2 w 166"/>
                <a:gd name="T17" fmla="*/ 101 h 167"/>
                <a:gd name="T18" fmla="*/ 0 w 166"/>
                <a:gd name="T19" fmla="*/ 84 h 167"/>
                <a:gd name="T20" fmla="*/ 0 w 166"/>
                <a:gd name="T21" fmla="*/ 84 h 167"/>
                <a:gd name="T22" fmla="*/ 2 w 166"/>
                <a:gd name="T23" fmla="*/ 68 h 167"/>
                <a:gd name="T24" fmla="*/ 6 w 166"/>
                <a:gd name="T25" fmla="*/ 52 h 167"/>
                <a:gd name="T26" fmla="*/ 15 w 166"/>
                <a:gd name="T27" fmla="*/ 37 h 167"/>
                <a:gd name="T28" fmla="*/ 24 w 166"/>
                <a:gd name="T29" fmla="*/ 26 h 167"/>
                <a:gd name="T30" fmla="*/ 37 w 166"/>
                <a:gd name="T31" fmla="*/ 15 h 167"/>
                <a:gd name="T32" fmla="*/ 51 w 166"/>
                <a:gd name="T33" fmla="*/ 8 h 167"/>
                <a:gd name="T34" fmla="*/ 66 w 166"/>
                <a:gd name="T35" fmla="*/ 2 h 167"/>
                <a:gd name="T36" fmla="*/ 82 w 166"/>
                <a:gd name="T37" fmla="*/ 0 h 167"/>
                <a:gd name="T38" fmla="*/ 82 w 166"/>
                <a:gd name="T39" fmla="*/ 0 h 167"/>
                <a:gd name="T40" fmla="*/ 99 w 166"/>
                <a:gd name="T41" fmla="*/ 2 h 167"/>
                <a:gd name="T42" fmla="*/ 115 w 166"/>
                <a:gd name="T43" fmla="*/ 8 h 167"/>
                <a:gd name="T44" fmla="*/ 130 w 166"/>
                <a:gd name="T45" fmla="*/ 15 h 167"/>
                <a:gd name="T46" fmla="*/ 141 w 166"/>
                <a:gd name="T47" fmla="*/ 26 h 167"/>
                <a:gd name="T48" fmla="*/ 151 w 166"/>
                <a:gd name="T49" fmla="*/ 37 h 167"/>
                <a:gd name="T50" fmla="*/ 159 w 166"/>
                <a:gd name="T51" fmla="*/ 52 h 167"/>
                <a:gd name="T52" fmla="*/ 164 w 166"/>
                <a:gd name="T53" fmla="*/ 68 h 167"/>
                <a:gd name="T54" fmla="*/ 166 w 166"/>
                <a:gd name="T55" fmla="*/ 84 h 167"/>
                <a:gd name="T56" fmla="*/ 166 w 166"/>
                <a:gd name="T57" fmla="*/ 84 h 167"/>
                <a:gd name="T58" fmla="*/ 164 w 166"/>
                <a:gd name="T59" fmla="*/ 101 h 167"/>
                <a:gd name="T60" fmla="*/ 159 w 166"/>
                <a:gd name="T61" fmla="*/ 115 h 167"/>
                <a:gd name="T62" fmla="*/ 151 w 166"/>
                <a:gd name="T63" fmla="*/ 130 h 167"/>
                <a:gd name="T64" fmla="*/ 141 w 166"/>
                <a:gd name="T65" fmla="*/ 143 h 167"/>
                <a:gd name="T66" fmla="*/ 130 w 166"/>
                <a:gd name="T67" fmla="*/ 152 h 167"/>
                <a:gd name="T68" fmla="*/ 115 w 166"/>
                <a:gd name="T69" fmla="*/ 161 h 167"/>
                <a:gd name="T70" fmla="*/ 99 w 166"/>
                <a:gd name="T71" fmla="*/ 165 h 167"/>
                <a:gd name="T72" fmla="*/ 82 w 166"/>
                <a:gd name="T73"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6" h="167">
                  <a:moveTo>
                    <a:pt x="82" y="167"/>
                  </a:moveTo>
                  <a:lnTo>
                    <a:pt x="82" y="167"/>
                  </a:lnTo>
                  <a:lnTo>
                    <a:pt x="66" y="165"/>
                  </a:lnTo>
                  <a:lnTo>
                    <a:pt x="51" y="161"/>
                  </a:lnTo>
                  <a:lnTo>
                    <a:pt x="37" y="152"/>
                  </a:lnTo>
                  <a:lnTo>
                    <a:pt x="24" y="143"/>
                  </a:lnTo>
                  <a:lnTo>
                    <a:pt x="15" y="130"/>
                  </a:lnTo>
                  <a:lnTo>
                    <a:pt x="6" y="115"/>
                  </a:lnTo>
                  <a:lnTo>
                    <a:pt x="2" y="101"/>
                  </a:lnTo>
                  <a:lnTo>
                    <a:pt x="0" y="84"/>
                  </a:lnTo>
                  <a:lnTo>
                    <a:pt x="0" y="84"/>
                  </a:lnTo>
                  <a:lnTo>
                    <a:pt x="2" y="68"/>
                  </a:lnTo>
                  <a:lnTo>
                    <a:pt x="6" y="52"/>
                  </a:lnTo>
                  <a:lnTo>
                    <a:pt x="15" y="37"/>
                  </a:lnTo>
                  <a:lnTo>
                    <a:pt x="24" y="26"/>
                  </a:lnTo>
                  <a:lnTo>
                    <a:pt x="37" y="15"/>
                  </a:lnTo>
                  <a:lnTo>
                    <a:pt x="51" y="8"/>
                  </a:lnTo>
                  <a:lnTo>
                    <a:pt x="66" y="2"/>
                  </a:lnTo>
                  <a:lnTo>
                    <a:pt x="82" y="0"/>
                  </a:lnTo>
                  <a:lnTo>
                    <a:pt x="82" y="0"/>
                  </a:lnTo>
                  <a:lnTo>
                    <a:pt x="99" y="2"/>
                  </a:lnTo>
                  <a:lnTo>
                    <a:pt x="115" y="8"/>
                  </a:lnTo>
                  <a:lnTo>
                    <a:pt x="130" y="15"/>
                  </a:lnTo>
                  <a:lnTo>
                    <a:pt x="141" y="26"/>
                  </a:lnTo>
                  <a:lnTo>
                    <a:pt x="151" y="37"/>
                  </a:lnTo>
                  <a:lnTo>
                    <a:pt x="159" y="52"/>
                  </a:lnTo>
                  <a:lnTo>
                    <a:pt x="164" y="68"/>
                  </a:lnTo>
                  <a:lnTo>
                    <a:pt x="166" y="84"/>
                  </a:lnTo>
                  <a:lnTo>
                    <a:pt x="166" y="84"/>
                  </a:lnTo>
                  <a:lnTo>
                    <a:pt x="164" y="101"/>
                  </a:lnTo>
                  <a:lnTo>
                    <a:pt x="159" y="115"/>
                  </a:lnTo>
                  <a:lnTo>
                    <a:pt x="151" y="130"/>
                  </a:lnTo>
                  <a:lnTo>
                    <a:pt x="141" y="143"/>
                  </a:lnTo>
                  <a:lnTo>
                    <a:pt x="130" y="152"/>
                  </a:lnTo>
                  <a:lnTo>
                    <a:pt x="115" y="161"/>
                  </a:lnTo>
                  <a:lnTo>
                    <a:pt x="99" y="165"/>
                  </a:lnTo>
                  <a:lnTo>
                    <a:pt x="82"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3" name="Freeform 273"/>
            <p:cNvSpPr>
              <a:spLocks noEditPoints="1"/>
            </p:cNvSpPr>
            <p:nvPr/>
          </p:nvSpPr>
          <p:spPr bwMode="auto">
            <a:xfrm>
              <a:off x="-4456113" y="3263901"/>
              <a:ext cx="985838" cy="530225"/>
            </a:xfrm>
            <a:custGeom>
              <a:avLst/>
              <a:gdLst>
                <a:gd name="T0" fmla="*/ 1242 w 1242"/>
                <a:gd name="T1" fmla="*/ 531 h 668"/>
                <a:gd name="T2" fmla="*/ 1136 w 1242"/>
                <a:gd name="T3" fmla="*/ 531 h 668"/>
                <a:gd name="T4" fmla="*/ 1136 w 1242"/>
                <a:gd name="T5" fmla="*/ 668 h 668"/>
                <a:gd name="T6" fmla="*/ 1242 w 1242"/>
                <a:gd name="T7" fmla="*/ 668 h 668"/>
                <a:gd name="T8" fmla="*/ 1242 w 1242"/>
                <a:gd name="T9" fmla="*/ 531 h 668"/>
                <a:gd name="T10" fmla="*/ 127 w 1242"/>
                <a:gd name="T11" fmla="*/ 0 h 668"/>
                <a:gd name="T12" fmla="*/ 58 w 1242"/>
                <a:gd name="T13" fmla="*/ 0 h 668"/>
                <a:gd name="T14" fmla="*/ 58 w 1242"/>
                <a:gd name="T15" fmla="*/ 0 h 668"/>
                <a:gd name="T16" fmla="*/ 47 w 1242"/>
                <a:gd name="T17" fmla="*/ 0 h 668"/>
                <a:gd name="T18" fmla="*/ 36 w 1242"/>
                <a:gd name="T19" fmla="*/ 3 h 668"/>
                <a:gd name="T20" fmla="*/ 25 w 1242"/>
                <a:gd name="T21" fmla="*/ 9 h 668"/>
                <a:gd name="T22" fmla="*/ 18 w 1242"/>
                <a:gd name="T23" fmla="*/ 16 h 668"/>
                <a:gd name="T24" fmla="*/ 11 w 1242"/>
                <a:gd name="T25" fmla="*/ 25 h 668"/>
                <a:gd name="T26" fmla="*/ 5 w 1242"/>
                <a:gd name="T27" fmla="*/ 34 h 668"/>
                <a:gd name="T28" fmla="*/ 2 w 1242"/>
                <a:gd name="T29" fmla="*/ 45 h 668"/>
                <a:gd name="T30" fmla="*/ 0 w 1242"/>
                <a:gd name="T31" fmla="*/ 58 h 668"/>
                <a:gd name="T32" fmla="*/ 0 w 1242"/>
                <a:gd name="T33" fmla="*/ 668 h 668"/>
                <a:gd name="T34" fmla="*/ 104 w 1242"/>
                <a:gd name="T35" fmla="*/ 668 h 668"/>
                <a:gd name="T36" fmla="*/ 104 w 1242"/>
                <a:gd name="T37" fmla="*/ 89 h 668"/>
                <a:gd name="T38" fmla="*/ 127 w 1242"/>
                <a:gd name="T39" fmla="*/ 89 h 668"/>
                <a:gd name="T40" fmla="*/ 127 w 1242"/>
                <a:gd name="T41" fmla="*/ 0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2" h="668">
                  <a:moveTo>
                    <a:pt x="1242" y="531"/>
                  </a:moveTo>
                  <a:lnTo>
                    <a:pt x="1136" y="531"/>
                  </a:lnTo>
                  <a:lnTo>
                    <a:pt x="1136" y="668"/>
                  </a:lnTo>
                  <a:lnTo>
                    <a:pt x="1242" y="668"/>
                  </a:lnTo>
                  <a:lnTo>
                    <a:pt x="1242" y="531"/>
                  </a:lnTo>
                  <a:close/>
                  <a:moveTo>
                    <a:pt x="127" y="0"/>
                  </a:moveTo>
                  <a:lnTo>
                    <a:pt x="58" y="0"/>
                  </a:lnTo>
                  <a:lnTo>
                    <a:pt x="58" y="0"/>
                  </a:lnTo>
                  <a:lnTo>
                    <a:pt x="47" y="0"/>
                  </a:lnTo>
                  <a:lnTo>
                    <a:pt x="36" y="3"/>
                  </a:lnTo>
                  <a:lnTo>
                    <a:pt x="25" y="9"/>
                  </a:lnTo>
                  <a:lnTo>
                    <a:pt x="18" y="16"/>
                  </a:lnTo>
                  <a:lnTo>
                    <a:pt x="11" y="25"/>
                  </a:lnTo>
                  <a:lnTo>
                    <a:pt x="5" y="34"/>
                  </a:lnTo>
                  <a:lnTo>
                    <a:pt x="2" y="45"/>
                  </a:lnTo>
                  <a:lnTo>
                    <a:pt x="0" y="58"/>
                  </a:lnTo>
                  <a:lnTo>
                    <a:pt x="0" y="668"/>
                  </a:lnTo>
                  <a:lnTo>
                    <a:pt x="104" y="668"/>
                  </a:lnTo>
                  <a:lnTo>
                    <a:pt x="104" y="89"/>
                  </a:lnTo>
                  <a:lnTo>
                    <a:pt x="127" y="89"/>
                  </a:lnTo>
                  <a:lnTo>
                    <a:pt x="127" y="0"/>
                  </a:lnTo>
                  <a:close/>
                </a:path>
              </a:pathLst>
            </a:custGeom>
            <a:solidFill>
              <a:srgbClr val="413D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4" name="Rectangle 274"/>
            <p:cNvSpPr>
              <a:spLocks noChangeArrowheads="1"/>
            </p:cNvSpPr>
            <p:nvPr/>
          </p:nvSpPr>
          <p:spPr bwMode="auto">
            <a:xfrm>
              <a:off x="-3554413" y="3686176"/>
              <a:ext cx="84138"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55" name="Freeform 275"/>
            <p:cNvSpPr/>
            <p:nvPr/>
          </p:nvSpPr>
          <p:spPr bwMode="auto">
            <a:xfrm>
              <a:off x="-4456113" y="3263901"/>
              <a:ext cx="101600" cy="530225"/>
            </a:xfrm>
            <a:custGeom>
              <a:avLst/>
              <a:gdLst>
                <a:gd name="T0" fmla="*/ 127 w 127"/>
                <a:gd name="T1" fmla="*/ 0 h 668"/>
                <a:gd name="T2" fmla="*/ 58 w 127"/>
                <a:gd name="T3" fmla="*/ 0 h 668"/>
                <a:gd name="T4" fmla="*/ 58 w 127"/>
                <a:gd name="T5" fmla="*/ 0 h 668"/>
                <a:gd name="T6" fmla="*/ 47 w 127"/>
                <a:gd name="T7" fmla="*/ 0 h 668"/>
                <a:gd name="T8" fmla="*/ 36 w 127"/>
                <a:gd name="T9" fmla="*/ 3 h 668"/>
                <a:gd name="T10" fmla="*/ 25 w 127"/>
                <a:gd name="T11" fmla="*/ 9 h 668"/>
                <a:gd name="T12" fmla="*/ 18 w 127"/>
                <a:gd name="T13" fmla="*/ 16 h 668"/>
                <a:gd name="T14" fmla="*/ 11 w 127"/>
                <a:gd name="T15" fmla="*/ 25 h 668"/>
                <a:gd name="T16" fmla="*/ 5 w 127"/>
                <a:gd name="T17" fmla="*/ 34 h 668"/>
                <a:gd name="T18" fmla="*/ 2 w 127"/>
                <a:gd name="T19" fmla="*/ 45 h 668"/>
                <a:gd name="T20" fmla="*/ 0 w 127"/>
                <a:gd name="T21" fmla="*/ 58 h 668"/>
                <a:gd name="T22" fmla="*/ 0 w 127"/>
                <a:gd name="T23" fmla="*/ 668 h 668"/>
                <a:gd name="T24" fmla="*/ 104 w 127"/>
                <a:gd name="T25" fmla="*/ 668 h 668"/>
                <a:gd name="T26" fmla="*/ 104 w 127"/>
                <a:gd name="T27" fmla="*/ 89 h 668"/>
                <a:gd name="T28" fmla="*/ 127 w 127"/>
                <a:gd name="T29" fmla="*/ 89 h 668"/>
                <a:gd name="T30" fmla="*/ 127 w 127"/>
                <a:gd name="T31" fmla="*/ 0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7" h="668">
                  <a:moveTo>
                    <a:pt x="127" y="0"/>
                  </a:moveTo>
                  <a:lnTo>
                    <a:pt x="58" y="0"/>
                  </a:lnTo>
                  <a:lnTo>
                    <a:pt x="58" y="0"/>
                  </a:lnTo>
                  <a:lnTo>
                    <a:pt x="47" y="0"/>
                  </a:lnTo>
                  <a:lnTo>
                    <a:pt x="36" y="3"/>
                  </a:lnTo>
                  <a:lnTo>
                    <a:pt x="25" y="9"/>
                  </a:lnTo>
                  <a:lnTo>
                    <a:pt x="18" y="16"/>
                  </a:lnTo>
                  <a:lnTo>
                    <a:pt x="11" y="25"/>
                  </a:lnTo>
                  <a:lnTo>
                    <a:pt x="5" y="34"/>
                  </a:lnTo>
                  <a:lnTo>
                    <a:pt x="2" y="45"/>
                  </a:lnTo>
                  <a:lnTo>
                    <a:pt x="0" y="58"/>
                  </a:lnTo>
                  <a:lnTo>
                    <a:pt x="0" y="668"/>
                  </a:lnTo>
                  <a:lnTo>
                    <a:pt x="104" y="668"/>
                  </a:lnTo>
                  <a:lnTo>
                    <a:pt x="104" y="89"/>
                  </a:lnTo>
                  <a:lnTo>
                    <a:pt x="127" y="89"/>
                  </a:lnTo>
                  <a:lnTo>
                    <a:pt x="1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7" name="Rectangle 277"/>
            <p:cNvSpPr>
              <a:spLocks noChangeArrowheads="1"/>
            </p:cNvSpPr>
            <p:nvPr/>
          </p:nvSpPr>
          <p:spPr bwMode="auto">
            <a:xfrm>
              <a:off x="-3554413" y="3455988"/>
              <a:ext cx="8413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58" name="Freeform 278"/>
            <p:cNvSpPr/>
            <p:nvPr/>
          </p:nvSpPr>
          <p:spPr bwMode="auto">
            <a:xfrm>
              <a:off x="-4354513" y="3263901"/>
              <a:ext cx="884238" cy="134938"/>
            </a:xfrm>
            <a:custGeom>
              <a:avLst/>
              <a:gdLst>
                <a:gd name="T0" fmla="*/ 1057 w 1115"/>
                <a:gd name="T1" fmla="*/ 0 h 170"/>
                <a:gd name="T2" fmla="*/ 0 w 1115"/>
                <a:gd name="T3" fmla="*/ 0 h 170"/>
                <a:gd name="T4" fmla="*/ 0 w 1115"/>
                <a:gd name="T5" fmla="*/ 89 h 170"/>
                <a:gd name="T6" fmla="*/ 1009 w 1115"/>
                <a:gd name="T7" fmla="*/ 89 h 170"/>
                <a:gd name="T8" fmla="*/ 1009 w 1115"/>
                <a:gd name="T9" fmla="*/ 170 h 170"/>
                <a:gd name="T10" fmla="*/ 1115 w 1115"/>
                <a:gd name="T11" fmla="*/ 170 h 170"/>
                <a:gd name="T12" fmla="*/ 1115 w 1115"/>
                <a:gd name="T13" fmla="*/ 89 h 170"/>
                <a:gd name="T14" fmla="*/ 192 w 1115"/>
                <a:gd name="T15" fmla="*/ 89 h 170"/>
                <a:gd name="T16" fmla="*/ 192 w 1115"/>
                <a:gd name="T17" fmla="*/ 14 h 170"/>
                <a:gd name="T18" fmla="*/ 1095 w 1115"/>
                <a:gd name="T19" fmla="*/ 14 h 170"/>
                <a:gd name="T20" fmla="*/ 1095 w 1115"/>
                <a:gd name="T21" fmla="*/ 14 h 170"/>
                <a:gd name="T22" fmla="*/ 1088 w 1115"/>
                <a:gd name="T23" fmla="*/ 9 h 170"/>
                <a:gd name="T24" fmla="*/ 1078 w 1115"/>
                <a:gd name="T25" fmla="*/ 3 h 170"/>
                <a:gd name="T26" fmla="*/ 1068 w 1115"/>
                <a:gd name="T27" fmla="*/ 0 h 170"/>
                <a:gd name="T28" fmla="*/ 1057 w 1115"/>
                <a:gd name="T2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15" h="170">
                  <a:moveTo>
                    <a:pt x="1057" y="0"/>
                  </a:moveTo>
                  <a:lnTo>
                    <a:pt x="0" y="0"/>
                  </a:lnTo>
                  <a:lnTo>
                    <a:pt x="0" y="89"/>
                  </a:lnTo>
                  <a:lnTo>
                    <a:pt x="1009" y="89"/>
                  </a:lnTo>
                  <a:lnTo>
                    <a:pt x="1009" y="170"/>
                  </a:lnTo>
                  <a:lnTo>
                    <a:pt x="1115" y="170"/>
                  </a:lnTo>
                  <a:lnTo>
                    <a:pt x="1115" y="89"/>
                  </a:lnTo>
                  <a:lnTo>
                    <a:pt x="192" y="89"/>
                  </a:lnTo>
                  <a:lnTo>
                    <a:pt x="192" y="14"/>
                  </a:lnTo>
                  <a:lnTo>
                    <a:pt x="1095" y="14"/>
                  </a:lnTo>
                  <a:lnTo>
                    <a:pt x="1095" y="14"/>
                  </a:lnTo>
                  <a:lnTo>
                    <a:pt x="1088" y="9"/>
                  </a:lnTo>
                  <a:lnTo>
                    <a:pt x="1078" y="3"/>
                  </a:lnTo>
                  <a:lnTo>
                    <a:pt x="1068" y="0"/>
                  </a:lnTo>
                  <a:lnTo>
                    <a:pt x="10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9" name="Freeform 279"/>
            <p:cNvSpPr>
              <a:spLocks noEditPoints="1"/>
            </p:cNvSpPr>
            <p:nvPr/>
          </p:nvSpPr>
          <p:spPr bwMode="auto">
            <a:xfrm>
              <a:off x="-4456113" y="3794126"/>
              <a:ext cx="985838" cy="187325"/>
            </a:xfrm>
            <a:custGeom>
              <a:avLst/>
              <a:gdLst>
                <a:gd name="T0" fmla="*/ 104 w 1242"/>
                <a:gd name="T1" fmla="*/ 0 h 236"/>
                <a:gd name="T2" fmla="*/ 0 w 1242"/>
                <a:gd name="T3" fmla="*/ 0 h 236"/>
                <a:gd name="T4" fmla="*/ 0 w 1242"/>
                <a:gd name="T5" fmla="*/ 236 h 236"/>
                <a:gd name="T6" fmla="*/ 104 w 1242"/>
                <a:gd name="T7" fmla="*/ 236 h 236"/>
                <a:gd name="T8" fmla="*/ 104 w 1242"/>
                <a:gd name="T9" fmla="*/ 0 h 236"/>
                <a:gd name="T10" fmla="*/ 1242 w 1242"/>
                <a:gd name="T11" fmla="*/ 0 h 236"/>
                <a:gd name="T12" fmla="*/ 1136 w 1242"/>
                <a:gd name="T13" fmla="*/ 0 h 236"/>
                <a:gd name="T14" fmla="*/ 1136 w 1242"/>
                <a:gd name="T15" fmla="*/ 236 h 236"/>
                <a:gd name="T16" fmla="*/ 1242 w 1242"/>
                <a:gd name="T17" fmla="*/ 236 h 236"/>
                <a:gd name="T18" fmla="*/ 1242 w 1242"/>
                <a:gd name="T19"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2" h="236">
                  <a:moveTo>
                    <a:pt x="104" y="0"/>
                  </a:moveTo>
                  <a:lnTo>
                    <a:pt x="0" y="0"/>
                  </a:lnTo>
                  <a:lnTo>
                    <a:pt x="0" y="236"/>
                  </a:lnTo>
                  <a:lnTo>
                    <a:pt x="104" y="236"/>
                  </a:lnTo>
                  <a:lnTo>
                    <a:pt x="104" y="0"/>
                  </a:lnTo>
                  <a:close/>
                  <a:moveTo>
                    <a:pt x="1242" y="0"/>
                  </a:moveTo>
                  <a:lnTo>
                    <a:pt x="1136" y="0"/>
                  </a:lnTo>
                  <a:lnTo>
                    <a:pt x="1136" y="236"/>
                  </a:lnTo>
                  <a:lnTo>
                    <a:pt x="1242" y="236"/>
                  </a:lnTo>
                  <a:lnTo>
                    <a:pt x="1242" y="0"/>
                  </a:lnTo>
                  <a:close/>
                </a:path>
              </a:pathLst>
            </a:custGeom>
            <a:solidFill>
              <a:srgbClr val="5651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0" name="Rectangle 280"/>
            <p:cNvSpPr>
              <a:spLocks noChangeArrowheads="1"/>
            </p:cNvSpPr>
            <p:nvPr/>
          </p:nvSpPr>
          <p:spPr bwMode="auto">
            <a:xfrm>
              <a:off x="-4456113" y="3794126"/>
              <a:ext cx="82550"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61" name="Rectangle 281"/>
            <p:cNvSpPr>
              <a:spLocks noChangeArrowheads="1"/>
            </p:cNvSpPr>
            <p:nvPr/>
          </p:nvSpPr>
          <p:spPr bwMode="auto">
            <a:xfrm>
              <a:off x="-3554413" y="3794126"/>
              <a:ext cx="84138"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66" name="Freeform 286"/>
            <p:cNvSpPr>
              <a:spLocks noEditPoints="1"/>
            </p:cNvSpPr>
            <p:nvPr/>
          </p:nvSpPr>
          <p:spPr bwMode="auto">
            <a:xfrm>
              <a:off x="-4373563" y="3981451"/>
              <a:ext cx="819150" cy="414338"/>
            </a:xfrm>
            <a:custGeom>
              <a:avLst/>
              <a:gdLst>
                <a:gd name="T0" fmla="*/ 155 w 1032"/>
                <a:gd name="T1" fmla="*/ 409 h 522"/>
                <a:gd name="T2" fmla="*/ 155 w 1032"/>
                <a:gd name="T3" fmla="*/ 332 h 522"/>
                <a:gd name="T4" fmla="*/ 906 w 1032"/>
                <a:gd name="T5" fmla="*/ 332 h 522"/>
                <a:gd name="T6" fmla="*/ 906 w 1032"/>
                <a:gd name="T7" fmla="*/ 409 h 522"/>
                <a:gd name="T8" fmla="*/ 155 w 1032"/>
                <a:gd name="T9" fmla="*/ 409 h 522"/>
                <a:gd name="T10" fmla="*/ 155 w 1032"/>
                <a:gd name="T11" fmla="*/ 277 h 522"/>
                <a:gd name="T12" fmla="*/ 155 w 1032"/>
                <a:gd name="T13" fmla="*/ 200 h 522"/>
                <a:gd name="T14" fmla="*/ 521 w 1032"/>
                <a:gd name="T15" fmla="*/ 200 h 522"/>
                <a:gd name="T16" fmla="*/ 521 w 1032"/>
                <a:gd name="T17" fmla="*/ 277 h 522"/>
                <a:gd name="T18" fmla="*/ 155 w 1032"/>
                <a:gd name="T19" fmla="*/ 277 h 522"/>
                <a:gd name="T20" fmla="*/ 155 w 1032"/>
                <a:gd name="T21" fmla="*/ 146 h 522"/>
                <a:gd name="T22" fmla="*/ 155 w 1032"/>
                <a:gd name="T23" fmla="*/ 69 h 522"/>
                <a:gd name="T24" fmla="*/ 676 w 1032"/>
                <a:gd name="T25" fmla="*/ 69 h 522"/>
                <a:gd name="T26" fmla="*/ 676 w 1032"/>
                <a:gd name="T27" fmla="*/ 146 h 522"/>
                <a:gd name="T28" fmla="*/ 155 w 1032"/>
                <a:gd name="T29" fmla="*/ 146 h 522"/>
                <a:gd name="T30" fmla="*/ 1032 w 1032"/>
                <a:gd name="T31" fmla="*/ 0 h 522"/>
                <a:gd name="T32" fmla="*/ 0 w 1032"/>
                <a:gd name="T33" fmla="*/ 0 h 522"/>
                <a:gd name="T34" fmla="*/ 0 w 1032"/>
                <a:gd name="T35" fmla="*/ 522 h 522"/>
                <a:gd name="T36" fmla="*/ 1032 w 1032"/>
                <a:gd name="T37" fmla="*/ 522 h 522"/>
                <a:gd name="T38" fmla="*/ 1032 w 1032"/>
                <a:gd name="T39"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32" h="522">
                  <a:moveTo>
                    <a:pt x="155" y="409"/>
                  </a:moveTo>
                  <a:lnTo>
                    <a:pt x="155" y="332"/>
                  </a:lnTo>
                  <a:lnTo>
                    <a:pt x="906" y="332"/>
                  </a:lnTo>
                  <a:lnTo>
                    <a:pt x="906" y="409"/>
                  </a:lnTo>
                  <a:lnTo>
                    <a:pt x="155" y="409"/>
                  </a:lnTo>
                  <a:close/>
                  <a:moveTo>
                    <a:pt x="155" y="277"/>
                  </a:moveTo>
                  <a:lnTo>
                    <a:pt x="155" y="200"/>
                  </a:lnTo>
                  <a:lnTo>
                    <a:pt x="521" y="200"/>
                  </a:lnTo>
                  <a:lnTo>
                    <a:pt x="521" y="277"/>
                  </a:lnTo>
                  <a:lnTo>
                    <a:pt x="155" y="277"/>
                  </a:lnTo>
                  <a:close/>
                  <a:moveTo>
                    <a:pt x="155" y="146"/>
                  </a:moveTo>
                  <a:lnTo>
                    <a:pt x="155" y="69"/>
                  </a:lnTo>
                  <a:lnTo>
                    <a:pt x="676" y="69"/>
                  </a:lnTo>
                  <a:lnTo>
                    <a:pt x="676" y="146"/>
                  </a:lnTo>
                  <a:lnTo>
                    <a:pt x="155" y="146"/>
                  </a:lnTo>
                  <a:close/>
                  <a:moveTo>
                    <a:pt x="1032" y="0"/>
                  </a:moveTo>
                  <a:lnTo>
                    <a:pt x="0" y="0"/>
                  </a:lnTo>
                  <a:lnTo>
                    <a:pt x="0" y="522"/>
                  </a:lnTo>
                  <a:lnTo>
                    <a:pt x="1032" y="522"/>
                  </a:lnTo>
                  <a:lnTo>
                    <a:pt x="1032" y="0"/>
                  </a:lnTo>
                  <a:close/>
                </a:path>
              </a:pathLst>
            </a:custGeom>
            <a:solidFill>
              <a:srgbClr val="DEE1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7" name="Rectangle 287"/>
            <p:cNvSpPr>
              <a:spLocks noChangeArrowheads="1"/>
            </p:cNvSpPr>
            <p:nvPr/>
          </p:nvSpPr>
          <p:spPr bwMode="auto">
            <a:xfrm>
              <a:off x="-4251325" y="4244976"/>
              <a:ext cx="596900" cy="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68" name="Rectangle 288"/>
            <p:cNvSpPr>
              <a:spLocks noChangeArrowheads="1"/>
            </p:cNvSpPr>
            <p:nvPr/>
          </p:nvSpPr>
          <p:spPr bwMode="auto">
            <a:xfrm>
              <a:off x="-4251325" y="4140201"/>
              <a:ext cx="292100" cy="6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69" name="Rectangle 289"/>
            <p:cNvSpPr>
              <a:spLocks noChangeArrowheads="1"/>
            </p:cNvSpPr>
            <p:nvPr/>
          </p:nvSpPr>
          <p:spPr bwMode="auto">
            <a:xfrm>
              <a:off x="-4251325" y="4035426"/>
              <a:ext cx="414338" cy="6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70" name="Rectangle 290"/>
            <p:cNvSpPr>
              <a:spLocks noChangeArrowheads="1"/>
            </p:cNvSpPr>
            <p:nvPr/>
          </p:nvSpPr>
          <p:spPr bwMode="auto">
            <a:xfrm>
              <a:off x="-4373563" y="3981451"/>
              <a:ext cx="81915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71" name="Freeform 291"/>
            <p:cNvSpPr>
              <a:spLocks noEditPoints="1"/>
            </p:cNvSpPr>
            <p:nvPr/>
          </p:nvSpPr>
          <p:spPr bwMode="auto">
            <a:xfrm>
              <a:off x="-4373563" y="3335338"/>
              <a:ext cx="819150" cy="458788"/>
            </a:xfrm>
            <a:custGeom>
              <a:avLst/>
              <a:gdLst>
                <a:gd name="T0" fmla="*/ 1032 w 1032"/>
                <a:gd name="T1" fmla="*/ 442 h 579"/>
                <a:gd name="T2" fmla="*/ 906 w 1032"/>
                <a:gd name="T3" fmla="*/ 442 h 579"/>
                <a:gd name="T4" fmla="*/ 906 w 1032"/>
                <a:gd name="T5" fmla="*/ 579 h 579"/>
                <a:gd name="T6" fmla="*/ 1032 w 1032"/>
                <a:gd name="T7" fmla="*/ 579 h 579"/>
                <a:gd name="T8" fmla="*/ 1032 w 1032"/>
                <a:gd name="T9" fmla="*/ 442 h 579"/>
                <a:gd name="T10" fmla="*/ 23 w 1032"/>
                <a:gd name="T11" fmla="*/ 0 h 579"/>
                <a:gd name="T12" fmla="*/ 0 w 1032"/>
                <a:gd name="T13" fmla="*/ 0 h 579"/>
                <a:gd name="T14" fmla="*/ 0 w 1032"/>
                <a:gd name="T15" fmla="*/ 579 h 579"/>
                <a:gd name="T16" fmla="*/ 135 w 1032"/>
                <a:gd name="T17" fmla="*/ 579 h 579"/>
                <a:gd name="T18" fmla="*/ 135 w 1032"/>
                <a:gd name="T19" fmla="*/ 442 h 579"/>
                <a:gd name="T20" fmla="*/ 23 w 1032"/>
                <a:gd name="T21" fmla="*/ 442 h 579"/>
                <a:gd name="T22" fmla="*/ 23 w 1032"/>
                <a:gd name="T23" fmla="*/ 0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2" h="579">
                  <a:moveTo>
                    <a:pt x="1032" y="442"/>
                  </a:moveTo>
                  <a:lnTo>
                    <a:pt x="906" y="442"/>
                  </a:lnTo>
                  <a:lnTo>
                    <a:pt x="906" y="579"/>
                  </a:lnTo>
                  <a:lnTo>
                    <a:pt x="1032" y="579"/>
                  </a:lnTo>
                  <a:lnTo>
                    <a:pt x="1032" y="442"/>
                  </a:lnTo>
                  <a:close/>
                  <a:moveTo>
                    <a:pt x="23" y="0"/>
                  </a:moveTo>
                  <a:lnTo>
                    <a:pt x="0" y="0"/>
                  </a:lnTo>
                  <a:lnTo>
                    <a:pt x="0" y="579"/>
                  </a:lnTo>
                  <a:lnTo>
                    <a:pt x="135" y="579"/>
                  </a:lnTo>
                  <a:lnTo>
                    <a:pt x="135" y="442"/>
                  </a:lnTo>
                  <a:lnTo>
                    <a:pt x="23" y="442"/>
                  </a:lnTo>
                  <a:lnTo>
                    <a:pt x="23" y="0"/>
                  </a:lnTo>
                  <a:close/>
                </a:path>
              </a:pathLst>
            </a:custGeom>
            <a:solidFill>
              <a:srgbClr val="413D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2" name="Rectangle 292"/>
            <p:cNvSpPr>
              <a:spLocks noChangeArrowheads="1"/>
            </p:cNvSpPr>
            <p:nvPr/>
          </p:nvSpPr>
          <p:spPr bwMode="auto">
            <a:xfrm>
              <a:off x="-3654425" y="3686176"/>
              <a:ext cx="10001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73" name="Freeform 293"/>
            <p:cNvSpPr/>
            <p:nvPr/>
          </p:nvSpPr>
          <p:spPr bwMode="auto">
            <a:xfrm>
              <a:off x="-4373563" y="3335338"/>
              <a:ext cx="106363" cy="458788"/>
            </a:xfrm>
            <a:custGeom>
              <a:avLst/>
              <a:gdLst>
                <a:gd name="T0" fmla="*/ 23 w 135"/>
                <a:gd name="T1" fmla="*/ 0 h 579"/>
                <a:gd name="T2" fmla="*/ 0 w 135"/>
                <a:gd name="T3" fmla="*/ 0 h 579"/>
                <a:gd name="T4" fmla="*/ 0 w 135"/>
                <a:gd name="T5" fmla="*/ 579 h 579"/>
                <a:gd name="T6" fmla="*/ 135 w 135"/>
                <a:gd name="T7" fmla="*/ 579 h 579"/>
                <a:gd name="T8" fmla="*/ 135 w 135"/>
                <a:gd name="T9" fmla="*/ 442 h 579"/>
                <a:gd name="T10" fmla="*/ 23 w 135"/>
                <a:gd name="T11" fmla="*/ 442 h 579"/>
                <a:gd name="T12" fmla="*/ 23 w 135"/>
                <a:gd name="T13" fmla="*/ 0 h 579"/>
              </a:gdLst>
              <a:ahLst/>
              <a:cxnLst>
                <a:cxn ang="0">
                  <a:pos x="T0" y="T1"/>
                </a:cxn>
                <a:cxn ang="0">
                  <a:pos x="T2" y="T3"/>
                </a:cxn>
                <a:cxn ang="0">
                  <a:pos x="T4" y="T5"/>
                </a:cxn>
                <a:cxn ang="0">
                  <a:pos x="T6" y="T7"/>
                </a:cxn>
                <a:cxn ang="0">
                  <a:pos x="T8" y="T9"/>
                </a:cxn>
                <a:cxn ang="0">
                  <a:pos x="T10" y="T11"/>
                </a:cxn>
                <a:cxn ang="0">
                  <a:pos x="T12" y="T13"/>
                </a:cxn>
              </a:cxnLst>
              <a:rect l="0" t="0" r="r" b="b"/>
              <a:pathLst>
                <a:path w="135" h="579">
                  <a:moveTo>
                    <a:pt x="23" y="0"/>
                  </a:moveTo>
                  <a:lnTo>
                    <a:pt x="0" y="0"/>
                  </a:lnTo>
                  <a:lnTo>
                    <a:pt x="0" y="579"/>
                  </a:lnTo>
                  <a:lnTo>
                    <a:pt x="135" y="579"/>
                  </a:lnTo>
                  <a:lnTo>
                    <a:pt x="135" y="442"/>
                  </a:lnTo>
                  <a:lnTo>
                    <a:pt x="23" y="442"/>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4" name="Freeform 294"/>
            <p:cNvSpPr>
              <a:spLocks noEditPoints="1"/>
            </p:cNvSpPr>
            <p:nvPr/>
          </p:nvSpPr>
          <p:spPr bwMode="auto">
            <a:xfrm>
              <a:off x="-4354513" y="3335338"/>
              <a:ext cx="800100" cy="350838"/>
            </a:xfrm>
            <a:custGeom>
              <a:avLst/>
              <a:gdLst>
                <a:gd name="T0" fmla="*/ 1009 w 1009"/>
                <a:gd name="T1" fmla="*/ 154 h 442"/>
                <a:gd name="T2" fmla="*/ 883 w 1009"/>
                <a:gd name="T3" fmla="*/ 154 h 442"/>
                <a:gd name="T4" fmla="*/ 883 w 1009"/>
                <a:gd name="T5" fmla="*/ 442 h 442"/>
                <a:gd name="T6" fmla="*/ 1009 w 1009"/>
                <a:gd name="T7" fmla="*/ 442 h 442"/>
                <a:gd name="T8" fmla="*/ 1009 w 1009"/>
                <a:gd name="T9" fmla="*/ 154 h 442"/>
                <a:gd name="T10" fmla="*/ 1009 w 1009"/>
                <a:gd name="T11" fmla="*/ 0 h 442"/>
                <a:gd name="T12" fmla="*/ 0 w 1009"/>
                <a:gd name="T13" fmla="*/ 0 h 442"/>
                <a:gd name="T14" fmla="*/ 0 w 1009"/>
                <a:gd name="T15" fmla="*/ 442 h 442"/>
                <a:gd name="T16" fmla="*/ 112 w 1009"/>
                <a:gd name="T17" fmla="*/ 442 h 442"/>
                <a:gd name="T18" fmla="*/ 112 w 1009"/>
                <a:gd name="T19" fmla="*/ 115 h 442"/>
                <a:gd name="T20" fmla="*/ 192 w 1009"/>
                <a:gd name="T21" fmla="*/ 115 h 442"/>
                <a:gd name="T22" fmla="*/ 192 w 1009"/>
                <a:gd name="T23" fmla="*/ 81 h 442"/>
                <a:gd name="T24" fmla="*/ 1009 w 1009"/>
                <a:gd name="T25" fmla="*/ 81 h 442"/>
                <a:gd name="T26" fmla="*/ 1009 w 1009"/>
                <a:gd name="T27"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9" h="442">
                  <a:moveTo>
                    <a:pt x="1009" y="154"/>
                  </a:moveTo>
                  <a:lnTo>
                    <a:pt x="883" y="154"/>
                  </a:lnTo>
                  <a:lnTo>
                    <a:pt x="883" y="442"/>
                  </a:lnTo>
                  <a:lnTo>
                    <a:pt x="1009" y="442"/>
                  </a:lnTo>
                  <a:lnTo>
                    <a:pt x="1009" y="154"/>
                  </a:lnTo>
                  <a:close/>
                  <a:moveTo>
                    <a:pt x="1009" y="0"/>
                  </a:moveTo>
                  <a:lnTo>
                    <a:pt x="0" y="0"/>
                  </a:lnTo>
                  <a:lnTo>
                    <a:pt x="0" y="442"/>
                  </a:lnTo>
                  <a:lnTo>
                    <a:pt x="112" y="442"/>
                  </a:lnTo>
                  <a:lnTo>
                    <a:pt x="112" y="115"/>
                  </a:lnTo>
                  <a:lnTo>
                    <a:pt x="192" y="115"/>
                  </a:lnTo>
                  <a:lnTo>
                    <a:pt x="192" y="81"/>
                  </a:lnTo>
                  <a:lnTo>
                    <a:pt x="1009" y="81"/>
                  </a:lnTo>
                  <a:lnTo>
                    <a:pt x="1009" y="0"/>
                  </a:lnTo>
                  <a:close/>
                </a:path>
              </a:pathLst>
            </a:custGeom>
            <a:solidFill>
              <a:srgbClr val="A9CF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5" name="Rectangle 295"/>
            <p:cNvSpPr>
              <a:spLocks noChangeArrowheads="1"/>
            </p:cNvSpPr>
            <p:nvPr/>
          </p:nvSpPr>
          <p:spPr bwMode="auto">
            <a:xfrm>
              <a:off x="-3654425" y="3455988"/>
              <a:ext cx="10001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76" name="Freeform 296"/>
            <p:cNvSpPr/>
            <p:nvPr/>
          </p:nvSpPr>
          <p:spPr bwMode="auto">
            <a:xfrm>
              <a:off x="-4354513" y="3335338"/>
              <a:ext cx="800100" cy="350838"/>
            </a:xfrm>
            <a:custGeom>
              <a:avLst/>
              <a:gdLst>
                <a:gd name="T0" fmla="*/ 1009 w 1009"/>
                <a:gd name="T1" fmla="*/ 0 h 442"/>
                <a:gd name="T2" fmla="*/ 0 w 1009"/>
                <a:gd name="T3" fmla="*/ 0 h 442"/>
                <a:gd name="T4" fmla="*/ 0 w 1009"/>
                <a:gd name="T5" fmla="*/ 442 h 442"/>
                <a:gd name="T6" fmla="*/ 112 w 1009"/>
                <a:gd name="T7" fmla="*/ 442 h 442"/>
                <a:gd name="T8" fmla="*/ 112 w 1009"/>
                <a:gd name="T9" fmla="*/ 115 h 442"/>
                <a:gd name="T10" fmla="*/ 192 w 1009"/>
                <a:gd name="T11" fmla="*/ 115 h 442"/>
                <a:gd name="T12" fmla="*/ 192 w 1009"/>
                <a:gd name="T13" fmla="*/ 81 h 442"/>
                <a:gd name="T14" fmla="*/ 1009 w 1009"/>
                <a:gd name="T15" fmla="*/ 81 h 442"/>
                <a:gd name="T16" fmla="*/ 1009 w 1009"/>
                <a:gd name="T17"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9" h="442">
                  <a:moveTo>
                    <a:pt x="1009" y="0"/>
                  </a:moveTo>
                  <a:lnTo>
                    <a:pt x="0" y="0"/>
                  </a:lnTo>
                  <a:lnTo>
                    <a:pt x="0" y="442"/>
                  </a:lnTo>
                  <a:lnTo>
                    <a:pt x="112" y="442"/>
                  </a:lnTo>
                  <a:lnTo>
                    <a:pt x="112" y="115"/>
                  </a:lnTo>
                  <a:lnTo>
                    <a:pt x="192" y="115"/>
                  </a:lnTo>
                  <a:lnTo>
                    <a:pt x="192" y="81"/>
                  </a:lnTo>
                  <a:lnTo>
                    <a:pt x="1009" y="81"/>
                  </a:lnTo>
                  <a:lnTo>
                    <a:pt x="100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7" name="Freeform 297"/>
            <p:cNvSpPr/>
            <p:nvPr/>
          </p:nvSpPr>
          <p:spPr bwMode="auto">
            <a:xfrm>
              <a:off x="-4373563" y="3794126"/>
              <a:ext cx="819150" cy="187325"/>
            </a:xfrm>
            <a:custGeom>
              <a:avLst/>
              <a:gdLst>
                <a:gd name="T0" fmla="*/ 1032 w 1032"/>
                <a:gd name="T1" fmla="*/ 0 h 236"/>
                <a:gd name="T2" fmla="*/ 906 w 1032"/>
                <a:gd name="T3" fmla="*/ 0 h 236"/>
                <a:gd name="T4" fmla="*/ 906 w 1032"/>
                <a:gd name="T5" fmla="*/ 236 h 236"/>
                <a:gd name="T6" fmla="*/ 135 w 1032"/>
                <a:gd name="T7" fmla="*/ 236 h 236"/>
                <a:gd name="T8" fmla="*/ 135 w 1032"/>
                <a:gd name="T9" fmla="*/ 0 h 236"/>
                <a:gd name="T10" fmla="*/ 0 w 1032"/>
                <a:gd name="T11" fmla="*/ 0 h 236"/>
                <a:gd name="T12" fmla="*/ 0 w 1032"/>
                <a:gd name="T13" fmla="*/ 236 h 236"/>
                <a:gd name="T14" fmla="*/ 1032 w 1032"/>
                <a:gd name="T15" fmla="*/ 236 h 236"/>
                <a:gd name="T16" fmla="*/ 1032 w 1032"/>
                <a:gd name="T17"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2" h="236">
                  <a:moveTo>
                    <a:pt x="1032" y="0"/>
                  </a:moveTo>
                  <a:lnTo>
                    <a:pt x="906" y="0"/>
                  </a:lnTo>
                  <a:lnTo>
                    <a:pt x="906" y="236"/>
                  </a:lnTo>
                  <a:lnTo>
                    <a:pt x="135" y="236"/>
                  </a:lnTo>
                  <a:lnTo>
                    <a:pt x="135" y="0"/>
                  </a:lnTo>
                  <a:lnTo>
                    <a:pt x="0" y="0"/>
                  </a:lnTo>
                  <a:lnTo>
                    <a:pt x="0" y="236"/>
                  </a:lnTo>
                  <a:lnTo>
                    <a:pt x="1032" y="236"/>
                  </a:lnTo>
                  <a:lnTo>
                    <a:pt x="1032" y="0"/>
                  </a:lnTo>
                  <a:close/>
                </a:path>
              </a:pathLst>
            </a:custGeom>
            <a:solidFill>
              <a:srgbClr val="5651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8" name="Freeform 298"/>
            <p:cNvSpPr/>
            <p:nvPr/>
          </p:nvSpPr>
          <p:spPr bwMode="auto">
            <a:xfrm>
              <a:off x="-4373563" y="3794126"/>
              <a:ext cx="819150" cy="187325"/>
            </a:xfrm>
            <a:custGeom>
              <a:avLst/>
              <a:gdLst>
                <a:gd name="T0" fmla="*/ 1032 w 1032"/>
                <a:gd name="T1" fmla="*/ 0 h 236"/>
                <a:gd name="T2" fmla="*/ 906 w 1032"/>
                <a:gd name="T3" fmla="*/ 0 h 236"/>
                <a:gd name="T4" fmla="*/ 906 w 1032"/>
                <a:gd name="T5" fmla="*/ 236 h 236"/>
                <a:gd name="T6" fmla="*/ 135 w 1032"/>
                <a:gd name="T7" fmla="*/ 236 h 236"/>
                <a:gd name="T8" fmla="*/ 135 w 1032"/>
                <a:gd name="T9" fmla="*/ 0 h 236"/>
                <a:gd name="T10" fmla="*/ 0 w 1032"/>
                <a:gd name="T11" fmla="*/ 0 h 236"/>
                <a:gd name="T12" fmla="*/ 0 w 1032"/>
                <a:gd name="T13" fmla="*/ 236 h 236"/>
                <a:gd name="T14" fmla="*/ 1032 w 1032"/>
                <a:gd name="T15" fmla="*/ 236 h 236"/>
                <a:gd name="T16" fmla="*/ 1032 w 1032"/>
                <a:gd name="T17"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2" h="236">
                  <a:moveTo>
                    <a:pt x="1032" y="0"/>
                  </a:moveTo>
                  <a:lnTo>
                    <a:pt x="906" y="0"/>
                  </a:lnTo>
                  <a:lnTo>
                    <a:pt x="906" y="236"/>
                  </a:lnTo>
                  <a:lnTo>
                    <a:pt x="135" y="236"/>
                  </a:lnTo>
                  <a:lnTo>
                    <a:pt x="135" y="0"/>
                  </a:lnTo>
                  <a:lnTo>
                    <a:pt x="0" y="0"/>
                  </a:lnTo>
                  <a:lnTo>
                    <a:pt x="0" y="236"/>
                  </a:lnTo>
                  <a:lnTo>
                    <a:pt x="1032" y="236"/>
                  </a:lnTo>
                  <a:lnTo>
                    <a:pt x="10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9" name="Freeform 299"/>
            <p:cNvSpPr/>
            <p:nvPr/>
          </p:nvSpPr>
          <p:spPr bwMode="auto">
            <a:xfrm>
              <a:off x="-4203700" y="3398838"/>
              <a:ext cx="649288" cy="57150"/>
            </a:xfrm>
            <a:custGeom>
              <a:avLst/>
              <a:gdLst>
                <a:gd name="T0" fmla="*/ 817 w 817"/>
                <a:gd name="T1" fmla="*/ 0 h 73"/>
                <a:gd name="T2" fmla="*/ 0 w 817"/>
                <a:gd name="T3" fmla="*/ 0 h 73"/>
                <a:gd name="T4" fmla="*/ 0 w 817"/>
                <a:gd name="T5" fmla="*/ 34 h 73"/>
                <a:gd name="T6" fmla="*/ 691 w 817"/>
                <a:gd name="T7" fmla="*/ 34 h 73"/>
                <a:gd name="T8" fmla="*/ 691 w 817"/>
                <a:gd name="T9" fmla="*/ 73 h 73"/>
                <a:gd name="T10" fmla="*/ 817 w 817"/>
                <a:gd name="T11" fmla="*/ 73 h 73"/>
                <a:gd name="T12" fmla="*/ 817 w 817"/>
                <a:gd name="T13" fmla="*/ 0 h 73"/>
              </a:gdLst>
              <a:ahLst/>
              <a:cxnLst>
                <a:cxn ang="0">
                  <a:pos x="T0" y="T1"/>
                </a:cxn>
                <a:cxn ang="0">
                  <a:pos x="T2" y="T3"/>
                </a:cxn>
                <a:cxn ang="0">
                  <a:pos x="T4" y="T5"/>
                </a:cxn>
                <a:cxn ang="0">
                  <a:pos x="T6" y="T7"/>
                </a:cxn>
                <a:cxn ang="0">
                  <a:pos x="T8" y="T9"/>
                </a:cxn>
                <a:cxn ang="0">
                  <a:pos x="T10" y="T11"/>
                </a:cxn>
                <a:cxn ang="0">
                  <a:pos x="T12" y="T13"/>
                </a:cxn>
              </a:cxnLst>
              <a:rect l="0" t="0" r="r" b="b"/>
              <a:pathLst>
                <a:path w="817" h="73">
                  <a:moveTo>
                    <a:pt x="817" y="0"/>
                  </a:moveTo>
                  <a:lnTo>
                    <a:pt x="0" y="0"/>
                  </a:lnTo>
                  <a:lnTo>
                    <a:pt x="0" y="34"/>
                  </a:lnTo>
                  <a:lnTo>
                    <a:pt x="691" y="34"/>
                  </a:lnTo>
                  <a:lnTo>
                    <a:pt x="691" y="73"/>
                  </a:lnTo>
                  <a:lnTo>
                    <a:pt x="817" y="73"/>
                  </a:lnTo>
                  <a:lnTo>
                    <a:pt x="817" y="0"/>
                  </a:lnTo>
                  <a:close/>
                </a:path>
              </a:pathLst>
            </a:custGeom>
            <a:solidFill>
              <a:srgbClr val="DEE1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0" name="Freeform 300"/>
            <p:cNvSpPr/>
            <p:nvPr/>
          </p:nvSpPr>
          <p:spPr bwMode="auto">
            <a:xfrm>
              <a:off x="-4203700" y="3398838"/>
              <a:ext cx="649288" cy="57150"/>
            </a:xfrm>
            <a:custGeom>
              <a:avLst/>
              <a:gdLst>
                <a:gd name="T0" fmla="*/ 817 w 817"/>
                <a:gd name="T1" fmla="*/ 0 h 73"/>
                <a:gd name="T2" fmla="*/ 0 w 817"/>
                <a:gd name="T3" fmla="*/ 0 h 73"/>
                <a:gd name="T4" fmla="*/ 0 w 817"/>
                <a:gd name="T5" fmla="*/ 34 h 73"/>
                <a:gd name="T6" fmla="*/ 691 w 817"/>
                <a:gd name="T7" fmla="*/ 34 h 73"/>
                <a:gd name="T8" fmla="*/ 691 w 817"/>
                <a:gd name="T9" fmla="*/ 73 h 73"/>
                <a:gd name="T10" fmla="*/ 817 w 817"/>
                <a:gd name="T11" fmla="*/ 73 h 73"/>
                <a:gd name="T12" fmla="*/ 817 w 817"/>
                <a:gd name="T13" fmla="*/ 0 h 73"/>
              </a:gdLst>
              <a:ahLst/>
              <a:cxnLst>
                <a:cxn ang="0">
                  <a:pos x="T0" y="T1"/>
                </a:cxn>
                <a:cxn ang="0">
                  <a:pos x="T2" y="T3"/>
                </a:cxn>
                <a:cxn ang="0">
                  <a:pos x="T4" y="T5"/>
                </a:cxn>
                <a:cxn ang="0">
                  <a:pos x="T6" y="T7"/>
                </a:cxn>
                <a:cxn ang="0">
                  <a:pos x="T8" y="T9"/>
                </a:cxn>
                <a:cxn ang="0">
                  <a:pos x="T10" y="T11"/>
                </a:cxn>
                <a:cxn ang="0">
                  <a:pos x="T12" y="T13"/>
                </a:cxn>
              </a:cxnLst>
              <a:rect l="0" t="0" r="r" b="b"/>
              <a:pathLst>
                <a:path w="817" h="73">
                  <a:moveTo>
                    <a:pt x="817" y="0"/>
                  </a:moveTo>
                  <a:lnTo>
                    <a:pt x="0" y="0"/>
                  </a:lnTo>
                  <a:lnTo>
                    <a:pt x="0" y="34"/>
                  </a:lnTo>
                  <a:lnTo>
                    <a:pt x="691" y="34"/>
                  </a:lnTo>
                  <a:lnTo>
                    <a:pt x="691" y="73"/>
                  </a:lnTo>
                  <a:lnTo>
                    <a:pt x="817" y="73"/>
                  </a:lnTo>
                  <a:lnTo>
                    <a:pt x="81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1" name="Freeform 301"/>
            <p:cNvSpPr/>
            <p:nvPr/>
          </p:nvSpPr>
          <p:spPr bwMode="auto">
            <a:xfrm>
              <a:off x="-4030663" y="4448176"/>
              <a:ext cx="131763" cy="131763"/>
            </a:xfrm>
            <a:custGeom>
              <a:avLst/>
              <a:gdLst>
                <a:gd name="T0" fmla="*/ 82 w 166"/>
                <a:gd name="T1" fmla="*/ 0 h 167"/>
                <a:gd name="T2" fmla="*/ 82 w 166"/>
                <a:gd name="T3" fmla="*/ 0 h 167"/>
                <a:gd name="T4" fmla="*/ 66 w 166"/>
                <a:gd name="T5" fmla="*/ 2 h 167"/>
                <a:gd name="T6" fmla="*/ 51 w 166"/>
                <a:gd name="T7" fmla="*/ 8 h 167"/>
                <a:gd name="T8" fmla="*/ 37 w 166"/>
                <a:gd name="T9" fmla="*/ 15 h 167"/>
                <a:gd name="T10" fmla="*/ 24 w 166"/>
                <a:gd name="T11" fmla="*/ 26 h 167"/>
                <a:gd name="T12" fmla="*/ 15 w 166"/>
                <a:gd name="T13" fmla="*/ 37 h 167"/>
                <a:gd name="T14" fmla="*/ 6 w 166"/>
                <a:gd name="T15" fmla="*/ 52 h 167"/>
                <a:gd name="T16" fmla="*/ 2 w 166"/>
                <a:gd name="T17" fmla="*/ 68 h 167"/>
                <a:gd name="T18" fmla="*/ 0 w 166"/>
                <a:gd name="T19" fmla="*/ 84 h 167"/>
                <a:gd name="T20" fmla="*/ 0 w 166"/>
                <a:gd name="T21" fmla="*/ 84 h 167"/>
                <a:gd name="T22" fmla="*/ 2 w 166"/>
                <a:gd name="T23" fmla="*/ 101 h 167"/>
                <a:gd name="T24" fmla="*/ 6 w 166"/>
                <a:gd name="T25" fmla="*/ 115 h 167"/>
                <a:gd name="T26" fmla="*/ 15 w 166"/>
                <a:gd name="T27" fmla="*/ 130 h 167"/>
                <a:gd name="T28" fmla="*/ 24 w 166"/>
                <a:gd name="T29" fmla="*/ 143 h 167"/>
                <a:gd name="T30" fmla="*/ 37 w 166"/>
                <a:gd name="T31" fmla="*/ 152 h 167"/>
                <a:gd name="T32" fmla="*/ 51 w 166"/>
                <a:gd name="T33" fmla="*/ 161 h 167"/>
                <a:gd name="T34" fmla="*/ 66 w 166"/>
                <a:gd name="T35" fmla="*/ 165 h 167"/>
                <a:gd name="T36" fmla="*/ 82 w 166"/>
                <a:gd name="T37" fmla="*/ 167 h 167"/>
                <a:gd name="T38" fmla="*/ 82 w 166"/>
                <a:gd name="T39" fmla="*/ 167 h 167"/>
                <a:gd name="T40" fmla="*/ 99 w 166"/>
                <a:gd name="T41" fmla="*/ 165 h 167"/>
                <a:gd name="T42" fmla="*/ 115 w 166"/>
                <a:gd name="T43" fmla="*/ 161 h 167"/>
                <a:gd name="T44" fmla="*/ 130 w 166"/>
                <a:gd name="T45" fmla="*/ 152 h 167"/>
                <a:gd name="T46" fmla="*/ 141 w 166"/>
                <a:gd name="T47" fmla="*/ 143 h 167"/>
                <a:gd name="T48" fmla="*/ 151 w 166"/>
                <a:gd name="T49" fmla="*/ 130 h 167"/>
                <a:gd name="T50" fmla="*/ 159 w 166"/>
                <a:gd name="T51" fmla="*/ 115 h 167"/>
                <a:gd name="T52" fmla="*/ 164 w 166"/>
                <a:gd name="T53" fmla="*/ 101 h 167"/>
                <a:gd name="T54" fmla="*/ 166 w 166"/>
                <a:gd name="T55" fmla="*/ 84 h 167"/>
                <a:gd name="T56" fmla="*/ 166 w 166"/>
                <a:gd name="T57" fmla="*/ 84 h 167"/>
                <a:gd name="T58" fmla="*/ 164 w 166"/>
                <a:gd name="T59" fmla="*/ 68 h 167"/>
                <a:gd name="T60" fmla="*/ 159 w 166"/>
                <a:gd name="T61" fmla="*/ 52 h 167"/>
                <a:gd name="T62" fmla="*/ 151 w 166"/>
                <a:gd name="T63" fmla="*/ 37 h 167"/>
                <a:gd name="T64" fmla="*/ 141 w 166"/>
                <a:gd name="T65" fmla="*/ 26 h 167"/>
                <a:gd name="T66" fmla="*/ 130 w 166"/>
                <a:gd name="T67" fmla="*/ 15 h 167"/>
                <a:gd name="T68" fmla="*/ 115 w 166"/>
                <a:gd name="T69" fmla="*/ 8 h 167"/>
                <a:gd name="T70" fmla="*/ 99 w 166"/>
                <a:gd name="T71" fmla="*/ 2 h 167"/>
                <a:gd name="T72" fmla="*/ 82 w 166"/>
                <a:gd name="T7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6" h="167">
                  <a:moveTo>
                    <a:pt x="82" y="0"/>
                  </a:moveTo>
                  <a:lnTo>
                    <a:pt x="82" y="0"/>
                  </a:lnTo>
                  <a:lnTo>
                    <a:pt x="66" y="2"/>
                  </a:lnTo>
                  <a:lnTo>
                    <a:pt x="51" y="8"/>
                  </a:lnTo>
                  <a:lnTo>
                    <a:pt x="37" y="15"/>
                  </a:lnTo>
                  <a:lnTo>
                    <a:pt x="24" y="26"/>
                  </a:lnTo>
                  <a:lnTo>
                    <a:pt x="15" y="37"/>
                  </a:lnTo>
                  <a:lnTo>
                    <a:pt x="6" y="52"/>
                  </a:lnTo>
                  <a:lnTo>
                    <a:pt x="2" y="68"/>
                  </a:lnTo>
                  <a:lnTo>
                    <a:pt x="0" y="84"/>
                  </a:lnTo>
                  <a:lnTo>
                    <a:pt x="0" y="84"/>
                  </a:lnTo>
                  <a:lnTo>
                    <a:pt x="2" y="101"/>
                  </a:lnTo>
                  <a:lnTo>
                    <a:pt x="6" y="115"/>
                  </a:lnTo>
                  <a:lnTo>
                    <a:pt x="15" y="130"/>
                  </a:lnTo>
                  <a:lnTo>
                    <a:pt x="24" y="143"/>
                  </a:lnTo>
                  <a:lnTo>
                    <a:pt x="37" y="152"/>
                  </a:lnTo>
                  <a:lnTo>
                    <a:pt x="51" y="161"/>
                  </a:lnTo>
                  <a:lnTo>
                    <a:pt x="66" y="165"/>
                  </a:lnTo>
                  <a:lnTo>
                    <a:pt x="82" y="167"/>
                  </a:lnTo>
                  <a:lnTo>
                    <a:pt x="82" y="167"/>
                  </a:lnTo>
                  <a:lnTo>
                    <a:pt x="99" y="165"/>
                  </a:lnTo>
                  <a:lnTo>
                    <a:pt x="115" y="161"/>
                  </a:lnTo>
                  <a:lnTo>
                    <a:pt x="130" y="152"/>
                  </a:lnTo>
                  <a:lnTo>
                    <a:pt x="141" y="143"/>
                  </a:lnTo>
                  <a:lnTo>
                    <a:pt x="151" y="130"/>
                  </a:lnTo>
                  <a:lnTo>
                    <a:pt x="159" y="115"/>
                  </a:lnTo>
                  <a:lnTo>
                    <a:pt x="164" y="101"/>
                  </a:lnTo>
                  <a:lnTo>
                    <a:pt x="166" y="84"/>
                  </a:lnTo>
                  <a:lnTo>
                    <a:pt x="166" y="84"/>
                  </a:lnTo>
                  <a:lnTo>
                    <a:pt x="164" y="68"/>
                  </a:lnTo>
                  <a:lnTo>
                    <a:pt x="159" y="52"/>
                  </a:lnTo>
                  <a:lnTo>
                    <a:pt x="151" y="37"/>
                  </a:lnTo>
                  <a:lnTo>
                    <a:pt x="141" y="26"/>
                  </a:lnTo>
                  <a:lnTo>
                    <a:pt x="130" y="15"/>
                  </a:lnTo>
                  <a:lnTo>
                    <a:pt x="115" y="8"/>
                  </a:lnTo>
                  <a:lnTo>
                    <a:pt x="99" y="2"/>
                  </a:lnTo>
                  <a:lnTo>
                    <a:pt x="82" y="0"/>
                  </a:lnTo>
                  <a:close/>
                </a:path>
              </a:pathLst>
            </a:custGeom>
            <a:solidFill>
              <a:srgbClr val="DEE1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2" name="Freeform 302"/>
            <p:cNvSpPr/>
            <p:nvPr/>
          </p:nvSpPr>
          <p:spPr bwMode="auto">
            <a:xfrm>
              <a:off x="-4030663" y="4448176"/>
              <a:ext cx="131763" cy="131763"/>
            </a:xfrm>
            <a:custGeom>
              <a:avLst/>
              <a:gdLst>
                <a:gd name="T0" fmla="*/ 82 w 166"/>
                <a:gd name="T1" fmla="*/ 0 h 167"/>
                <a:gd name="T2" fmla="*/ 82 w 166"/>
                <a:gd name="T3" fmla="*/ 0 h 167"/>
                <a:gd name="T4" fmla="*/ 66 w 166"/>
                <a:gd name="T5" fmla="*/ 2 h 167"/>
                <a:gd name="T6" fmla="*/ 51 w 166"/>
                <a:gd name="T7" fmla="*/ 8 h 167"/>
                <a:gd name="T8" fmla="*/ 37 w 166"/>
                <a:gd name="T9" fmla="*/ 15 h 167"/>
                <a:gd name="T10" fmla="*/ 24 w 166"/>
                <a:gd name="T11" fmla="*/ 26 h 167"/>
                <a:gd name="T12" fmla="*/ 15 w 166"/>
                <a:gd name="T13" fmla="*/ 37 h 167"/>
                <a:gd name="T14" fmla="*/ 6 w 166"/>
                <a:gd name="T15" fmla="*/ 52 h 167"/>
                <a:gd name="T16" fmla="*/ 2 w 166"/>
                <a:gd name="T17" fmla="*/ 68 h 167"/>
                <a:gd name="T18" fmla="*/ 0 w 166"/>
                <a:gd name="T19" fmla="*/ 84 h 167"/>
                <a:gd name="T20" fmla="*/ 0 w 166"/>
                <a:gd name="T21" fmla="*/ 84 h 167"/>
                <a:gd name="T22" fmla="*/ 2 w 166"/>
                <a:gd name="T23" fmla="*/ 101 h 167"/>
                <a:gd name="T24" fmla="*/ 6 w 166"/>
                <a:gd name="T25" fmla="*/ 115 h 167"/>
                <a:gd name="T26" fmla="*/ 15 w 166"/>
                <a:gd name="T27" fmla="*/ 130 h 167"/>
                <a:gd name="T28" fmla="*/ 24 w 166"/>
                <a:gd name="T29" fmla="*/ 143 h 167"/>
                <a:gd name="T30" fmla="*/ 37 w 166"/>
                <a:gd name="T31" fmla="*/ 152 h 167"/>
                <a:gd name="T32" fmla="*/ 51 w 166"/>
                <a:gd name="T33" fmla="*/ 161 h 167"/>
                <a:gd name="T34" fmla="*/ 66 w 166"/>
                <a:gd name="T35" fmla="*/ 165 h 167"/>
                <a:gd name="T36" fmla="*/ 82 w 166"/>
                <a:gd name="T37" fmla="*/ 167 h 167"/>
                <a:gd name="T38" fmla="*/ 82 w 166"/>
                <a:gd name="T39" fmla="*/ 167 h 167"/>
                <a:gd name="T40" fmla="*/ 99 w 166"/>
                <a:gd name="T41" fmla="*/ 165 h 167"/>
                <a:gd name="T42" fmla="*/ 115 w 166"/>
                <a:gd name="T43" fmla="*/ 161 h 167"/>
                <a:gd name="T44" fmla="*/ 130 w 166"/>
                <a:gd name="T45" fmla="*/ 152 h 167"/>
                <a:gd name="T46" fmla="*/ 141 w 166"/>
                <a:gd name="T47" fmla="*/ 143 h 167"/>
                <a:gd name="T48" fmla="*/ 151 w 166"/>
                <a:gd name="T49" fmla="*/ 130 h 167"/>
                <a:gd name="T50" fmla="*/ 159 w 166"/>
                <a:gd name="T51" fmla="*/ 115 h 167"/>
                <a:gd name="T52" fmla="*/ 164 w 166"/>
                <a:gd name="T53" fmla="*/ 101 h 167"/>
                <a:gd name="T54" fmla="*/ 166 w 166"/>
                <a:gd name="T55" fmla="*/ 84 h 167"/>
                <a:gd name="T56" fmla="*/ 166 w 166"/>
                <a:gd name="T57" fmla="*/ 84 h 167"/>
                <a:gd name="T58" fmla="*/ 164 w 166"/>
                <a:gd name="T59" fmla="*/ 68 h 167"/>
                <a:gd name="T60" fmla="*/ 159 w 166"/>
                <a:gd name="T61" fmla="*/ 52 h 167"/>
                <a:gd name="T62" fmla="*/ 151 w 166"/>
                <a:gd name="T63" fmla="*/ 37 h 167"/>
                <a:gd name="T64" fmla="*/ 141 w 166"/>
                <a:gd name="T65" fmla="*/ 26 h 167"/>
                <a:gd name="T66" fmla="*/ 130 w 166"/>
                <a:gd name="T67" fmla="*/ 15 h 167"/>
                <a:gd name="T68" fmla="*/ 115 w 166"/>
                <a:gd name="T69" fmla="*/ 8 h 167"/>
                <a:gd name="T70" fmla="*/ 99 w 166"/>
                <a:gd name="T71" fmla="*/ 2 h 167"/>
                <a:gd name="T72" fmla="*/ 82 w 166"/>
                <a:gd name="T7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6" h="167">
                  <a:moveTo>
                    <a:pt x="82" y="0"/>
                  </a:moveTo>
                  <a:lnTo>
                    <a:pt x="82" y="0"/>
                  </a:lnTo>
                  <a:lnTo>
                    <a:pt x="66" y="2"/>
                  </a:lnTo>
                  <a:lnTo>
                    <a:pt x="51" y="8"/>
                  </a:lnTo>
                  <a:lnTo>
                    <a:pt x="37" y="15"/>
                  </a:lnTo>
                  <a:lnTo>
                    <a:pt x="24" y="26"/>
                  </a:lnTo>
                  <a:lnTo>
                    <a:pt x="15" y="37"/>
                  </a:lnTo>
                  <a:lnTo>
                    <a:pt x="6" y="52"/>
                  </a:lnTo>
                  <a:lnTo>
                    <a:pt x="2" y="68"/>
                  </a:lnTo>
                  <a:lnTo>
                    <a:pt x="0" y="84"/>
                  </a:lnTo>
                  <a:lnTo>
                    <a:pt x="0" y="84"/>
                  </a:lnTo>
                  <a:lnTo>
                    <a:pt x="2" y="101"/>
                  </a:lnTo>
                  <a:lnTo>
                    <a:pt x="6" y="115"/>
                  </a:lnTo>
                  <a:lnTo>
                    <a:pt x="15" y="130"/>
                  </a:lnTo>
                  <a:lnTo>
                    <a:pt x="24" y="143"/>
                  </a:lnTo>
                  <a:lnTo>
                    <a:pt x="37" y="152"/>
                  </a:lnTo>
                  <a:lnTo>
                    <a:pt x="51" y="161"/>
                  </a:lnTo>
                  <a:lnTo>
                    <a:pt x="66" y="165"/>
                  </a:lnTo>
                  <a:lnTo>
                    <a:pt x="82" y="167"/>
                  </a:lnTo>
                  <a:lnTo>
                    <a:pt x="82" y="167"/>
                  </a:lnTo>
                  <a:lnTo>
                    <a:pt x="99" y="165"/>
                  </a:lnTo>
                  <a:lnTo>
                    <a:pt x="115" y="161"/>
                  </a:lnTo>
                  <a:lnTo>
                    <a:pt x="130" y="152"/>
                  </a:lnTo>
                  <a:lnTo>
                    <a:pt x="141" y="143"/>
                  </a:lnTo>
                  <a:lnTo>
                    <a:pt x="151" y="130"/>
                  </a:lnTo>
                  <a:lnTo>
                    <a:pt x="159" y="115"/>
                  </a:lnTo>
                  <a:lnTo>
                    <a:pt x="164" y="101"/>
                  </a:lnTo>
                  <a:lnTo>
                    <a:pt x="166" y="84"/>
                  </a:lnTo>
                  <a:lnTo>
                    <a:pt x="166" y="84"/>
                  </a:lnTo>
                  <a:lnTo>
                    <a:pt x="164" y="68"/>
                  </a:lnTo>
                  <a:lnTo>
                    <a:pt x="159" y="52"/>
                  </a:lnTo>
                  <a:lnTo>
                    <a:pt x="151" y="37"/>
                  </a:lnTo>
                  <a:lnTo>
                    <a:pt x="141" y="26"/>
                  </a:lnTo>
                  <a:lnTo>
                    <a:pt x="130" y="15"/>
                  </a:lnTo>
                  <a:lnTo>
                    <a:pt x="115" y="8"/>
                  </a:lnTo>
                  <a:lnTo>
                    <a:pt x="99" y="2"/>
                  </a:lnTo>
                  <a:lnTo>
                    <a:pt x="8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3" name="Rectangle 303"/>
            <p:cNvSpPr>
              <a:spLocks noChangeArrowheads="1"/>
            </p:cNvSpPr>
            <p:nvPr/>
          </p:nvSpPr>
          <p:spPr bwMode="auto">
            <a:xfrm>
              <a:off x="-4251325" y="4035426"/>
              <a:ext cx="414338" cy="61913"/>
            </a:xfrm>
            <a:prstGeom prst="rect">
              <a:avLst/>
            </a:prstGeom>
            <a:solidFill>
              <a:srgbClr val="DEE1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84" name="Rectangle 304"/>
            <p:cNvSpPr>
              <a:spLocks noChangeArrowheads="1"/>
            </p:cNvSpPr>
            <p:nvPr/>
          </p:nvSpPr>
          <p:spPr bwMode="auto">
            <a:xfrm>
              <a:off x="-4251325" y="4035426"/>
              <a:ext cx="414338" cy="6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85" name="Rectangle 305"/>
            <p:cNvSpPr>
              <a:spLocks noChangeArrowheads="1"/>
            </p:cNvSpPr>
            <p:nvPr/>
          </p:nvSpPr>
          <p:spPr bwMode="auto">
            <a:xfrm>
              <a:off x="-4251325" y="4140201"/>
              <a:ext cx="292100" cy="61913"/>
            </a:xfrm>
            <a:prstGeom prst="rect">
              <a:avLst/>
            </a:prstGeom>
            <a:solidFill>
              <a:srgbClr val="DEE1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86" name="Rectangle 306"/>
            <p:cNvSpPr>
              <a:spLocks noChangeArrowheads="1"/>
            </p:cNvSpPr>
            <p:nvPr/>
          </p:nvSpPr>
          <p:spPr bwMode="auto">
            <a:xfrm>
              <a:off x="-4251325" y="4140201"/>
              <a:ext cx="292100" cy="6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87" name="Rectangle 307"/>
            <p:cNvSpPr>
              <a:spLocks noChangeArrowheads="1"/>
            </p:cNvSpPr>
            <p:nvPr/>
          </p:nvSpPr>
          <p:spPr bwMode="auto">
            <a:xfrm>
              <a:off x="-4251325" y="4244976"/>
              <a:ext cx="596900" cy="60325"/>
            </a:xfrm>
            <a:prstGeom prst="rect">
              <a:avLst/>
            </a:prstGeom>
            <a:solidFill>
              <a:srgbClr val="DEE1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88" name="Rectangle 308"/>
            <p:cNvSpPr>
              <a:spLocks noChangeArrowheads="1"/>
            </p:cNvSpPr>
            <p:nvPr/>
          </p:nvSpPr>
          <p:spPr bwMode="auto">
            <a:xfrm>
              <a:off x="-4251325" y="4244976"/>
              <a:ext cx="596900" cy="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89" name="Freeform 309"/>
            <p:cNvSpPr>
              <a:spLocks noEditPoints="1"/>
            </p:cNvSpPr>
            <p:nvPr/>
          </p:nvSpPr>
          <p:spPr bwMode="auto">
            <a:xfrm>
              <a:off x="-4267200" y="3686176"/>
              <a:ext cx="612775" cy="107950"/>
            </a:xfrm>
            <a:custGeom>
              <a:avLst/>
              <a:gdLst>
                <a:gd name="T0" fmla="*/ 310 w 771"/>
                <a:gd name="T1" fmla="*/ 0 h 137"/>
                <a:gd name="T2" fmla="*/ 0 w 771"/>
                <a:gd name="T3" fmla="*/ 0 h 137"/>
                <a:gd name="T4" fmla="*/ 0 w 771"/>
                <a:gd name="T5" fmla="*/ 137 h 137"/>
                <a:gd name="T6" fmla="*/ 178 w 771"/>
                <a:gd name="T7" fmla="*/ 137 h 137"/>
                <a:gd name="T8" fmla="*/ 178 w 771"/>
                <a:gd name="T9" fmla="*/ 137 h 137"/>
                <a:gd name="T10" fmla="*/ 197 w 771"/>
                <a:gd name="T11" fmla="*/ 113 h 137"/>
                <a:gd name="T12" fmla="*/ 217 w 771"/>
                <a:gd name="T13" fmla="*/ 91 h 137"/>
                <a:gd name="T14" fmla="*/ 241 w 771"/>
                <a:gd name="T15" fmla="*/ 71 h 137"/>
                <a:gd name="T16" fmla="*/ 266 w 771"/>
                <a:gd name="T17" fmla="*/ 55 h 137"/>
                <a:gd name="T18" fmla="*/ 293 w 771"/>
                <a:gd name="T19" fmla="*/ 42 h 137"/>
                <a:gd name="T20" fmla="*/ 323 w 771"/>
                <a:gd name="T21" fmla="*/ 31 h 137"/>
                <a:gd name="T22" fmla="*/ 354 w 771"/>
                <a:gd name="T23" fmla="*/ 26 h 137"/>
                <a:gd name="T24" fmla="*/ 386 w 771"/>
                <a:gd name="T25" fmla="*/ 24 h 137"/>
                <a:gd name="T26" fmla="*/ 386 w 771"/>
                <a:gd name="T27" fmla="*/ 24 h 137"/>
                <a:gd name="T28" fmla="*/ 365 w 771"/>
                <a:gd name="T29" fmla="*/ 22 h 137"/>
                <a:gd name="T30" fmla="*/ 344 w 771"/>
                <a:gd name="T31" fmla="*/ 17 h 137"/>
                <a:gd name="T32" fmla="*/ 326 w 771"/>
                <a:gd name="T33" fmla="*/ 9 h 137"/>
                <a:gd name="T34" fmla="*/ 310 w 771"/>
                <a:gd name="T35" fmla="*/ 0 h 137"/>
                <a:gd name="T36" fmla="*/ 771 w 771"/>
                <a:gd name="T37" fmla="*/ 0 h 137"/>
                <a:gd name="T38" fmla="*/ 461 w 771"/>
                <a:gd name="T39" fmla="*/ 0 h 137"/>
                <a:gd name="T40" fmla="*/ 461 w 771"/>
                <a:gd name="T41" fmla="*/ 0 h 137"/>
                <a:gd name="T42" fmla="*/ 445 w 771"/>
                <a:gd name="T43" fmla="*/ 9 h 137"/>
                <a:gd name="T44" fmla="*/ 427 w 771"/>
                <a:gd name="T45" fmla="*/ 17 h 137"/>
                <a:gd name="T46" fmla="*/ 406 w 771"/>
                <a:gd name="T47" fmla="*/ 22 h 137"/>
                <a:gd name="T48" fmla="*/ 386 w 771"/>
                <a:gd name="T49" fmla="*/ 24 h 137"/>
                <a:gd name="T50" fmla="*/ 386 w 771"/>
                <a:gd name="T51" fmla="*/ 24 h 137"/>
                <a:gd name="T52" fmla="*/ 417 w 771"/>
                <a:gd name="T53" fmla="*/ 26 h 137"/>
                <a:gd name="T54" fmla="*/ 448 w 771"/>
                <a:gd name="T55" fmla="*/ 31 h 137"/>
                <a:gd name="T56" fmla="*/ 478 w 771"/>
                <a:gd name="T57" fmla="*/ 42 h 137"/>
                <a:gd name="T58" fmla="*/ 505 w 771"/>
                <a:gd name="T59" fmla="*/ 55 h 137"/>
                <a:gd name="T60" fmla="*/ 531 w 771"/>
                <a:gd name="T61" fmla="*/ 71 h 137"/>
                <a:gd name="T62" fmla="*/ 554 w 771"/>
                <a:gd name="T63" fmla="*/ 91 h 137"/>
                <a:gd name="T64" fmla="*/ 574 w 771"/>
                <a:gd name="T65" fmla="*/ 113 h 137"/>
                <a:gd name="T66" fmla="*/ 593 w 771"/>
                <a:gd name="T67" fmla="*/ 137 h 137"/>
                <a:gd name="T68" fmla="*/ 771 w 771"/>
                <a:gd name="T69" fmla="*/ 137 h 137"/>
                <a:gd name="T70" fmla="*/ 771 w 771"/>
                <a:gd name="T71"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71" h="137">
                  <a:moveTo>
                    <a:pt x="310" y="0"/>
                  </a:moveTo>
                  <a:lnTo>
                    <a:pt x="0" y="0"/>
                  </a:lnTo>
                  <a:lnTo>
                    <a:pt x="0" y="137"/>
                  </a:lnTo>
                  <a:lnTo>
                    <a:pt x="178" y="137"/>
                  </a:lnTo>
                  <a:lnTo>
                    <a:pt x="178" y="137"/>
                  </a:lnTo>
                  <a:lnTo>
                    <a:pt x="197" y="113"/>
                  </a:lnTo>
                  <a:lnTo>
                    <a:pt x="217" y="91"/>
                  </a:lnTo>
                  <a:lnTo>
                    <a:pt x="241" y="71"/>
                  </a:lnTo>
                  <a:lnTo>
                    <a:pt x="266" y="55"/>
                  </a:lnTo>
                  <a:lnTo>
                    <a:pt x="293" y="42"/>
                  </a:lnTo>
                  <a:lnTo>
                    <a:pt x="323" y="31"/>
                  </a:lnTo>
                  <a:lnTo>
                    <a:pt x="354" y="26"/>
                  </a:lnTo>
                  <a:lnTo>
                    <a:pt x="386" y="24"/>
                  </a:lnTo>
                  <a:lnTo>
                    <a:pt x="386" y="24"/>
                  </a:lnTo>
                  <a:lnTo>
                    <a:pt x="365" y="22"/>
                  </a:lnTo>
                  <a:lnTo>
                    <a:pt x="344" y="17"/>
                  </a:lnTo>
                  <a:lnTo>
                    <a:pt x="326" y="9"/>
                  </a:lnTo>
                  <a:lnTo>
                    <a:pt x="310" y="0"/>
                  </a:lnTo>
                  <a:close/>
                  <a:moveTo>
                    <a:pt x="771" y="0"/>
                  </a:moveTo>
                  <a:lnTo>
                    <a:pt x="461" y="0"/>
                  </a:lnTo>
                  <a:lnTo>
                    <a:pt x="461" y="0"/>
                  </a:lnTo>
                  <a:lnTo>
                    <a:pt x="445" y="9"/>
                  </a:lnTo>
                  <a:lnTo>
                    <a:pt x="427" y="17"/>
                  </a:lnTo>
                  <a:lnTo>
                    <a:pt x="406" y="22"/>
                  </a:lnTo>
                  <a:lnTo>
                    <a:pt x="386" y="24"/>
                  </a:lnTo>
                  <a:lnTo>
                    <a:pt x="386" y="24"/>
                  </a:lnTo>
                  <a:lnTo>
                    <a:pt x="417" y="26"/>
                  </a:lnTo>
                  <a:lnTo>
                    <a:pt x="448" y="31"/>
                  </a:lnTo>
                  <a:lnTo>
                    <a:pt x="478" y="42"/>
                  </a:lnTo>
                  <a:lnTo>
                    <a:pt x="505" y="55"/>
                  </a:lnTo>
                  <a:lnTo>
                    <a:pt x="531" y="71"/>
                  </a:lnTo>
                  <a:lnTo>
                    <a:pt x="554" y="91"/>
                  </a:lnTo>
                  <a:lnTo>
                    <a:pt x="574" y="113"/>
                  </a:lnTo>
                  <a:lnTo>
                    <a:pt x="593" y="137"/>
                  </a:lnTo>
                  <a:lnTo>
                    <a:pt x="771" y="137"/>
                  </a:lnTo>
                  <a:lnTo>
                    <a:pt x="771" y="0"/>
                  </a:lnTo>
                  <a:close/>
                </a:path>
              </a:pathLst>
            </a:custGeom>
            <a:solidFill>
              <a:srgbClr val="413D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0" name="Freeform 310"/>
            <p:cNvSpPr/>
            <p:nvPr/>
          </p:nvSpPr>
          <p:spPr bwMode="auto">
            <a:xfrm>
              <a:off x="-4267200" y="3686176"/>
              <a:ext cx="307975" cy="107950"/>
            </a:xfrm>
            <a:custGeom>
              <a:avLst/>
              <a:gdLst>
                <a:gd name="T0" fmla="*/ 310 w 386"/>
                <a:gd name="T1" fmla="*/ 0 h 137"/>
                <a:gd name="T2" fmla="*/ 0 w 386"/>
                <a:gd name="T3" fmla="*/ 0 h 137"/>
                <a:gd name="T4" fmla="*/ 0 w 386"/>
                <a:gd name="T5" fmla="*/ 137 h 137"/>
                <a:gd name="T6" fmla="*/ 178 w 386"/>
                <a:gd name="T7" fmla="*/ 137 h 137"/>
                <a:gd name="T8" fmla="*/ 178 w 386"/>
                <a:gd name="T9" fmla="*/ 137 h 137"/>
                <a:gd name="T10" fmla="*/ 197 w 386"/>
                <a:gd name="T11" fmla="*/ 113 h 137"/>
                <a:gd name="T12" fmla="*/ 217 w 386"/>
                <a:gd name="T13" fmla="*/ 91 h 137"/>
                <a:gd name="T14" fmla="*/ 241 w 386"/>
                <a:gd name="T15" fmla="*/ 71 h 137"/>
                <a:gd name="T16" fmla="*/ 266 w 386"/>
                <a:gd name="T17" fmla="*/ 55 h 137"/>
                <a:gd name="T18" fmla="*/ 293 w 386"/>
                <a:gd name="T19" fmla="*/ 42 h 137"/>
                <a:gd name="T20" fmla="*/ 323 w 386"/>
                <a:gd name="T21" fmla="*/ 31 h 137"/>
                <a:gd name="T22" fmla="*/ 354 w 386"/>
                <a:gd name="T23" fmla="*/ 26 h 137"/>
                <a:gd name="T24" fmla="*/ 386 w 386"/>
                <a:gd name="T25" fmla="*/ 24 h 137"/>
                <a:gd name="T26" fmla="*/ 386 w 386"/>
                <a:gd name="T27" fmla="*/ 24 h 137"/>
                <a:gd name="T28" fmla="*/ 365 w 386"/>
                <a:gd name="T29" fmla="*/ 22 h 137"/>
                <a:gd name="T30" fmla="*/ 344 w 386"/>
                <a:gd name="T31" fmla="*/ 17 h 137"/>
                <a:gd name="T32" fmla="*/ 326 w 386"/>
                <a:gd name="T33" fmla="*/ 9 h 137"/>
                <a:gd name="T34" fmla="*/ 310 w 386"/>
                <a:gd name="T35"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6" h="137">
                  <a:moveTo>
                    <a:pt x="310" y="0"/>
                  </a:moveTo>
                  <a:lnTo>
                    <a:pt x="0" y="0"/>
                  </a:lnTo>
                  <a:lnTo>
                    <a:pt x="0" y="137"/>
                  </a:lnTo>
                  <a:lnTo>
                    <a:pt x="178" y="137"/>
                  </a:lnTo>
                  <a:lnTo>
                    <a:pt x="178" y="137"/>
                  </a:lnTo>
                  <a:lnTo>
                    <a:pt x="197" y="113"/>
                  </a:lnTo>
                  <a:lnTo>
                    <a:pt x="217" y="91"/>
                  </a:lnTo>
                  <a:lnTo>
                    <a:pt x="241" y="71"/>
                  </a:lnTo>
                  <a:lnTo>
                    <a:pt x="266" y="55"/>
                  </a:lnTo>
                  <a:lnTo>
                    <a:pt x="293" y="42"/>
                  </a:lnTo>
                  <a:lnTo>
                    <a:pt x="323" y="31"/>
                  </a:lnTo>
                  <a:lnTo>
                    <a:pt x="354" y="26"/>
                  </a:lnTo>
                  <a:lnTo>
                    <a:pt x="386" y="24"/>
                  </a:lnTo>
                  <a:lnTo>
                    <a:pt x="386" y="24"/>
                  </a:lnTo>
                  <a:lnTo>
                    <a:pt x="365" y="22"/>
                  </a:lnTo>
                  <a:lnTo>
                    <a:pt x="344" y="17"/>
                  </a:lnTo>
                  <a:lnTo>
                    <a:pt x="326" y="9"/>
                  </a:lnTo>
                  <a:lnTo>
                    <a:pt x="3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1" name="Freeform 311"/>
            <p:cNvSpPr/>
            <p:nvPr/>
          </p:nvSpPr>
          <p:spPr bwMode="auto">
            <a:xfrm>
              <a:off x="-3959225" y="3686176"/>
              <a:ext cx="304800" cy="107950"/>
            </a:xfrm>
            <a:custGeom>
              <a:avLst/>
              <a:gdLst>
                <a:gd name="T0" fmla="*/ 385 w 385"/>
                <a:gd name="T1" fmla="*/ 0 h 137"/>
                <a:gd name="T2" fmla="*/ 75 w 385"/>
                <a:gd name="T3" fmla="*/ 0 h 137"/>
                <a:gd name="T4" fmla="*/ 75 w 385"/>
                <a:gd name="T5" fmla="*/ 0 h 137"/>
                <a:gd name="T6" fmla="*/ 59 w 385"/>
                <a:gd name="T7" fmla="*/ 9 h 137"/>
                <a:gd name="T8" fmla="*/ 41 w 385"/>
                <a:gd name="T9" fmla="*/ 17 h 137"/>
                <a:gd name="T10" fmla="*/ 20 w 385"/>
                <a:gd name="T11" fmla="*/ 22 h 137"/>
                <a:gd name="T12" fmla="*/ 0 w 385"/>
                <a:gd name="T13" fmla="*/ 24 h 137"/>
                <a:gd name="T14" fmla="*/ 0 w 385"/>
                <a:gd name="T15" fmla="*/ 24 h 137"/>
                <a:gd name="T16" fmla="*/ 31 w 385"/>
                <a:gd name="T17" fmla="*/ 26 h 137"/>
                <a:gd name="T18" fmla="*/ 62 w 385"/>
                <a:gd name="T19" fmla="*/ 31 h 137"/>
                <a:gd name="T20" fmla="*/ 92 w 385"/>
                <a:gd name="T21" fmla="*/ 42 h 137"/>
                <a:gd name="T22" fmla="*/ 119 w 385"/>
                <a:gd name="T23" fmla="*/ 55 h 137"/>
                <a:gd name="T24" fmla="*/ 145 w 385"/>
                <a:gd name="T25" fmla="*/ 71 h 137"/>
                <a:gd name="T26" fmla="*/ 168 w 385"/>
                <a:gd name="T27" fmla="*/ 91 h 137"/>
                <a:gd name="T28" fmla="*/ 188 w 385"/>
                <a:gd name="T29" fmla="*/ 113 h 137"/>
                <a:gd name="T30" fmla="*/ 207 w 385"/>
                <a:gd name="T31" fmla="*/ 137 h 137"/>
                <a:gd name="T32" fmla="*/ 385 w 385"/>
                <a:gd name="T33" fmla="*/ 137 h 137"/>
                <a:gd name="T34" fmla="*/ 385 w 385"/>
                <a:gd name="T35"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5" h="137">
                  <a:moveTo>
                    <a:pt x="385" y="0"/>
                  </a:moveTo>
                  <a:lnTo>
                    <a:pt x="75" y="0"/>
                  </a:lnTo>
                  <a:lnTo>
                    <a:pt x="75" y="0"/>
                  </a:lnTo>
                  <a:lnTo>
                    <a:pt x="59" y="9"/>
                  </a:lnTo>
                  <a:lnTo>
                    <a:pt x="41" y="17"/>
                  </a:lnTo>
                  <a:lnTo>
                    <a:pt x="20" y="22"/>
                  </a:lnTo>
                  <a:lnTo>
                    <a:pt x="0" y="24"/>
                  </a:lnTo>
                  <a:lnTo>
                    <a:pt x="0" y="24"/>
                  </a:lnTo>
                  <a:lnTo>
                    <a:pt x="31" y="26"/>
                  </a:lnTo>
                  <a:lnTo>
                    <a:pt x="62" y="31"/>
                  </a:lnTo>
                  <a:lnTo>
                    <a:pt x="92" y="42"/>
                  </a:lnTo>
                  <a:lnTo>
                    <a:pt x="119" y="55"/>
                  </a:lnTo>
                  <a:lnTo>
                    <a:pt x="145" y="71"/>
                  </a:lnTo>
                  <a:lnTo>
                    <a:pt x="168" y="91"/>
                  </a:lnTo>
                  <a:lnTo>
                    <a:pt x="188" y="113"/>
                  </a:lnTo>
                  <a:lnTo>
                    <a:pt x="207" y="137"/>
                  </a:lnTo>
                  <a:lnTo>
                    <a:pt x="385" y="137"/>
                  </a:lnTo>
                  <a:lnTo>
                    <a:pt x="38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2" name="Freeform 312"/>
            <p:cNvSpPr/>
            <p:nvPr/>
          </p:nvSpPr>
          <p:spPr bwMode="auto">
            <a:xfrm>
              <a:off x="-4267200" y="3425826"/>
              <a:ext cx="612775" cy="260350"/>
            </a:xfrm>
            <a:custGeom>
              <a:avLst/>
              <a:gdLst>
                <a:gd name="T0" fmla="*/ 80 w 771"/>
                <a:gd name="T1" fmla="*/ 0 h 327"/>
                <a:gd name="T2" fmla="*/ 0 w 771"/>
                <a:gd name="T3" fmla="*/ 0 h 327"/>
                <a:gd name="T4" fmla="*/ 0 w 771"/>
                <a:gd name="T5" fmla="*/ 327 h 327"/>
                <a:gd name="T6" fmla="*/ 310 w 771"/>
                <a:gd name="T7" fmla="*/ 327 h 327"/>
                <a:gd name="T8" fmla="*/ 310 w 771"/>
                <a:gd name="T9" fmla="*/ 327 h 327"/>
                <a:gd name="T10" fmla="*/ 297 w 771"/>
                <a:gd name="T11" fmla="*/ 316 h 327"/>
                <a:gd name="T12" fmla="*/ 286 w 771"/>
                <a:gd name="T13" fmla="*/ 305 h 327"/>
                <a:gd name="T14" fmla="*/ 277 w 771"/>
                <a:gd name="T15" fmla="*/ 292 h 327"/>
                <a:gd name="T16" fmla="*/ 268 w 771"/>
                <a:gd name="T17" fmla="*/ 280 h 327"/>
                <a:gd name="T18" fmla="*/ 262 w 771"/>
                <a:gd name="T19" fmla="*/ 265 h 327"/>
                <a:gd name="T20" fmla="*/ 257 w 771"/>
                <a:gd name="T21" fmla="*/ 250 h 327"/>
                <a:gd name="T22" fmla="*/ 255 w 771"/>
                <a:gd name="T23" fmla="*/ 234 h 327"/>
                <a:gd name="T24" fmla="*/ 253 w 771"/>
                <a:gd name="T25" fmla="*/ 218 h 327"/>
                <a:gd name="T26" fmla="*/ 253 w 771"/>
                <a:gd name="T27" fmla="*/ 218 h 327"/>
                <a:gd name="T28" fmla="*/ 253 w 771"/>
                <a:gd name="T29" fmla="*/ 205 h 327"/>
                <a:gd name="T30" fmla="*/ 257 w 771"/>
                <a:gd name="T31" fmla="*/ 192 h 327"/>
                <a:gd name="T32" fmla="*/ 259 w 771"/>
                <a:gd name="T33" fmla="*/ 179 h 327"/>
                <a:gd name="T34" fmla="*/ 264 w 771"/>
                <a:gd name="T35" fmla="*/ 166 h 327"/>
                <a:gd name="T36" fmla="*/ 270 w 771"/>
                <a:gd name="T37" fmla="*/ 155 h 327"/>
                <a:gd name="T38" fmla="*/ 275 w 771"/>
                <a:gd name="T39" fmla="*/ 145 h 327"/>
                <a:gd name="T40" fmla="*/ 284 w 771"/>
                <a:gd name="T41" fmla="*/ 134 h 327"/>
                <a:gd name="T42" fmla="*/ 292 w 771"/>
                <a:gd name="T43" fmla="*/ 124 h 327"/>
                <a:gd name="T44" fmla="*/ 301 w 771"/>
                <a:gd name="T45" fmla="*/ 115 h 327"/>
                <a:gd name="T46" fmla="*/ 312 w 771"/>
                <a:gd name="T47" fmla="*/ 108 h 327"/>
                <a:gd name="T48" fmla="*/ 323 w 771"/>
                <a:gd name="T49" fmla="*/ 103 h 327"/>
                <a:gd name="T50" fmla="*/ 334 w 771"/>
                <a:gd name="T51" fmla="*/ 97 h 327"/>
                <a:gd name="T52" fmla="*/ 346 w 771"/>
                <a:gd name="T53" fmla="*/ 92 h 327"/>
                <a:gd name="T54" fmla="*/ 359 w 771"/>
                <a:gd name="T55" fmla="*/ 88 h 327"/>
                <a:gd name="T56" fmla="*/ 372 w 771"/>
                <a:gd name="T57" fmla="*/ 86 h 327"/>
                <a:gd name="T58" fmla="*/ 386 w 771"/>
                <a:gd name="T59" fmla="*/ 86 h 327"/>
                <a:gd name="T60" fmla="*/ 386 w 771"/>
                <a:gd name="T61" fmla="*/ 86 h 327"/>
                <a:gd name="T62" fmla="*/ 399 w 771"/>
                <a:gd name="T63" fmla="*/ 86 h 327"/>
                <a:gd name="T64" fmla="*/ 412 w 771"/>
                <a:gd name="T65" fmla="*/ 88 h 327"/>
                <a:gd name="T66" fmla="*/ 425 w 771"/>
                <a:gd name="T67" fmla="*/ 92 h 327"/>
                <a:gd name="T68" fmla="*/ 438 w 771"/>
                <a:gd name="T69" fmla="*/ 97 h 327"/>
                <a:gd name="T70" fmla="*/ 448 w 771"/>
                <a:gd name="T71" fmla="*/ 103 h 327"/>
                <a:gd name="T72" fmla="*/ 459 w 771"/>
                <a:gd name="T73" fmla="*/ 108 h 327"/>
                <a:gd name="T74" fmla="*/ 470 w 771"/>
                <a:gd name="T75" fmla="*/ 115 h 327"/>
                <a:gd name="T76" fmla="*/ 479 w 771"/>
                <a:gd name="T77" fmla="*/ 124 h 327"/>
                <a:gd name="T78" fmla="*/ 487 w 771"/>
                <a:gd name="T79" fmla="*/ 134 h 327"/>
                <a:gd name="T80" fmla="*/ 496 w 771"/>
                <a:gd name="T81" fmla="*/ 145 h 327"/>
                <a:gd name="T82" fmla="*/ 501 w 771"/>
                <a:gd name="T83" fmla="*/ 155 h 327"/>
                <a:gd name="T84" fmla="*/ 507 w 771"/>
                <a:gd name="T85" fmla="*/ 166 h 327"/>
                <a:gd name="T86" fmla="*/ 512 w 771"/>
                <a:gd name="T87" fmla="*/ 179 h 327"/>
                <a:gd name="T88" fmla="*/ 514 w 771"/>
                <a:gd name="T89" fmla="*/ 192 h 327"/>
                <a:gd name="T90" fmla="*/ 518 w 771"/>
                <a:gd name="T91" fmla="*/ 205 h 327"/>
                <a:gd name="T92" fmla="*/ 518 w 771"/>
                <a:gd name="T93" fmla="*/ 218 h 327"/>
                <a:gd name="T94" fmla="*/ 518 w 771"/>
                <a:gd name="T95" fmla="*/ 218 h 327"/>
                <a:gd name="T96" fmla="*/ 516 w 771"/>
                <a:gd name="T97" fmla="*/ 234 h 327"/>
                <a:gd name="T98" fmla="*/ 514 w 771"/>
                <a:gd name="T99" fmla="*/ 250 h 327"/>
                <a:gd name="T100" fmla="*/ 509 w 771"/>
                <a:gd name="T101" fmla="*/ 265 h 327"/>
                <a:gd name="T102" fmla="*/ 503 w 771"/>
                <a:gd name="T103" fmla="*/ 280 h 327"/>
                <a:gd name="T104" fmla="*/ 494 w 771"/>
                <a:gd name="T105" fmla="*/ 292 h 327"/>
                <a:gd name="T106" fmla="*/ 485 w 771"/>
                <a:gd name="T107" fmla="*/ 305 h 327"/>
                <a:gd name="T108" fmla="*/ 474 w 771"/>
                <a:gd name="T109" fmla="*/ 316 h 327"/>
                <a:gd name="T110" fmla="*/ 461 w 771"/>
                <a:gd name="T111" fmla="*/ 327 h 327"/>
                <a:gd name="T112" fmla="*/ 771 w 771"/>
                <a:gd name="T113" fmla="*/ 327 h 327"/>
                <a:gd name="T114" fmla="*/ 771 w 771"/>
                <a:gd name="T115" fmla="*/ 39 h 327"/>
                <a:gd name="T116" fmla="*/ 80 w 771"/>
                <a:gd name="T117" fmla="*/ 39 h 327"/>
                <a:gd name="T118" fmla="*/ 80 w 771"/>
                <a:gd name="T119" fmla="*/ 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1" h="327">
                  <a:moveTo>
                    <a:pt x="80" y="0"/>
                  </a:moveTo>
                  <a:lnTo>
                    <a:pt x="0" y="0"/>
                  </a:lnTo>
                  <a:lnTo>
                    <a:pt x="0" y="327"/>
                  </a:lnTo>
                  <a:lnTo>
                    <a:pt x="310" y="327"/>
                  </a:lnTo>
                  <a:lnTo>
                    <a:pt x="310" y="327"/>
                  </a:lnTo>
                  <a:lnTo>
                    <a:pt x="297" y="316"/>
                  </a:lnTo>
                  <a:lnTo>
                    <a:pt x="286" y="305"/>
                  </a:lnTo>
                  <a:lnTo>
                    <a:pt x="277" y="292"/>
                  </a:lnTo>
                  <a:lnTo>
                    <a:pt x="268" y="280"/>
                  </a:lnTo>
                  <a:lnTo>
                    <a:pt x="262" y="265"/>
                  </a:lnTo>
                  <a:lnTo>
                    <a:pt x="257" y="250"/>
                  </a:lnTo>
                  <a:lnTo>
                    <a:pt x="255" y="234"/>
                  </a:lnTo>
                  <a:lnTo>
                    <a:pt x="253" y="218"/>
                  </a:lnTo>
                  <a:lnTo>
                    <a:pt x="253" y="218"/>
                  </a:lnTo>
                  <a:lnTo>
                    <a:pt x="253" y="205"/>
                  </a:lnTo>
                  <a:lnTo>
                    <a:pt x="257" y="192"/>
                  </a:lnTo>
                  <a:lnTo>
                    <a:pt x="259" y="179"/>
                  </a:lnTo>
                  <a:lnTo>
                    <a:pt x="264" y="166"/>
                  </a:lnTo>
                  <a:lnTo>
                    <a:pt x="270" y="155"/>
                  </a:lnTo>
                  <a:lnTo>
                    <a:pt x="275" y="145"/>
                  </a:lnTo>
                  <a:lnTo>
                    <a:pt x="284" y="134"/>
                  </a:lnTo>
                  <a:lnTo>
                    <a:pt x="292" y="124"/>
                  </a:lnTo>
                  <a:lnTo>
                    <a:pt x="301" y="115"/>
                  </a:lnTo>
                  <a:lnTo>
                    <a:pt x="312" y="108"/>
                  </a:lnTo>
                  <a:lnTo>
                    <a:pt x="323" y="103"/>
                  </a:lnTo>
                  <a:lnTo>
                    <a:pt x="334" y="97"/>
                  </a:lnTo>
                  <a:lnTo>
                    <a:pt x="346" y="92"/>
                  </a:lnTo>
                  <a:lnTo>
                    <a:pt x="359" y="88"/>
                  </a:lnTo>
                  <a:lnTo>
                    <a:pt x="372" y="86"/>
                  </a:lnTo>
                  <a:lnTo>
                    <a:pt x="386" y="86"/>
                  </a:lnTo>
                  <a:lnTo>
                    <a:pt x="386" y="86"/>
                  </a:lnTo>
                  <a:lnTo>
                    <a:pt x="399" y="86"/>
                  </a:lnTo>
                  <a:lnTo>
                    <a:pt x="412" y="88"/>
                  </a:lnTo>
                  <a:lnTo>
                    <a:pt x="425" y="92"/>
                  </a:lnTo>
                  <a:lnTo>
                    <a:pt x="438" y="97"/>
                  </a:lnTo>
                  <a:lnTo>
                    <a:pt x="448" y="103"/>
                  </a:lnTo>
                  <a:lnTo>
                    <a:pt x="459" y="108"/>
                  </a:lnTo>
                  <a:lnTo>
                    <a:pt x="470" y="115"/>
                  </a:lnTo>
                  <a:lnTo>
                    <a:pt x="479" y="124"/>
                  </a:lnTo>
                  <a:lnTo>
                    <a:pt x="487" y="134"/>
                  </a:lnTo>
                  <a:lnTo>
                    <a:pt x="496" y="145"/>
                  </a:lnTo>
                  <a:lnTo>
                    <a:pt x="501" y="155"/>
                  </a:lnTo>
                  <a:lnTo>
                    <a:pt x="507" y="166"/>
                  </a:lnTo>
                  <a:lnTo>
                    <a:pt x="512" y="179"/>
                  </a:lnTo>
                  <a:lnTo>
                    <a:pt x="514" y="192"/>
                  </a:lnTo>
                  <a:lnTo>
                    <a:pt x="518" y="205"/>
                  </a:lnTo>
                  <a:lnTo>
                    <a:pt x="518" y="218"/>
                  </a:lnTo>
                  <a:lnTo>
                    <a:pt x="518" y="218"/>
                  </a:lnTo>
                  <a:lnTo>
                    <a:pt x="516" y="234"/>
                  </a:lnTo>
                  <a:lnTo>
                    <a:pt x="514" y="250"/>
                  </a:lnTo>
                  <a:lnTo>
                    <a:pt x="509" y="265"/>
                  </a:lnTo>
                  <a:lnTo>
                    <a:pt x="503" y="280"/>
                  </a:lnTo>
                  <a:lnTo>
                    <a:pt x="494" y="292"/>
                  </a:lnTo>
                  <a:lnTo>
                    <a:pt x="485" y="305"/>
                  </a:lnTo>
                  <a:lnTo>
                    <a:pt x="474" y="316"/>
                  </a:lnTo>
                  <a:lnTo>
                    <a:pt x="461" y="327"/>
                  </a:lnTo>
                  <a:lnTo>
                    <a:pt x="771" y="327"/>
                  </a:lnTo>
                  <a:lnTo>
                    <a:pt x="771" y="39"/>
                  </a:lnTo>
                  <a:lnTo>
                    <a:pt x="80" y="39"/>
                  </a:lnTo>
                  <a:lnTo>
                    <a:pt x="80" y="0"/>
                  </a:lnTo>
                  <a:close/>
                </a:path>
              </a:pathLst>
            </a:custGeom>
            <a:solidFill>
              <a:srgbClr val="A9CF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3" name="Freeform 313"/>
            <p:cNvSpPr/>
            <p:nvPr/>
          </p:nvSpPr>
          <p:spPr bwMode="auto">
            <a:xfrm>
              <a:off x="-4267200" y="3425826"/>
              <a:ext cx="612775" cy="260350"/>
            </a:xfrm>
            <a:custGeom>
              <a:avLst/>
              <a:gdLst>
                <a:gd name="T0" fmla="*/ 80 w 771"/>
                <a:gd name="T1" fmla="*/ 0 h 327"/>
                <a:gd name="T2" fmla="*/ 0 w 771"/>
                <a:gd name="T3" fmla="*/ 0 h 327"/>
                <a:gd name="T4" fmla="*/ 0 w 771"/>
                <a:gd name="T5" fmla="*/ 327 h 327"/>
                <a:gd name="T6" fmla="*/ 310 w 771"/>
                <a:gd name="T7" fmla="*/ 327 h 327"/>
                <a:gd name="T8" fmla="*/ 310 w 771"/>
                <a:gd name="T9" fmla="*/ 327 h 327"/>
                <a:gd name="T10" fmla="*/ 297 w 771"/>
                <a:gd name="T11" fmla="*/ 316 h 327"/>
                <a:gd name="T12" fmla="*/ 286 w 771"/>
                <a:gd name="T13" fmla="*/ 305 h 327"/>
                <a:gd name="T14" fmla="*/ 277 w 771"/>
                <a:gd name="T15" fmla="*/ 292 h 327"/>
                <a:gd name="T16" fmla="*/ 268 w 771"/>
                <a:gd name="T17" fmla="*/ 280 h 327"/>
                <a:gd name="T18" fmla="*/ 262 w 771"/>
                <a:gd name="T19" fmla="*/ 265 h 327"/>
                <a:gd name="T20" fmla="*/ 257 w 771"/>
                <a:gd name="T21" fmla="*/ 250 h 327"/>
                <a:gd name="T22" fmla="*/ 255 w 771"/>
                <a:gd name="T23" fmla="*/ 234 h 327"/>
                <a:gd name="T24" fmla="*/ 253 w 771"/>
                <a:gd name="T25" fmla="*/ 218 h 327"/>
                <a:gd name="T26" fmla="*/ 253 w 771"/>
                <a:gd name="T27" fmla="*/ 218 h 327"/>
                <a:gd name="T28" fmla="*/ 253 w 771"/>
                <a:gd name="T29" fmla="*/ 205 h 327"/>
                <a:gd name="T30" fmla="*/ 257 w 771"/>
                <a:gd name="T31" fmla="*/ 192 h 327"/>
                <a:gd name="T32" fmla="*/ 259 w 771"/>
                <a:gd name="T33" fmla="*/ 179 h 327"/>
                <a:gd name="T34" fmla="*/ 264 w 771"/>
                <a:gd name="T35" fmla="*/ 166 h 327"/>
                <a:gd name="T36" fmla="*/ 270 w 771"/>
                <a:gd name="T37" fmla="*/ 155 h 327"/>
                <a:gd name="T38" fmla="*/ 275 w 771"/>
                <a:gd name="T39" fmla="*/ 145 h 327"/>
                <a:gd name="T40" fmla="*/ 284 w 771"/>
                <a:gd name="T41" fmla="*/ 134 h 327"/>
                <a:gd name="T42" fmla="*/ 292 w 771"/>
                <a:gd name="T43" fmla="*/ 124 h 327"/>
                <a:gd name="T44" fmla="*/ 301 w 771"/>
                <a:gd name="T45" fmla="*/ 115 h 327"/>
                <a:gd name="T46" fmla="*/ 312 w 771"/>
                <a:gd name="T47" fmla="*/ 108 h 327"/>
                <a:gd name="T48" fmla="*/ 323 w 771"/>
                <a:gd name="T49" fmla="*/ 103 h 327"/>
                <a:gd name="T50" fmla="*/ 334 w 771"/>
                <a:gd name="T51" fmla="*/ 97 h 327"/>
                <a:gd name="T52" fmla="*/ 346 w 771"/>
                <a:gd name="T53" fmla="*/ 92 h 327"/>
                <a:gd name="T54" fmla="*/ 359 w 771"/>
                <a:gd name="T55" fmla="*/ 88 h 327"/>
                <a:gd name="T56" fmla="*/ 372 w 771"/>
                <a:gd name="T57" fmla="*/ 86 h 327"/>
                <a:gd name="T58" fmla="*/ 386 w 771"/>
                <a:gd name="T59" fmla="*/ 86 h 327"/>
                <a:gd name="T60" fmla="*/ 386 w 771"/>
                <a:gd name="T61" fmla="*/ 86 h 327"/>
                <a:gd name="T62" fmla="*/ 399 w 771"/>
                <a:gd name="T63" fmla="*/ 86 h 327"/>
                <a:gd name="T64" fmla="*/ 412 w 771"/>
                <a:gd name="T65" fmla="*/ 88 h 327"/>
                <a:gd name="T66" fmla="*/ 425 w 771"/>
                <a:gd name="T67" fmla="*/ 92 h 327"/>
                <a:gd name="T68" fmla="*/ 438 w 771"/>
                <a:gd name="T69" fmla="*/ 97 h 327"/>
                <a:gd name="T70" fmla="*/ 448 w 771"/>
                <a:gd name="T71" fmla="*/ 103 h 327"/>
                <a:gd name="T72" fmla="*/ 459 w 771"/>
                <a:gd name="T73" fmla="*/ 108 h 327"/>
                <a:gd name="T74" fmla="*/ 470 w 771"/>
                <a:gd name="T75" fmla="*/ 115 h 327"/>
                <a:gd name="T76" fmla="*/ 479 w 771"/>
                <a:gd name="T77" fmla="*/ 124 h 327"/>
                <a:gd name="T78" fmla="*/ 487 w 771"/>
                <a:gd name="T79" fmla="*/ 134 h 327"/>
                <a:gd name="T80" fmla="*/ 496 w 771"/>
                <a:gd name="T81" fmla="*/ 145 h 327"/>
                <a:gd name="T82" fmla="*/ 501 w 771"/>
                <a:gd name="T83" fmla="*/ 155 h 327"/>
                <a:gd name="T84" fmla="*/ 507 w 771"/>
                <a:gd name="T85" fmla="*/ 166 h 327"/>
                <a:gd name="T86" fmla="*/ 512 w 771"/>
                <a:gd name="T87" fmla="*/ 179 h 327"/>
                <a:gd name="T88" fmla="*/ 514 w 771"/>
                <a:gd name="T89" fmla="*/ 192 h 327"/>
                <a:gd name="T90" fmla="*/ 518 w 771"/>
                <a:gd name="T91" fmla="*/ 205 h 327"/>
                <a:gd name="T92" fmla="*/ 518 w 771"/>
                <a:gd name="T93" fmla="*/ 218 h 327"/>
                <a:gd name="T94" fmla="*/ 518 w 771"/>
                <a:gd name="T95" fmla="*/ 218 h 327"/>
                <a:gd name="T96" fmla="*/ 516 w 771"/>
                <a:gd name="T97" fmla="*/ 234 h 327"/>
                <a:gd name="T98" fmla="*/ 514 w 771"/>
                <a:gd name="T99" fmla="*/ 250 h 327"/>
                <a:gd name="T100" fmla="*/ 509 w 771"/>
                <a:gd name="T101" fmla="*/ 265 h 327"/>
                <a:gd name="T102" fmla="*/ 503 w 771"/>
                <a:gd name="T103" fmla="*/ 280 h 327"/>
                <a:gd name="T104" fmla="*/ 494 w 771"/>
                <a:gd name="T105" fmla="*/ 292 h 327"/>
                <a:gd name="T106" fmla="*/ 485 w 771"/>
                <a:gd name="T107" fmla="*/ 305 h 327"/>
                <a:gd name="T108" fmla="*/ 474 w 771"/>
                <a:gd name="T109" fmla="*/ 316 h 327"/>
                <a:gd name="T110" fmla="*/ 461 w 771"/>
                <a:gd name="T111" fmla="*/ 327 h 327"/>
                <a:gd name="T112" fmla="*/ 771 w 771"/>
                <a:gd name="T113" fmla="*/ 327 h 327"/>
                <a:gd name="T114" fmla="*/ 771 w 771"/>
                <a:gd name="T115" fmla="*/ 39 h 327"/>
                <a:gd name="T116" fmla="*/ 80 w 771"/>
                <a:gd name="T117" fmla="*/ 39 h 327"/>
                <a:gd name="T118" fmla="*/ 80 w 771"/>
                <a:gd name="T119" fmla="*/ 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1" h="327">
                  <a:moveTo>
                    <a:pt x="80" y="0"/>
                  </a:moveTo>
                  <a:lnTo>
                    <a:pt x="0" y="0"/>
                  </a:lnTo>
                  <a:lnTo>
                    <a:pt x="0" y="327"/>
                  </a:lnTo>
                  <a:lnTo>
                    <a:pt x="310" y="327"/>
                  </a:lnTo>
                  <a:lnTo>
                    <a:pt x="310" y="327"/>
                  </a:lnTo>
                  <a:lnTo>
                    <a:pt x="297" y="316"/>
                  </a:lnTo>
                  <a:lnTo>
                    <a:pt x="286" y="305"/>
                  </a:lnTo>
                  <a:lnTo>
                    <a:pt x="277" y="292"/>
                  </a:lnTo>
                  <a:lnTo>
                    <a:pt x="268" y="280"/>
                  </a:lnTo>
                  <a:lnTo>
                    <a:pt x="262" y="265"/>
                  </a:lnTo>
                  <a:lnTo>
                    <a:pt x="257" y="250"/>
                  </a:lnTo>
                  <a:lnTo>
                    <a:pt x="255" y="234"/>
                  </a:lnTo>
                  <a:lnTo>
                    <a:pt x="253" y="218"/>
                  </a:lnTo>
                  <a:lnTo>
                    <a:pt x="253" y="218"/>
                  </a:lnTo>
                  <a:lnTo>
                    <a:pt x="253" y="205"/>
                  </a:lnTo>
                  <a:lnTo>
                    <a:pt x="257" y="192"/>
                  </a:lnTo>
                  <a:lnTo>
                    <a:pt x="259" y="179"/>
                  </a:lnTo>
                  <a:lnTo>
                    <a:pt x="264" y="166"/>
                  </a:lnTo>
                  <a:lnTo>
                    <a:pt x="270" y="155"/>
                  </a:lnTo>
                  <a:lnTo>
                    <a:pt x="275" y="145"/>
                  </a:lnTo>
                  <a:lnTo>
                    <a:pt x="284" y="134"/>
                  </a:lnTo>
                  <a:lnTo>
                    <a:pt x="292" y="124"/>
                  </a:lnTo>
                  <a:lnTo>
                    <a:pt x="301" y="115"/>
                  </a:lnTo>
                  <a:lnTo>
                    <a:pt x="312" y="108"/>
                  </a:lnTo>
                  <a:lnTo>
                    <a:pt x="323" y="103"/>
                  </a:lnTo>
                  <a:lnTo>
                    <a:pt x="334" y="97"/>
                  </a:lnTo>
                  <a:lnTo>
                    <a:pt x="346" y="92"/>
                  </a:lnTo>
                  <a:lnTo>
                    <a:pt x="359" y="88"/>
                  </a:lnTo>
                  <a:lnTo>
                    <a:pt x="372" y="86"/>
                  </a:lnTo>
                  <a:lnTo>
                    <a:pt x="386" y="86"/>
                  </a:lnTo>
                  <a:lnTo>
                    <a:pt x="386" y="86"/>
                  </a:lnTo>
                  <a:lnTo>
                    <a:pt x="399" y="86"/>
                  </a:lnTo>
                  <a:lnTo>
                    <a:pt x="412" y="88"/>
                  </a:lnTo>
                  <a:lnTo>
                    <a:pt x="425" y="92"/>
                  </a:lnTo>
                  <a:lnTo>
                    <a:pt x="438" y="97"/>
                  </a:lnTo>
                  <a:lnTo>
                    <a:pt x="448" y="103"/>
                  </a:lnTo>
                  <a:lnTo>
                    <a:pt x="459" y="108"/>
                  </a:lnTo>
                  <a:lnTo>
                    <a:pt x="470" y="115"/>
                  </a:lnTo>
                  <a:lnTo>
                    <a:pt x="479" y="124"/>
                  </a:lnTo>
                  <a:lnTo>
                    <a:pt x="487" y="134"/>
                  </a:lnTo>
                  <a:lnTo>
                    <a:pt x="496" y="145"/>
                  </a:lnTo>
                  <a:lnTo>
                    <a:pt x="501" y="155"/>
                  </a:lnTo>
                  <a:lnTo>
                    <a:pt x="507" y="166"/>
                  </a:lnTo>
                  <a:lnTo>
                    <a:pt x="512" y="179"/>
                  </a:lnTo>
                  <a:lnTo>
                    <a:pt x="514" y="192"/>
                  </a:lnTo>
                  <a:lnTo>
                    <a:pt x="518" y="205"/>
                  </a:lnTo>
                  <a:lnTo>
                    <a:pt x="518" y="218"/>
                  </a:lnTo>
                  <a:lnTo>
                    <a:pt x="518" y="218"/>
                  </a:lnTo>
                  <a:lnTo>
                    <a:pt x="516" y="234"/>
                  </a:lnTo>
                  <a:lnTo>
                    <a:pt x="514" y="250"/>
                  </a:lnTo>
                  <a:lnTo>
                    <a:pt x="509" y="265"/>
                  </a:lnTo>
                  <a:lnTo>
                    <a:pt x="503" y="280"/>
                  </a:lnTo>
                  <a:lnTo>
                    <a:pt x="494" y="292"/>
                  </a:lnTo>
                  <a:lnTo>
                    <a:pt x="485" y="305"/>
                  </a:lnTo>
                  <a:lnTo>
                    <a:pt x="474" y="316"/>
                  </a:lnTo>
                  <a:lnTo>
                    <a:pt x="461" y="327"/>
                  </a:lnTo>
                  <a:lnTo>
                    <a:pt x="771" y="327"/>
                  </a:lnTo>
                  <a:lnTo>
                    <a:pt x="771" y="39"/>
                  </a:lnTo>
                  <a:lnTo>
                    <a:pt x="80" y="39"/>
                  </a:lnTo>
                  <a:lnTo>
                    <a:pt x="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4" name="Freeform 314"/>
            <p:cNvSpPr/>
            <p:nvPr/>
          </p:nvSpPr>
          <p:spPr bwMode="auto">
            <a:xfrm>
              <a:off x="-4267200" y="3794126"/>
              <a:ext cx="612775" cy="187325"/>
            </a:xfrm>
            <a:custGeom>
              <a:avLst/>
              <a:gdLst>
                <a:gd name="T0" fmla="*/ 771 w 771"/>
                <a:gd name="T1" fmla="*/ 0 h 236"/>
                <a:gd name="T2" fmla="*/ 593 w 771"/>
                <a:gd name="T3" fmla="*/ 0 h 236"/>
                <a:gd name="T4" fmla="*/ 593 w 771"/>
                <a:gd name="T5" fmla="*/ 0 h 236"/>
                <a:gd name="T6" fmla="*/ 609 w 771"/>
                <a:gd name="T7" fmla="*/ 29 h 236"/>
                <a:gd name="T8" fmla="*/ 614 w 771"/>
                <a:gd name="T9" fmla="*/ 44 h 236"/>
                <a:gd name="T10" fmla="*/ 620 w 771"/>
                <a:gd name="T11" fmla="*/ 60 h 236"/>
                <a:gd name="T12" fmla="*/ 625 w 771"/>
                <a:gd name="T13" fmla="*/ 75 h 236"/>
                <a:gd name="T14" fmla="*/ 627 w 771"/>
                <a:gd name="T15" fmla="*/ 91 h 236"/>
                <a:gd name="T16" fmla="*/ 631 w 771"/>
                <a:gd name="T17" fmla="*/ 110 h 236"/>
                <a:gd name="T18" fmla="*/ 631 w 771"/>
                <a:gd name="T19" fmla="*/ 126 h 236"/>
                <a:gd name="T20" fmla="*/ 140 w 771"/>
                <a:gd name="T21" fmla="*/ 126 h 236"/>
                <a:gd name="T22" fmla="*/ 140 w 771"/>
                <a:gd name="T23" fmla="*/ 126 h 236"/>
                <a:gd name="T24" fmla="*/ 140 w 771"/>
                <a:gd name="T25" fmla="*/ 110 h 236"/>
                <a:gd name="T26" fmla="*/ 144 w 771"/>
                <a:gd name="T27" fmla="*/ 91 h 236"/>
                <a:gd name="T28" fmla="*/ 146 w 771"/>
                <a:gd name="T29" fmla="*/ 75 h 236"/>
                <a:gd name="T30" fmla="*/ 151 w 771"/>
                <a:gd name="T31" fmla="*/ 60 h 236"/>
                <a:gd name="T32" fmla="*/ 157 w 771"/>
                <a:gd name="T33" fmla="*/ 44 h 236"/>
                <a:gd name="T34" fmla="*/ 162 w 771"/>
                <a:gd name="T35" fmla="*/ 29 h 236"/>
                <a:gd name="T36" fmla="*/ 178 w 771"/>
                <a:gd name="T37" fmla="*/ 0 h 236"/>
                <a:gd name="T38" fmla="*/ 0 w 771"/>
                <a:gd name="T39" fmla="*/ 0 h 236"/>
                <a:gd name="T40" fmla="*/ 0 w 771"/>
                <a:gd name="T41" fmla="*/ 236 h 236"/>
                <a:gd name="T42" fmla="*/ 771 w 771"/>
                <a:gd name="T43" fmla="*/ 236 h 236"/>
                <a:gd name="T44" fmla="*/ 771 w 771"/>
                <a:gd name="T4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71" h="236">
                  <a:moveTo>
                    <a:pt x="771" y="0"/>
                  </a:moveTo>
                  <a:lnTo>
                    <a:pt x="593" y="0"/>
                  </a:lnTo>
                  <a:lnTo>
                    <a:pt x="593" y="0"/>
                  </a:lnTo>
                  <a:lnTo>
                    <a:pt x="609" y="29"/>
                  </a:lnTo>
                  <a:lnTo>
                    <a:pt x="614" y="44"/>
                  </a:lnTo>
                  <a:lnTo>
                    <a:pt x="620" y="60"/>
                  </a:lnTo>
                  <a:lnTo>
                    <a:pt x="625" y="75"/>
                  </a:lnTo>
                  <a:lnTo>
                    <a:pt x="627" y="91"/>
                  </a:lnTo>
                  <a:lnTo>
                    <a:pt x="631" y="110"/>
                  </a:lnTo>
                  <a:lnTo>
                    <a:pt x="631" y="126"/>
                  </a:lnTo>
                  <a:lnTo>
                    <a:pt x="140" y="126"/>
                  </a:lnTo>
                  <a:lnTo>
                    <a:pt x="140" y="126"/>
                  </a:lnTo>
                  <a:lnTo>
                    <a:pt x="140" y="110"/>
                  </a:lnTo>
                  <a:lnTo>
                    <a:pt x="144" y="91"/>
                  </a:lnTo>
                  <a:lnTo>
                    <a:pt x="146" y="75"/>
                  </a:lnTo>
                  <a:lnTo>
                    <a:pt x="151" y="60"/>
                  </a:lnTo>
                  <a:lnTo>
                    <a:pt x="157" y="44"/>
                  </a:lnTo>
                  <a:lnTo>
                    <a:pt x="162" y="29"/>
                  </a:lnTo>
                  <a:lnTo>
                    <a:pt x="178" y="0"/>
                  </a:lnTo>
                  <a:lnTo>
                    <a:pt x="0" y="0"/>
                  </a:lnTo>
                  <a:lnTo>
                    <a:pt x="0" y="236"/>
                  </a:lnTo>
                  <a:lnTo>
                    <a:pt x="771" y="236"/>
                  </a:lnTo>
                  <a:lnTo>
                    <a:pt x="771" y="0"/>
                  </a:lnTo>
                  <a:close/>
                </a:path>
              </a:pathLst>
            </a:custGeom>
            <a:solidFill>
              <a:srgbClr val="5651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5" name="Freeform 315"/>
            <p:cNvSpPr/>
            <p:nvPr/>
          </p:nvSpPr>
          <p:spPr bwMode="auto">
            <a:xfrm>
              <a:off x="-4267200" y="3794126"/>
              <a:ext cx="612775" cy="187325"/>
            </a:xfrm>
            <a:custGeom>
              <a:avLst/>
              <a:gdLst>
                <a:gd name="T0" fmla="*/ 771 w 771"/>
                <a:gd name="T1" fmla="*/ 0 h 236"/>
                <a:gd name="T2" fmla="*/ 593 w 771"/>
                <a:gd name="T3" fmla="*/ 0 h 236"/>
                <a:gd name="T4" fmla="*/ 593 w 771"/>
                <a:gd name="T5" fmla="*/ 0 h 236"/>
                <a:gd name="T6" fmla="*/ 609 w 771"/>
                <a:gd name="T7" fmla="*/ 29 h 236"/>
                <a:gd name="T8" fmla="*/ 614 w 771"/>
                <a:gd name="T9" fmla="*/ 44 h 236"/>
                <a:gd name="T10" fmla="*/ 620 w 771"/>
                <a:gd name="T11" fmla="*/ 60 h 236"/>
                <a:gd name="T12" fmla="*/ 625 w 771"/>
                <a:gd name="T13" fmla="*/ 75 h 236"/>
                <a:gd name="T14" fmla="*/ 627 w 771"/>
                <a:gd name="T15" fmla="*/ 91 h 236"/>
                <a:gd name="T16" fmla="*/ 631 w 771"/>
                <a:gd name="T17" fmla="*/ 110 h 236"/>
                <a:gd name="T18" fmla="*/ 631 w 771"/>
                <a:gd name="T19" fmla="*/ 126 h 236"/>
                <a:gd name="T20" fmla="*/ 140 w 771"/>
                <a:gd name="T21" fmla="*/ 126 h 236"/>
                <a:gd name="T22" fmla="*/ 140 w 771"/>
                <a:gd name="T23" fmla="*/ 126 h 236"/>
                <a:gd name="T24" fmla="*/ 140 w 771"/>
                <a:gd name="T25" fmla="*/ 110 h 236"/>
                <a:gd name="T26" fmla="*/ 144 w 771"/>
                <a:gd name="T27" fmla="*/ 91 h 236"/>
                <a:gd name="T28" fmla="*/ 146 w 771"/>
                <a:gd name="T29" fmla="*/ 75 h 236"/>
                <a:gd name="T30" fmla="*/ 151 w 771"/>
                <a:gd name="T31" fmla="*/ 60 h 236"/>
                <a:gd name="T32" fmla="*/ 157 w 771"/>
                <a:gd name="T33" fmla="*/ 44 h 236"/>
                <a:gd name="T34" fmla="*/ 162 w 771"/>
                <a:gd name="T35" fmla="*/ 29 h 236"/>
                <a:gd name="T36" fmla="*/ 178 w 771"/>
                <a:gd name="T37" fmla="*/ 0 h 236"/>
                <a:gd name="T38" fmla="*/ 0 w 771"/>
                <a:gd name="T39" fmla="*/ 0 h 236"/>
                <a:gd name="T40" fmla="*/ 0 w 771"/>
                <a:gd name="T41" fmla="*/ 236 h 236"/>
                <a:gd name="T42" fmla="*/ 771 w 771"/>
                <a:gd name="T43" fmla="*/ 236 h 236"/>
                <a:gd name="T44" fmla="*/ 771 w 771"/>
                <a:gd name="T4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71" h="236">
                  <a:moveTo>
                    <a:pt x="771" y="0"/>
                  </a:moveTo>
                  <a:lnTo>
                    <a:pt x="593" y="0"/>
                  </a:lnTo>
                  <a:lnTo>
                    <a:pt x="593" y="0"/>
                  </a:lnTo>
                  <a:lnTo>
                    <a:pt x="609" y="29"/>
                  </a:lnTo>
                  <a:lnTo>
                    <a:pt x="614" y="44"/>
                  </a:lnTo>
                  <a:lnTo>
                    <a:pt x="620" y="60"/>
                  </a:lnTo>
                  <a:lnTo>
                    <a:pt x="625" y="75"/>
                  </a:lnTo>
                  <a:lnTo>
                    <a:pt x="627" y="91"/>
                  </a:lnTo>
                  <a:lnTo>
                    <a:pt x="631" y="110"/>
                  </a:lnTo>
                  <a:lnTo>
                    <a:pt x="631" y="126"/>
                  </a:lnTo>
                  <a:lnTo>
                    <a:pt x="140" y="126"/>
                  </a:lnTo>
                  <a:lnTo>
                    <a:pt x="140" y="126"/>
                  </a:lnTo>
                  <a:lnTo>
                    <a:pt x="140" y="110"/>
                  </a:lnTo>
                  <a:lnTo>
                    <a:pt x="144" y="91"/>
                  </a:lnTo>
                  <a:lnTo>
                    <a:pt x="146" y="75"/>
                  </a:lnTo>
                  <a:lnTo>
                    <a:pt x="151" y="60"/>
                  </a:lnTo>
                  <a:lnTo>
                    <a:pt x="157" y="44"/>
                  </a:lnTo>
                  <a:lnTo>
                    <a:pt x="162" y="29"/>
                  </a:lnTo>
                  <a:lnTo>
                    <a:pt x="178" y="0"/>
                  </a:lnTo>
                  <a:lnTo>
                    <a:pt x="0" y="0"/>
                  </a:lnTo>
                  <a:lnTo>
                    <a:pt x="0" y="236"/>
                  </a:lnTo>
                  <a:lnTo>
                    <a:pt x="771" y="236"/>
                  </a:lnTo>
                  <a:lnTo>
                    <a:pt x="7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6" name="Rectangle 316"/>
            <p:cNvSpPr>
              <a:spLocks noChangeArrowheads="1"/>
            </p:cNvSpPr>
            <p:nvPr/>
          </p:nvSpPr>
          <p:spPr bwMode="auto">
            <a:xfrm>
              <a:off x="-4203700" y="3425826"/>
              <a:ext cx="549275" cy="30163"/>
            </a:xfrm>
            <a:prstGeom prst="rect">
              <a:avLst/>
            </a:prstGeom>
            <a:solidFill>
              <a:srgbClr val="DEE1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97" name="Rectangle 317"/>
            <p:cNvSpPr>
              <a:spLocks noChangeArrowheads="1"/>
            </p:cNvSpPr>
            <p:nvPr/>
          </p:nvSpPr>
          <p:spPr bwMode="auto">
            <a:xfrm>
              <a:off x="-4203700" y="3425826"/>
              <a:ext cx="549275" cy="3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98" name="Freeform 318"/>
            <p:cNvSpPr/>
            <p:nvPr/>
          </p:nvSpPr>
          <p:spPr bwMode="auto">
            <a:xfrm>
              <a:off x="-4021138" y="3686176"/>
              <a:ext cx="120650" cy="17463"/>
            </a:xfrm>
            <a:custGeom>
              <a:avLst/>
              <a:gdLst>
                <a:gd name="T0" fmla="*/ 151 w 151"/>
                <a:gd name="T1" fmla="*/ 0 h 24"/>
                <a:gd name="T2" fmla="*/ 0 w 151"/>
                <a:gd name="T3" fmla="*/ 0 h 24"/>
                <a:gd name="T4" fmla="*/ 0 w 151"/>
                <a:gd name="T5" fmla="*/ 0 h 24"/>
                <a:gd name="T6" fmla="*/ 16 w 151"/>
                <a:gd name="T7" fmla="*/ 9 h 24"/>
                <a:gd name="T8" fmla="*/ 34 w 151"/>
                <a:gd name="T9" fmla="*/ 17 h 24"/>
                <a:gd name="T10" fmla="*/ 55 w 151"/>
                <a:gd name="T11" fmla="*/ 22 h 24"/>
                <a:gd name="T12" fmla="*/ 76 w 151"/>
                <a:gd name="T13" fmla="*/ 24 h 24"/>
                <a:gd name="T14" fmla="*/ 76 w 151"/>
                <a:gd name="T15" fmla="*/ 24 h 24"/>
                <a:gd name="T16" fmla="*/ 76 w 151"/>
                <a:gd name="T17" fmla="*/ 24 h 24"/>
                <a:gd name="T18" fmla="*/ 76 w 151"/>
                <a:gd name="T19" fmla="*/ 24 h 24"/>
                <a:gd name="T20" fmla="*/ 96 w 151"/>
                <a:gd name="T21" fmla="*/ 22 h 24"/>
                <a:gd name="T22" fmla="*/ 117 w 151"/>
                <a:gd name="T23" fmla="*/ 17 h 24"/>
                <a:gd name="T24" fmla="*/ 135 w 151"/>
                <a:gd name="T25" fmla="*/ 9 h 24"/>
                <a:gd name="T26" fmla="*/ 151 w 151"/>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 h="24">
                  <a:moveTo>
                    <a:pt x="151" y="0"/>
                  </a:moveTo>
                  <a:lnTo>
                    <a:pt x="0" y="0"/>
                  </a:lnTo>
                  <a:lnTo>
                    <a:pt x="0" y="0"/>
                  </a:lnTo>
                  <a:lnTo>
                    <a:pt x="16" y="9"/>
                  </a:lnTo>
                  <a:lnTo>
                    <a:pt x="34" y="17"/>
                  </a:lnTo>
                  <a:lnTo>
                    <a:pt x="55" y="22"/>
                  </a:lnTo>
                  <a:lnTo>
                    <a:pt x="76" y="24"/>
                  </a:lnTo>
                  <a:lnTo>
                    <a:pt x="76" y="24"/>
                  </a:lnTo>
                  <a:lnTo>
                    <a:pt x="76" y="24"/>
                  </a:lnTo>
                  <a:lnTo>
                    <a:pt x="76" y="24"/>
                  </a:lnTo>
                  <a:lnTo>
                    <a:pt x="96" y="22"/>
                  </a:lnTo>
                  <a:lnTo>
                    <a:pt x="117" y="17"/>
                  </a:lnTo>
                  <a:lnTo>
                    <a:pt x="135" y="9"/>
                  </a:lnTo>
                  <a:lnTo>
                    <a:pt x="151" y="0"/>
                  </a:lnTo>
                  <a:close/>
                </a:path>
              </a:pathLst>
            </a:custGeom>
            <a:solidFill>
              <a:srgbClr val="413D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9" name="Freeform 319"/>
            <p:cNvSpPr/>
            <p:nvPr/>
          </p:nvSpPr>
          <p:spPr bwMode="auto">
            <a:xfrm>
              <a:off x="-4021138" y="3686176"/>
              <a:ext cx="120650" cy="17463"/>
            </a:xfrm>
            <a:custGeom>
              <a:avLst/>
              <a:gdLst>
                <a:gd name="T0" fmla="*/ 151 w 151"/>
                <a:gd name="T1" fmla="*/ 0 h 24"/>
                <a:gd name="T2" fmla="*/ 0 w 151"/>
                <a:gd name="T3" fmla="*/ 0 h 24"/>
                <a:gd name="T4" fmla="*/ 0 w 151"/>
                <a:gd name="T5" fmla="*/ 0 h 24"/>
                <a:gd name="T6" fmla="*/ 16 w 151"/>
                <a:gd name="T7" fmla="*/ 9 h 24"/>
                <a:gd name="T8" fmla="*/ 34 w 151"/>
                <a:gd name="T9" fmla="*/ 17 h 24"/>
                <a:gd name="T10" fmla="*/ 55 w 151"/>
                <a:gd name="T11" fmla="*/ 22 h 24"/>
                <a:gd name="T12" fmla="*/ 76 w 151"/>
                <a:gd name="T13" fmla="*/ 24 h 24"/>
                <a:gd name="T14" fmla="*/ 76 w 151"/>
                <a:gd name="T15" fmla="*/ 24 h 24"/>
                <a:gd name="T16" fmla="*/ 76 w 151"/>
                <a:gd name="T17" fmla="*/ 24 h 24"/>
                <a:gd name="T18" fmla="*/ 76 w 151"/>
                <a:gd name="T19" fmla="*/ 24 h 24"/>
                <a:gd name="T20" fmla="*/ 96 w 151"/>
                <a:gd name="T21" fmla="*/ 22 h 24"/>
                <a:gd name="T22" fmla="*/ 117 w 151"/>
                <a:gd name="T23" fmla="*/ 17 h 24"/>
                <a:gd name="T24" fmla="*/ 135 w 151"/>
                <a:gd name="T25" fmla="*/ 9 h 24"/>
                <a:gd name="T26" fmla="*/ 151 w 151"/>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 h="24">
                  <a:moveTo>
                    <a:pt x="151" y="0"/>
                  </a:moveTo>
                  <a:lnTo>
                    <a:pt x="0" y="0"/>
                  </a:lnTo>
                  <a:lnTo>
                    <a:pt x="0" y="0"/>
                  </a:lnTo>
                  <a:lnTo>
                    <a:pt x="16" y="9"/>
                  </a:lnTo>
                  <a:lnTo>
                    <a:pt x="34" y="17"/>
                  </a:lnTo>
                  <a:lnTo>
                    <a:pt x="55" y="22"/>
                  </a:lnTo>
                  <a:lnTo>
                    <a:pt x="76" y="24"/>
                  </a:lnTo>
                  <a:lnTo>
                    <a:pt x="76" y="24"/>
                  </a:lnTo>
                  <a:lnTo>
                    <a:pt x="76" y="24"/>
                  </a:lnTo>
                  <a:lnTo>
                    <a:pt x="76" y="24"/>
                  </a:lnTo>
                  <a:lnTo>
                    <a:pt x="96" y="22"/>
                  </a:lnTo>
                  <a:lnTo>
                    <a:pt x="117" y="17"/>
                  </a:lnTo>
                  <a:lnTo>
                    <a:pt x="135" y="9"/>
                  </a:lnTo>
                  <a:lnTo>
                    <a:pt x="15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0" name="Freeform 320"/>
            <p:cNvSpPr/>
            <p:nvPr/>
          </p:nvSpPr>
          <p:spPr bwMode="auto">
            <a:xfrm>
              <a:off x="-4065588" y="3494088"/>
              <a:ext cx="209550" cy="192088"/>
            </a:xfrm>
            <a:custGeom>
              <a:avLst/>
              <a:gdLst>
                <a:gd name="T0" fmla="*/ 133 w 265"/>
                <a:gd name="T1" fmla="*/ 0 h 241"/>
                <a:gd name="T2" fmla="*/ 133 w 265"/>
                <a:gd name="T3" fmla="*/ 0 h 241"/>
                <a:gd name="T4" fmla="*/ 119 w 265"/>
                <a:gd name="T5" fmla="*/ 0 h 241"/>
                <a:gd name="T6" fmla="*/ 106 w 265"/>
                <a:gd name="T7" fmla="*/ 2 h 241"/>
                <a:gd name="T8" fmla="*/ 93 w 265"/>
                <a:gd name="T9" fmla="*/ 6 h 241"/>
                <a:gd name="T10" fmla="*/ 81 w 265"/>
                <a:gd name="T11" fmla="*/ 11 h 241"/>
                <a:gd name="T12" fmla="*/ 70 w 265"/>
                <a:gd name="T13" fmla="*/ 17 h 241"/>
                <a:gd name="T14" fmla="*/ 59 w 265"/>
                <a:gd name="T15" fmla="*/ 22 h 241"/>
                <a:gd name="T16" fmla="*/ 48 w 265"/>
                <a:gd name="T17" fmla="*/ 29 h 241"/>
                <a:gd name="T18" fmla="*/ 39 w 265"/>
                <a:gd name="T19" fmla="*/ 38 h 241"/>
                <a:gd name="T20" fmla="*/ 31 w 265"/>
                <a:gd name="T21" fmla="*/ 48 h 241"/>
                <a:gd name="T22" fmla="*/ 22 w 265"/>
                <a:gd name="T23" fmla="*/ 59 h 241"/>
                <a:gd name="T24" fmla="*/ 17 w 265"/>
                <a:gd name="T25" fmla="*/ 69 h 241"/>
                <a:gd name="T26" fmla="*/ 11 w 265"/>
                <a:gd name="T27" fmla="*/ 80 h 241"/>
                <a:gd name="T28" fmla="*/ 6 w 265"/>
                <a:gd name="T29" fmla="*/ 93 h 241"/>
                <a:gd name="T30" fmla="*/ 4 w 265"/>
                <a:gd name="T31" fmla="*/ 106 h 241"/>
                <a:gd name="T32" fmla="*/ 0 w 265"/>
                <a:gd name="T33" fmla="*/ 119 h 241"/>
                <a:gd name="T34" fmla="*/ 0 w 265"/>
                <a:gd name="T35" fmla="*/ 132 h 241"/>
                <a:gd name="T36" fmla="*/ 0 w 265"/>
                <a:gd name="T37" fmla="*/ 132 h 241"/>
                <a:gd name="T38" fmla="*/ 2 w 265"/>
                <a:gd name="T39" fmla="*/ 148 h 241"/>
                <a:gd name="T40" fmla="*/ 4 w 265"/>
                <a:gd name="T41" fmla="*/ 164 h 241"/>
                <a:gd name="T42" fmla="*/ 9 w 265"/>
                <a:gd name="T43" fmla="*/ 179 h 241"/>
                <a:gd name="T44" fmla="*/ 15 w 265"/>
                <a:gd name="T45" fmla="*/ 194 h 241"/>
                <a:gd name="T46" fmla="*/ 24 w 265"/>
                <a:gd name="T47" fmla="*/ 206 h 241"/>
                <a:gd name="T48" fmla="*/ 33 w 265"/>
                <a:gd name="T49" fmla="*/ 219 h 241"/>
                <a:gd name="T50" fmla="*/ 44 w 265"/>
                <a:gd name="T51" fmla="*/ 230 h 241"/>
                <a:gd name="T52" fmla="*/ 57 w 265"/>
                <a:gd name="T53" fmla="*/ 241 h 241"/>
                <a:gd name="T54" fmla="*/ 208 w 265"/>
                <a:gd name="T55" fmla="*/ 241 h 241"/>
                <a:gd name="T56" fmla="*/ 208 w 265"/>
                <a:gd name="T57" fmla="*/ 241 h 241"/>
                <a:gd name="T58" fmla="*/ 221 w 265"/>
                <a:gd name="T59" fmla="*/ 230 h 241"/>
                <a:gd name="T60" fmla="*/ 232 w 265"/>
                <a:gd name="T61" fmla="*/ 219 h 241"/>
                <a:gd name="T62" fmla="*/ 241 w 265"/>
                <a:gd name="T63" fmla="*/ 206 h 241"/>
                <a:gd name="T64" fmla="*/ 250 w 265"/>
                <a:gd name="T65" fmla="*/ 194 h 241"/>
                <a:gd name="T66" fmla="*/ 256 w 265"/>
                <a:gd name="T67" fmla="*/ 179 h 241"/>
                <a:gd name="T68" fmla="*/ 261 w 265"/>
                <a:gd name="T69" fmla="*/ 164 h 241"/>
                <a:gd name="T70" fmla="*/ 263 w 265"/>
                <a:gd name="T71" fmla="*/ 148 h 241"/>
                <a:gd name="T72" fmla="*/ 265 w 265"/>
                <a:gd name="T73" fmla="*/ 132 h 241"/>
                <a:gd name="T74" fmla="*/ 265 w 265"/>
                <a:gd name="T75" fmla="*/ 132 h 241"/>
                <a:gd name="T76" fmla="*/ 265 w 265"/>
                <a:gd name="T77" fmla="*/ 119 h 241"/>
                <a:gd name="T78" fmla="*/ 261 w 265"/>
                <a:gd name="T79" fmla="*/ 106 h 241"/>
                <a:gd name="T80" fmla="*/ 259 w 265"/>
                <a:gd name="T81" fmla="*/ 93 h 241"/>
                <a:gd name="T82" fmla="*/ 254 w 265"/>
                <a:gd name="T83" fmla="*/ 80 h 241"/>
                <a:gd name="T84" fmla="*/ 248 w 265"/>
                <a:gd name="T85" fmla="*/ 69 h 241"/>
                <a:gd name="T86" fmla="*/ 243 w 265"/>
                <a:gd name="T87" fmla="*/ 59 h 241"/>
                <a:gd name="T88" fmla="*/ 234 w 265"/>
                <a:gd name="T89" fmla="*/ 48 h 241"/>
                <a:gd name="T90" fmla="*/ 226 w 265"/>
                <a:gd name="T91" fmla="*/ 38 h 241"/>
                <a:gd name="T92" fmla="*/ 217 w 265"/>
                <a:gd name="T93" fmla="*/ 29 h 241"/>
                <a:gd name="T94" fmla="*/ 206 w 265"/>
                <a:gd name="T95" fmla="*/ 22 h 241"/>
                <a:gd name="T96" fmla="*/ 195 w 265"/>
                <a:gd name="T97" fmla="*/ 17 h 241"/>
                <a:gd name="T98" fmla="*/ 185 w 265"/>
                <a:gd name="T99" fmla="*/ 11 h 241"/>
                <a:gd name="T100" fmla="*/ 172 w 265"/>
                <a:gd name="T101" fmla="*/ 6 h 241"/>
                <a:gd name="T102" fmla="*/ 159 w 265"/>
                <a:gd name="T103" fmla="*/ 2 h 241"/>
                <a:gd name="T104" fmla="*/ 146 w 265"/>
                <a:gd name="T105" fmla="*/ 0 h 241"/>
                <a:gd name="T106" fmla="*/ 133 w 265"/>
                <a:gd name="T107"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5" h="241">
                  <a:moveTo>
                    <a:pt x="133" y="0"/>
                  </a:moveTo>
                  <a:lnTo>
                    <a:pt x="133" y="0"/>
                  </a:lnTo>
                  <a:lnTo>
                    <a:pt x="119" y="0"/>
                  </a:lnTo>
                  <a:lnTo>
                    <a:pt x="106" y="2"/>
                  </a:lnTo>
                  <a:lnTo>
                    <a:pt x="93" y="6"/>
                  </a:lnTo>
                  <a:lnTo>
                    <a:pt x="81" y="11"/>
                  </a:lnTo>
                  <a:lnTo>
                    <a:pt x="70" y="17"/>
                  </a:lnTo>
                  <a:lnTo>
                    <a:pt x="59" y="22"/>
                  </a:lnTo>
                  <a:lnTo>
                    <a:pt x="48" y="29"/>
                  </a:lnTo>
                  <a:lnTo>
                    <a:pt x="39" y="38"/>
                  </a:lnTo>
                  <a:lnTo>
                    <a:pt x="31" y="48"/>
                  </a:lnTo>
                  <a:lnTo>
                    <a:pt x="22" y="59"/>
                  </a:lnTo>
                  <a:lnTo>
                    <a:pt x="17" y="69"/>
                  </a:lnTo>
                  <a:lnTo>
                    <a:pt x="11" y="80"/>
                  </a:lnTo>
                  <a:lnTo>
                    <a:pt x="6" y="93"/>
                  </a:lnTo>
                  <a:lnTo>
                    <a:pt x="4" y="106"/>
                  </a:lnTo>
                  <a:lnTo>
                    <a:pt x="0" y="119"/>
                  </a:lnTo>
                  <a:lnTo>
                    <a:pt x="0" y="132"/>
                  </a:lnTo>
                  <a:lnTo>
                    <a:pt x="0" y="132"/>
                  </a:lnTo>
                  <a:lnTo>
                    <a:pt x="2" y="148"/>
                  </a:lnTo>
                  <a:lnTo>
                    <a:pt x="4" y="164"/>
                  </a:lnTo>
                  <a:lnTo>
                    <a:pt x="9" y="179"/>
                  </a:lnTo>
                  <a:lnTo>
                    <a:pt x="15" y="194"/>
                  </a:lnTo>
                  <a:lnTo>
                    <a:pt x="24" y="206"/>
                  </a:lnTo>
                  <a:lnTo>
                    <a:pt x="33" y="219"/>
                  </a:lnTo>
                  <a:lnTo>
                    <a:pt x="44" y="230"/>
                  </a:lnTo>
                  <a:lnTo>
                    <a:pt x="57" y="241"/>
                  </a:lnTo>
                  <a:lnTo>
                    <a:pt x="208" y="241"/>
                  </a:lnTo>
                  <a:lnTo>
                    <a:pt x="208" y="241"/>
                  </a:lnTo>
                  <a:lnTo>
                    <a:pt x="221" y="230"/>
                  </a:lnTo>
                  <a:lnTo>
                    <a:pt x="232" y="219"/>
                  </a:lnTo>
                  <a:lnTo>
                    <a:pt x="241" y="206"/>
                  </a:lnTo>
                  <a:lnTo>
                    <a:pt x="250" y="194"/>
                  </a:lnTo>
                  <a:lnTo>
                    <a:pt x="256" y="179"/>
                  </a:lnTo>
                  <a:lnTo>
                    <a:pt x="261" y="164"/>
                  </a:lnTo>
                  <a:lnTo>
                    <a:pt x="263" y="148"/>
                  </a:lnTo>
                  <a:lnTo>
                    <a:pt x="265" y="132"/>
                  </a:lnTo>
                  <a:lnTo>
                    <a:pt x="265" y="132"/>
                  </a:lnTo>
                  <a:lnTo>
                    <a:pt x="265" y="119"/>
                  </a:lnTo>
                  <a:lnTo>
                    <a:pt x="261" y="106"/>
                  </a:lnTo>
                  <a:lnTo>
                    <a:pt x="259" y="93"/>
                  </a:lnTo>
                  <a:lnTo>
                    <a:pt x="254" y="80"/>
                  </a:lnTo>
                  <a:lnTo>
                    <a:pt x="248" y="69"/>
                  </a:lnTo>
                  <a:lnTo>
                    <a:pt x="243" y="59"/>
                  </a:lnTo>
                  <a:lnTo>
                    <a:pt x="234" y="48"/>
                  </a:lnTo>
                  <a:lnTo>
                    <a:pt x="226" y="38"/>
                  </a:lnTo>
                  <a:lnTo>
                    <a:pt x="217" y="29"/>
                  </a:lnTo>
                  <a:lnTo>
                    <a:pt x="206" y="22"/>
                  </a:lnTo>
                  <a:lnTo>
                    <a:pt x="195" y="17"/>
                  </a:lnTo>
                  <a:lnTo>
                    <a:pt x="185" y="11"/>
                  </a:lnTo>
                  <a:lnTo>
                    <a:pt x="172" y="6"/>
                  </a:lnTo>
                  <a:lnTo>
                    <a:pt x="159" y="2"/>
                  </a:lnTo>
                  <a:lnTo>
                    <a:pt x="146" y="0"/>
                  </a:lnTo>
                  <a:lnTo>
                    <a:pt x="133" y="0"/>
                  </a:lnTo>
                  <a:close/>
                </a:path>
              </a:pathLst>
            </a:custGeom>
            <a:solidFill>
              <a:srgbClr val="A9CF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1" name="Freeform 321"/>
            <p:cNvSpPr/>
            <p:nvPr/>
          </p:nvSpPr>
          <p:spPr bwMode="auto">
            <a:xfrm>
              <a:off x="-4065588" y="3494088"/>
              <a:ext cx="209550" cy="192088"/>
            </a:xfrm>
            <a:custGeom>
              <a:avLst/>
              <a:gdLst>
                <a:gd name="T0" fmla="*/ 133 w 265"/>
                <a:gd name="T1" fmla="*/ 0 h 241"/>
                <a:gd name="T2" fmla="*/ 133 w 265"/>
                <a:gd name="T3" fmla="*/ 0 h 241"/>
                <a:gd name="T4" fmla="*/ 119 w 265"/>
                <a:gd name="T5" fmla="*/ 0 h 241"/>
                <a:gd name="T6" fmla="*/ 106 w 265"/>
                <a:gd name="T7" fmla="*/ 2 h 241"/>
                <a:gd name="T8" fmla="*/ 93 w 265"/>
                <a:gd name="T9" fmla="*/ 6 h 241"/>
                <a:gd name="T10" fmla="*/ 81 w 265"/>
                <a:gd name="T11" fmla="*/ 11 h 241"/>
                <a:gd name="T12" fmla="*/ 70 w 265"/>
                <a:gd name="T13" fmla="*/ 17 h 241"/>
                <a:gd name="T14" fmla="*/ 59 w 265"/>
                <a:gd name="T15" fmla="*/ 22 h 241"/>
                <a:gd name="T16" fmla="*/ 48 w 265"/>
                <a:gd name="T17" fmla="*/ 29 h 241"/>
                <a:gd name="T18" fmla="*/ 39 w 265"/>
                <a:gd name="T19" fmla="*/ 38 h 241"/>
                <a:gd name="T20" fmla="*/ 31 w 265"/>
                <a:gd name="T21" fmla="*/ 48 h 241"/>
                <a:gd name="T22" fmla="*/ 22 w 265"/>
                <a:gd name="T23" fmla="*/ 59 h 241"/>
                <a:gd name="T24" fmla="*/ 17 w 265"/>
                <a:gd name="T25" fmla="*/ 69 h 241"/>
                <a:gd name="T26" fmla="*/ 11 w 265"/>
                <a:gd name="T27" fmla="*/ 80 h 241"/>
                <a:gd name="T28" fmla="*/ 6 w 265"/>
                <a:gd name="T29" fmla="*/ 93 h 241"/>
                <a:gd name="T30" fmla="*/ 4 w 265"/>
                <a:gd name="T31" fmla="*/ 106 h 241"/>
                <a:gd name="T32" fmla="*/ 0 w 265"/>
                <a:gd name="T33" fmla="*/ 119 h 241"/>
                <a:gd name="T34" fmla="*/ 0 w 265"/>
                <a:gd name="T35" fmla="*/ 132 h 241"/>
                <a:gd name="T36" fmla="*/ 0 w 265"/>
                <a:gd name="T37" fmla="*/ 132 h 241"/>
                <a:gd name="T38" fmla="*/ 2 w 265"/>
                <a:gd name="T39" fmla="*/ 148 h 241"/>
                <a:gd name="T40" fmla="*/ 4 w 265"/>
                <a:gd name="T41" fmla="*/ 164 h 241"/>
                <a:gd name="T42" fmla="*/ 9 w 265"/>
                <a:gd name="T43" fmla="*/ 179 h 241"/>
                <a:gd name="T44" fmla="*/ 15 w 265"/>
                <a:gd name="T45" fmla="*/ 194 h 241"/>
                <a:gd name="T46" fmla="*/ 24 w 265"/>
                <a:gd name="T47" fmla="*/ 206 h 241"/>
                <a:gd name="T48" fmla="*/ 33 w 265"/>
                <a:gd name="T49" fmla="*/ 219 h 241"/>
                <a:gd name="T50" fmla="*/ 44 w 265"/>
                <a:gd name="T51" fmla="*/ 230 h 241"/>
                <a:gd name="T52" fmla="*/ 57 w 265"/>
                <a:gd name="T53" fmla="*/ 241 h 241"/>
                <a:gd name="T54" fmla="*/ 208 w 265"/>
                <a:gd name="T55" fmla="*/ 241 h 241"/>
                <a:gd name="T56" fmla="*/ 208 w 265"/>
                <a:gd name="T57" fmla="*/ 241 h 241"/>
                <a:gd name="T58" fmla="*/ 221 w 265"/>
                <a:gd name="T59" fmla="*/ 230 h 241"/>
                <a:gd name="T60" fmla="*/ 232 w 265"/>
                <a:gd name="T61" fmla="*/ 219 h 241"/>
                <a:gd name="T62" fmla="*/ 241 w 265"/>
                <a:gd name="T63" fmla="*/ 206 h 241"/>
                <a:gd name="T64" fmla="*/ 250 w 265"/>
                <a:gd name="T65" fmla="*/ 194 h 241"/>
                <a:gd name="T66" fmla="*/ 256 w 265"/>
                <a:gd name="T67" fmla="*/ 179 h 241"/>
                <a:gd name="T68" fmla="*/ 261 w 265"/>
                <a:gd name="T69" fmla="*/ 164 h 241"/>
                <a:gd name="T70" fmla="*/ 263 w 265"/>
                <a:gd name="T71" fmla="*/ 148 h 241"/>
                <a:gd name="T72" fmla="*/ 265 w 265"/>
                <a:gd name="T73" fmla="*/ 132 h 241"/>
                <a:gd name="T74" fmla="*/ 265 w 265"/>
                <a:gd name="T75" fmla="*/ 132 h 241"/>
                <a:gd name="T76" fmla="*/ 265 w 265"/>
                <a:gd name="T77" fmla="*/ 119 h 241"/>
                <a:gd name="T78" fmla="*/ 261 w 265"/>
                <a:gd name="T79" fmla="*/ 106 h 241"/>
                <a:gd name="T80" fmla="*/ 259 w 265"/>
                <a:gd name="T81" fmla="*/ 93 h 241"/>
                <a:gd name="T82" fmla="*/ 254 w 265"/>
                <a:gd name="T83" fmla="*/ 80 h 241"/>
                <a:gd name="T84" fmla="*/ 248 w 265"/>
                <a:gd name="T85" fmla="*/ 69 h 241"/>
                <a:gd name="T86" fmla="*/ 243 w 265"/>
                <a:gd name="T87" fmla="*/ 59 h 241"/>
                <a:gd name="T88" fmla="*/ 234 w 265"/>
                <a:gd name="T89" fmla="*/ 48 h 241"/>
                <a:gd name="T90" fmla="*/ 226 w 265"/>
                <a:gd name="T91" fmla="*/ 38 h 241"/>
                <a:gd name="T92" fmla="*/ 217 w 265"/>
                <a:gd name="T93" fmla="*/ 29 h 241"/>
                <a:gd name="T94" fmla="*/ 206 w 265"/>
                <a:gd name="T95" fmla="*/ 22 h 241"/>
                <a:gd name="T96" fmla="*/ 195 w 265"/>
                <a:gd name="T97" fmla="*/ 17 h 241"/>
                <a:gd name="T98" fmla="*/ 185 w 265"/>
                <a:gd name="T99" fmla="*/ 11 h 241"/>
                <a:gd name="T100" fmla="*/ 172 w 265"/>
                <a:gd name="T101" fmla="*/ 6 h 241"/>
                <a:gd name="T102" fmla="*/ 159 w 265"/>
                <a:gd name="T103" fmla="*/ 2 h 241"/>
                <a:gd name="T104" fmla="*/ 146 w 265"/>
                <a:gd name="T105" fmla="*/ 0 h 241"/>
                <a:gd name="T106" fmla="*/ 133 w 265"/>
                <a:gd name="T107"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5" h="241">
                  <a:moveTo>
                    <a:pt x="133" y="0"/>
                  </a:moveTo>
                  <a:lnTo>
                    <a:pt x="133" y="0"/>
                  </a:lnTo>
                  <a:lnTo>
                    <a:pt x="119" y="0"/>
                  </a:lnTo>
                  <a:lnTo>
                    <a:pt x="106" y="2"/>
                  </a:lnTo>
                  <a:lnTo>
                    <a:pt x="93" y="6"/>
                  </a:lnTo>
                  <a:lnTo>
                    <a:pt x="81" y="11"/>
                  </a:lnTo>
                  <a:lnTo>
                    <a:pt x="70" y="17"/>
                  </a:lnTo>
                  <a:lnTo>
                    <a:pt x="59" y="22"/>
                  </a:lnTo>
                  <a:lnTo>
                    <a:pt x="48" y="29"/>
                  </a:lnTo>
                  <a:lnTo>
                    <a:pt x="39" y="38"/>
                  </a:lnTo>
                  <a:lnTo>
                    <a:pt x="31" y="48"/>
                  </a:lnTo>
                  <a:lnTo>
                    <a:pt x="22" y="59"/>
                  </a:lnTo>
                  <a:lnTo>
                    <a:pt x="17" y="69"/>
                  </a:lnTo>
                  <a:lnTo>
                    <a:pt x="11" y="80"/>
                  </a:lnTo>
                  <a:lnTo>
                    <a:pt x="6" y="93"/>
                  </a:lnTo>
                  <a:lnTo>
                    <a:pt x="4" y="106"/>
                  </a:lnTo>
                  <a:lnTo>
                    <a:pt x="0" y="119"/>
                  </a:lnTo>
                  <a:lnTo>
                    <a:pt x="0" y="132"/>
                  </a:lnTo>
                  <a:lnTo>
                    <a:pt x="0" y="132"/>
                  </a:lnTo>
                  <a:lnTo>
                    <a:pt x="2" y="148"/>
                  </a:lnTo>
                  <a:lnTo>
                    <a:pt x="4" y="164"/>
                  </a:lnTo>
                  <a:lnTo>
                    <a:pt x="9" y="179"/>
                  </a:lnTo>
                  <a:lnTo>
                    <a:pt x="15" y="194"/>
                  </a:lnTo>
                  <a:lnTo>
                    <a:pt x="24" y="206"/>
                  </a:lnTo>
                  <a:lnTo>
                    <a:pt x="33" y="219"/>
                  </a:lnTo>
                  <a:lnTo>
                    <a:pt x="44" y="230"/>
                  </a:lnTo>
                  <a:lnTo>
                    <a:pt x="57" y="241"/>
                  </a:lnTo>
                  <a:lnTo>
                    <a:pt x="208" y="241"/>
                  </a:lnTo>
                  <a:lnTo>
                    <a:pt x="208" y="241"/>
                  </a:lnTo>
                  <a:lnTo>
                    <a:pt x="221" y="230"/>
                  </a:lnTo>
                  <a:lnTo>
                    <a:pt x="232" y="219"/>
                  </a:lnTo>
                  <a:lnTo>
                    <a:pt x="241" y="206"/>
                  </a:lnTo>
                  <a:lnTo>
                    <a:pt x="250" y="194"/>
                  </a:lnTo>
                  <a:lnTo>
                    <a:pt x="256" y="179"/>
                  </a:lnTo>
                  <a:lnTo>
                    <a:pt x="261" y="164"/>
                  </a:lnTo>
                  <a:lnTo>
                    <a:pt x="263" y="148"/>
                  </a:lnTo>
                  <a:lnTo>
                    <a:pt x="265" y="132"/>
                  </a:lnTo>
                  <a:lnTo>
                    <a:pt x="265" y="132"/>
                  </a:lnTo>
                  <a:lnTo>
                    <a:pt x="265" y="119"/>
                  </a:lnTo>
                  <a:lnTo>
                    <a:pt x="261" y="106"/>
                  </a:lnTo>
                  <a:lnTo>
                    <a:pt x="259" y="93"/>
                  </a:lnTo>
                  <a:lnTo>
                    <a:pt x="254" y="80"/>
                  </a:lnTo>
                  <a:lnTo>
                    <a:pt x="248" y="69"/>
                  </a:lnTo>
                  <a:lnTo>
                    <a:pt x="243" y="59"/>
                  </a:lnTo>
                  <a:lnTo>
                    <a:pt x="234" y="48"/>
                  </a:lnTo>
                  <a:lnTo>
                    <a:pt x="226" y="38"/>
                  </a:lnTo>
                  <a:lnTo>
                    <a:pt x="217" y="29"/>
                  </a:lnTo>
                  <a:lnTo>
                    <a:pt x="206" y="22"/>
                  </a:lnTo>
                  <a:lnTo>
                    <a:pt x="195" y="17"/>
                  </a:lnTo>
                  <a:lnTo>
                    <a:pt x="185" y="11"/>
                  </a:lnTo>
                  <a:lnTo>
                    <a:pt x="172" y="6"/>
                  </a:lnTo>
                  <a:lnTo>
                    <a:pt x="159" y="2"/>
                  </a:lnTo>
                  <a:lnTo>
                    <a:pt x="146" y="0"/>
                  </a:lnTo>
                  <a:lnTo>
                    <a:pt x="13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2" name="Freeform 322"/>
            <p:cNvSpPr/>
            <p:nvPr/>
          </p:nvSpPr>
          <p:spPr bwMode="auto">
            <a:xfrm>
              <a:off x="-4124325" y="3703638"/>
              <a:ext cx="328613" cy="90488"/>
            </a:xfrm>
            <a:custGeom>
              <a:avLst/>
              <a:gdLst>
                <a:gd name="T0" fmla="*/ 208 w 415"/>
                <a:gd name="T1" fmla="*/ 0 h 113"/>
                <a:gd name="T2" fmla="*/ 208 w 415"/>
                <a:gd name="T3" fmla="*/ 0 h 113"/>
                <a:gd name="T4" fmla="*/ 208 w 415"/>
                <a:gd name="T5" fmla="*/ 0 h 113"/>
                <a:gd name="T6" fmla="*/ 176 w 415"/>
                <a:gd name="T7" fmla="*/ 2 h 113"/>
                <a:gd name="T8" fmla="*/ 145 w 415"/>
                <a:gd name="T9" fmla="*/ 7 h 113"/>
                <a:gd name="T10" fmla="*/ 115 w 415"/>
                <a:gd name="T11" fmla="*/ 18 h 113"/>
                <a:gd name="T12" fmla="*/ 88 w 415"/>
                <a:gd name="T13" fmla="*/ 31 h 113"/>
                <a:gd name="T14" fmla="*/ 63 w 415"/>
                <a:gd name="T15" fmla="*/ 47 h 113"/>
                <a:gd name="T16" fmla="*/ 39 w 415"/>
                <a:gd name="T17" fmla="*/ 67 h 113"/>
                <a:gd name="T18" fmla="*/ 19 w 415"/>
                <a:gd name="T19" fmla="*/ 89 h 113"/>
                <a:gd name="T20" fmla="*/ 0 w 415"/>
                <a:gd name="T21" fmla="*/ 113 h 113"/>
                <a:gd name="T22" fmla="*/ 415 w 415"/>
                <a:gd name="T23" fmla="*/ 113 h 113"/>
                <a:gd name="T24" fmla="*/ 415 w 415"/>
                <a:gd name="T25" fmla="*/ 113 h 113"/>
                <a:gd name="T26" fmla="*/ 396 w 415"/>
                <a:gd name="T27" fmla="*/ 89 h 113"/>
                <a:gd name="T28" fmla="*/ 376 w 415"/>
                <a:gd name="T29" fmla="*/ 67 h 113"/>
                <a:gd name="T30" fmla="*/ 353 w 415"/>
                <a:gd name="T31" fmla="*/ 47 h 113"/>
                <a:gd name="T32" fmla="*/ 327 w 415"/>
                <a:gd name="T33" fmla="*/ 31 h 113"/>
                <a:gd name="T34" fmla="*/ 300 w 415"/>
                <a:gd name="T35" fmla="*/ 18 h 113"/>
                <a:gd name="T36" fmla="*/ 270 w 415"/>
                <a:gd name="T37" fmla="*/ 7 h 113"/>
                <a:gd name="T38" fmla="*/ 239 w 415"/>
                <a:gd name="T39" fmla="*/ 2 h 113"/>
                <a:gd name="T40" fmla="*/ 208 w 415"/>
                <a:gd name="T41" fmla="*/ 0 h 113"/>
                <a:gd name="T42" fmla="*/ 208 w 415"/>
                <a:gd name="T43"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113">
                  <a:moveTo>
                    <a:pt x="208" y="0"/>
                  </a:moveTo>
                  <a:lnTo>
                    <a:pt x="208" y="0"/>
                  </a:lnTo>
                  <a:lnTo>
                    <a:pt x="208" y="0"/>
                  </a:lnTo>
                  <a:lnTo>
                    <a:pt x="176" y="2"/>
                  </a:lnTo>
                  <a:lnTo>
                    <a:pt x="145" y="7"/>
                  </a:lnTo>
                  <a:lnTo>
                    <a:pt x="115" y="18"/>
                  </a:lnTo>
                  <a:lnTo>
                    <a:pt x="88" y="31"/>
                  </a:lnTo>
                  <a:lnTo>
                    <a:pt x="63" y="47"/>
                  </a:lnTo>
                  <a:lnTo>
                    <a:pt x="39" y="67"/>
                  </a:lnTo>
                  <a:lnTo>
                    <a:pt x="19" y="89"/>
                  </a:lnTo>
                  <a:lnTo>
                    <a:pt x="0" y="113"/>
                  </a:lnTo>
                  <a:lnTo>
                    <a:pt x="415" y="113"/>
                  </a:lnTo>
                  <a:lnTo>
                    <a:pt x="415" y="113"/>
                  </a:lnTo>
                  <a:lnTo>
                    <a:pt x="396" y="89"/>
                  </a:lnTo>
                  <a:lnTo>
                    <a:pt x="376" y="67"/>
                  </a:lnTo>
                  <a:lnTo>
                    <a:pt x="353" y="47"/>
                  </a:lnTo>
                  <a:lnTo>
                    <a:pt x="327" y="31"/>
                  </a:lnTo>
                  <a:lnTo>
                    <a:pt x="300" y="18"/>
                  </a:lnTo>
                  <a:lnTo>
                    <a:pt x="270" y="7"/>
                  </a:lnTo>
                  <a:lnTo>
                    <a:pt x="239" y="2"/>
                  </a:lnTo>
                  <a:lnTo>
                    <a:pt x="208" y="0"/>
                  </a:lnTo>
                  <a:lnTo>
                    <a:pt x="208" y="0"/>
                  </a:lnTo>
                  <a:close/>
                </a:path>
              </a:pathLst>
            </a:custGeom>
            <a:solidFill>
              <a:srgbClr val="413D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3" name="Freeform 323"/>
            <p:cNvSpPr/>
            <p:nvPr/>
          </p:nvSpPr>
          <p:spPr bwMode="auto">
            <a:xfrm>
              <a:off x="-4124325" y="3703638"/>
              <a:ext cx="328613" cy="90488"/>
            </a:xfrm>
            <a:custGeom>
              <a:avLst/>
              <a:gdLst>
                <a:gd name="T0" fmla="*/ 208 w 415"/>
                <a:gd name="T1" fmla="*/ 0 h 113"/>
                <a:gd name="T2" fmla="*/ 208 w 415"/>
                <a:gd name="T3" fmla="*/ 0 h 113"/>
                <a:gd name="T4" fmla="*/ 208 w 415"/>
                <a:gd name="T5" fmla="*/ 0 h 113"/>
                <a:gd name="T6" fmla="*/ 176 w 415"/>
                <a:gd name="T7" fmla="*/ 2 h 113"/>
                <a:gd name="T8" fmla="*/ 145 w 415"/>
                <a:gd name="T9" fmla="*/ 7 h 113"/>
                <a:gd name="T10" fmla="*/ 115 w 415"/>
                <a:gd name="T11" fmla="*/ 18 h 113"/>
                <a:gd name="T12" fmla="*/ 88 w 415"/>
                <a:gd name="T13" fmla="*/ 31 h 113"/>
                <a:gd name="T14" fmla="*/ 63 w 415"/>
                <a:gd name="T15" fmla="*/ 47 h 113"/>
                <a:gd name="T16" fmla="*/ 39 w 415"/>
                <a:gd name="T17" fmla="*/ 67 h 113"/>
                <a:gd name="T18" fmla="*/ 19 w 415"/>
                <a:gd name="T19" fmla="*/ 89 h 113"/>
                <a:gd name="T20" fmla="*/ 0 w 415"/>
                <a:gd name="T21" fmla="*/ 113 h 113"/>
                <a:gd name="T22" fmla="*/ 415 w 415"/>
                <a:gd name="T23" fmla="*/ 113 h 113"/>
                <a:gd name="T24" fmla="*/ 415 w 415"/>
                <a:gd name="T25" fmla="*/ 113 h 113"/>
                <a:gd name="T26" fmla="*/ 396 w 415"/>
                <a:gd name="T27" fmla="*/ 89 h 113"/>
                <a:gd name="T28" fmla="*/ 376 w 415"/>
                <a:gd name="T29" fmla="*/ 67 h 113"/>
                <a:gd name="T30" fmla="*/ 353 w 415"/>
                <a:gd name="T31" fmla="*/ 47 h 113"/>
                <a:gd name="T32" fmla="*/ 327 w 415"/>
                <a:gd name="T33" fmla="*/ 31 h 113"/>
                <a:gd name="T34" fmla="*/ 300 w 415"/>
                <a:gd name="T35" fmla="*/ 18 h 113"/>
                <a:gd name="T36" fmla="*/ 270 w 415"/>
                <a:gd name="T37" fmla="*/ 7 h 113"/>
                <a:gd name="T38" fmla="*/ 239 w 415"/>
                <a:gd name="T39" fmla="*/ 2 h 113"/>
                <a:gd name="T40" fmla="*/ 208 w 415"/>
                <a:gd name="T41" fmla="*/ 0 h 113"/>
                <a:gd name="T42" fmla="*/ 208 w 415"/>
                <a:gd name="T43"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113">
                  <a:moveTo>
                    <a:pt x="208" y="0"/>
                  </a:moveTo>
                  <a:lnTo>
                    <a:pt x="208" y="0"/>
                  </a:lnTo>
                  <a:lnTo>
                    <a:pt x="208" y="0"/>
                  </a:lnTo>
                  <a:lnTo>
                    <a:pt x="176" y="2"/>
                  </a:lnTo>
                  <a:lnTo>
                    <a:pt x="145" y="7"/>
                  </a:lnTo>
                  <a:lnTo>
                    <a:pt x="115" y="18"/>
                  </a:lnTo>
                  <a:lnTo>
                    <a:pt x="88" y="31"/>
                  </a:lnTo>
                  <a:lnTo>
                    <a:pt x="63" y="47"/>
                  </a:lnTo>
                  <a:lnTo>
                    <a:pt x="39" y="67"/>
                  </a:lnTo>
                  <a:lnTo>
                    <a:pt x="19" y="89"/>
                  </a:lnTo>
                  <a:lnTo>
                    <a:pt x="0" y="113"/>
                  </a:lnTo>
                  <a:lnTo>
                    <a:pt x="415" y="113"/>
                  </a:lnTo>
                  <a:lnTo>
                    <a:pt x="415" y="113"/>
                  </a:lnTo>
                  <a:lnTo>
                    <a:pt x="396" y="89"/>
                  </a:lnTo>
                  <a:lnTo>
                    <a:pt x="376" y="67"/>
                  </a:lnTo>
                  <a:lnTo>
                    <a:pt x="353" y="47"/>
                  </a:lnTo>
                  <a:lnTo>
                    <a:pt x="327" y="31"/>
                  </a:lnTo>
                  <a:lnTo>
                    <a:pt x="300" y="18"/>
                  </a:lnTo>
                  <a:lnTo>
                    <a:pt x="270" y="7"/>
                  </a:lnTo>
                  <a:lnTo>
                    <a:pt x="239" y="2"/>
                  </a:lnTo>
                  <a:lnTo>
                    <a:pt x="208" y="0"/>
                  </a:lnTo>
                  <a:lnTo>
                    <a:pt x="20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4" name="Freeform 324"/>
            <p:cNvSpPr/>
            <p:nvPr/>
          </p:nvSpPr>
          <p:spPr bwMode="auto">
            <a:xfrm>
              <a:off x="-4154488" y="3794126"/>
              <a:ext cx="388938" cy="100013"/>
            </a:xfrm>
            <a:custGeom>
              <a:avLst/>
              <a:gdLst>
                <a:gd name="T0" fmla="*/ 453 w 491"/>
                <a:gd name="T1" fmla="*/ 0 h 126"/>
                <a:gd name="T2" fmla="*/ 38 w 491"/>
                <a:gd name="T3" fmla="*/ 0 h 126"/>
                <a:gd name="T4" fmla="*/ 38 w 491"/>
                <a:gd name="T5" fmla="*/ 0 h 126"/>
                <a:gd name="T6" fmla="*/ 22 w 491"/>
                <a:gd name="T7" fmla="*/ 29 h 126"/>
                <a:gd name="T8" fmla="*/ 17 w 491"/>
                <a:gd name="T9" fmla="*/ 44 h 126"/>
                <a:gd name="T10" fmla="*/ 11 w 491"/>
                <a:gd name="T11" fmla="*/ 60 h 126"/>
                <a:gd name="T12" fmla="*/ 6 w 491"/>
                <a:gd name="T13" fmla="*/ 75 h 126"/>
                <a:gd name="T14" fmla="*/ 4 w 491"/>
                <a:gd name="T15" fmla="*/ 91 h 126"/>
                <a:gd name="T16" fmla="*/ 0 w 491"/>
                <a:gd name="T17" fmla="*/ 110 h 126"/>
                <a:gd name="T18" fmla="*/ 0 w 491"/>
                <a:gd name="T19" fmla="*/ 126 h 126"/>
                <a:gd name="T20" fmla="*/ 491 w 491"/>
                <a:gd name="T21" fmla="*/ 126 h 126"/>
                <a:gd name="T22" fmla="*/ 491 w 491"/>
                <a:gd name="T23" fmla="*/ 126 h 126"/>
                <a:gd name="T24" fmla="*/ 491 w 491"/>
                <a:gd name="T25" fmla="*/ 110 h 126"/>
                <a:gd name="T26" fmla="*/ 487 w 491"/>
                <a:gd name="T27" fmla="*/ 91 h 126"/>
                <a:gd name="T28" fmla="*/ 485 w 491"/>
                <a:gd name="T29" fmla="*/ 75 h 126"/>
                <a:gd name="T30" fmla="*/ 480 w 491"/>
                <a:gd name="T31" fmla="*/ 60 h 126"/>
                <a:gd name="T32" fmla="*/ 474 w 491"/>
                <a:gd name="T33" fmla="*/ 44 h 126"/>
                <a:gd name="T34" fmla="*/ 469 w 491"/>
                <a:gd name="T35" fmla="*/ 29 h 126"/>
                <a:gd name="T36" fmla="*/ 453 w 491"/>
                <a:gd name="T3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1" h="126">
                  <a:moveTo>
                    <a:pt x="453" y="0"/>
                  </a:moveTo>
                  <a:lnTo>
                    <a:pt x="38" y="0"/>
                  </a:lnTo>
                  <a:lnTo>
                    <a:pt x="38" y="0"/>
                  </a:lnTo>
                  <a:lnTo>
                    <a:pt x="22" y="29"/>
                  </a:lnTo>
                  <a:lnTo>
                    <a:pt x="17" y="44"/>
                  </a:lnTo>
                  <a:lnTo>
                    <a:pt x="11" y="60"/>
                  </a:lnTo>
                  <a:lnTo>
                    <a:pt x="6" y="75"/>
                  </a:lnTo>
                  <a:lnTo>
                    <a:pt x="4" y="91"/>
                  </a:lnTo>
                  <a:lnTo>
                    <a:pt x="0" y="110"/>
                  </a:lnTo>
                  <a:lnTo>
                    <a:pt x="0" y="126"/>
                  </a:lnTo>
                  <a:lnTo>
                    <a:pt x="491" y="126"/>
                  </a:lnTo>
                  <a:lnTo>
                    <a:pt x="491" y="126"/>
                  </a:lnTo>
                  <a:lnTo>
                    <a:pt x="491" y="110"/>
                  </a:lnTo>
                  <a:lnTo>
                    <a:pt x="487" y="91"/>
                  </a:lnTo>
                  <a:lnTo>
                    <a:pt x="485" y="75"/>
                  </a:lnTo>
                  <a:lnTo>
                    <a:pt x="480" y="60"/>
                  </a:lnTo>
                  <a:lnTo>
                    <a:pt x="474" y="44"/>
                  </a:lnTo>
                  <a:lnTo>
                    <a:pt x="469" y="29"/>
                  </a:lnTo>
                  <a:lnTo>
                    <a:pt x="453" y="0"/>
                  </a:lnTo>
                  <a:close/>
                </a:path>
              </a:pathLst>
            </a:custGeom>
            <a:solidFill>
              <a:srgbClr val="5651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5" name="Freeform 325"/>
            <p:cNvSpPr/>
            <p:nvPr/>
          </p:nvSpPr>
          <p:spPr bwMode="auto">
            <a:xfrm>
              <a:off x="-4154488" y="3794126"/>
              <a:ext cx="388938" cy="100013"/>
            </a:xfrm>
            <a:custGeom>
              <a:avLst/>
              <a:gdLst>
                <a:gd name="T0" fmla="*/ 453 w 491"/>
                <a:gd name="T1" fmla="*/ 0 h 126"/>
                <a:gd name="T2" fmla="*/ 38 w 491"/>
                <a:gd name="T3" fmla="*/ 0 h 126"/>
                <a:gd name="T4" fmla="*/ 38 w 491"/>
                <a:gd name="T5" fmla="*/ 0 h 126"/>
                <a:gd name="T6" fmla="*/ 22 w 491"/>
                <a:gd name="T7" fmla="*/ 29 h 126"/>
                <a:gd name="T8" fmla="*/ 17 w 491"/>
                <a:gd name="T9" fmla="*/ 44 h 126"/>
                <a:gd name="T10" fmla="*/ 11 w 491"/>
                <a:gd name="T11" fmla="*/ 60 h 126"/>
                <a:gd name="T12" fmla="*/ 6 w 491"/>
                <a:gd name="T13" fmla="*/ 75 h 126"/>
                <a:gd name="T14" fmla="*/ 4 w 491"/>
                <a:gd name="T15" fmla="*/ 91 h 126"/>
                <a:gd name="T16" fmla="*/ 0 w 491"/>
                <a:gd name="T17" fmla="*/ 110 h 126"/>
                <a:gd name="T18" fmla="*/ 0 w 491"/>
                <a:gd name="T19" fmla="*/ 126 h 126"/>
                <a:gd name="T20" fmla="*/ 491 w 491"/>
                <a:gd name="T21" fmla="*/ 126 h 126"/>
                <a:gd name="T22" fmla="*/ 491 w 491"/>
                <a:gd name="T23" fmla="*/ 126 h 126"/>
                <a:gd name="T24" fmla="*/ 491 w 491"/>
                <a:gd name="T25" fmla="*/ 110 h 126"/>
                <a:gd name="T26" fmla="*/ 487 w 491"/>
                <a:gd name="T27" fmla="*/ 91 h 126"/>
                <a:gd name="T28" fmla="*/ 485 w 491"/>
                <a:gd name="T29" fmla="*/ 75 h 126"/>
                <a:gd name="T30" fmla="*/ 480 w 491"/>
                <a:gd name="T31" fmla="*/ 60 h 126"/>
                <a:gd name="T32" fmla="*/ 474 w 491"/>
                <a:gd name="T33" fmla="*/ 44 h 126"/>
                <a:gd name="T34" fmla="*/ 469 w 491"/>
                <a:gd name="T35" fmla="*/ 29 h 126"/>
                <a:gd name="T36" fmla="*/ 453 w 491"/>
                <a:gd name="T3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1" h="126">
                  <a:moveTo>
                    <a:pt x="453" y="0"/>
                  </a:moveTo>
                  <a:lnTo>
                    <a:pt x="38" y="0"/>
                  </a:lnTo>
                  <a:lnTo>
                    <a:pt x="38" y="0"/>
                  </a:lnTo>
                  <a:lnTo>
                    <a:pt x="22" y="29"/>
                  </a:lnTo>
                  <a:lnTo>
                    <a:pt x="17" y="44"/>
                  </a:lnTo>
                  <a:lnTo>
                    <a:pt x="11" y="60"/>
                  </a:lnTo>
                  <a:lnTo>
                    <a:pt x="6" y="75"/>
                  </a:lnTo>
                  <a:lnTo>
                    <a:pt x="4" y="91"/>
                  </a:lnTo>
                  <a:lnTo>
                    <a:pt x="0" y="110"/>
                  </a:lnTo>
                  <a:lnTo>
                    <a:pt x="0" y="126"/>
                  </a:lnTo>
                  <a:lnTo>
                    <a:pt x="491" y="126"/>
                  </a:lnTo>
                  <a:lnTo>
                    <a:pt x="491" y="126"/>
                  </a:lnTo>
                  <a:lnTo>
                    <a:pt x="491" y="110"/>
                  </a:lnTo>
                  <a:lnTo>
                    <a:pt x="487" y="91"/>
                  </a:lnTo>
                  <a:lnTo>
                    <a:pt x="485" y="75"/>
                  </a:lnTo>
                  <a:lnTo>
                    <a:pt x="480" y="60"/>
                  </a:lnTo>
                  <a:lnTo>
                    <a:pt x="474" y="44"/>
                  </a:lnTo>
                  <a:lnTo>
                    <a:pt x="469" y="29"/>
                  </a:lnTo>
                  <a:lnTo>
                    <a:pt x="45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6" name="Freeform 326"/>
            <p:cNvSpPr/>
            <p:nvPr/>
          </p:nvSpPr>
          <p:spPr bwMode="auto">
            <a:xfrm>
              <a:off x="-4497388" y="3222626"/>
              <a:ext cx="985838" cy="1382713"/>
            </a:xfrm>
            <a:custGeom>
              <a:avLst/>
              <a:gdLst>
                <a:gd name="T0" fmla="*/ 58 w 1242"/>
                <a:gd name="T1" fmla="*/ 1741 h 1741"/>
                <a:gd name="T2" fmla="*/ 58 w 1242"/>
                <a:gd name="T3" fmla="*/ 1741 h 1741"/>
                <a:gd name="T4" fmla="*/ 47 w 1242"/>
                <a:gd name="T5" fmla="*/ 1740 h 1741"/>
                <a:gd name="T6" fmla="*/ 36 w 1242"/>
                <a:gd name="T7" fmla="*/ 1736 h 1741"/>
                <a:gd name="T8" fmla="*/ 25 w 1242"/>
                <a:gd name="T9" fmla="*/ 1730 h 1741"/>
                <a:gd name="T10" fmla="*/ 18 w 1242"/>
                <a:gd name="T11" fmla="*/ 1723 h 1741"/>
                <a:gd name="T12" fmla="*/ 11 w 1242"/>
                <a:gd name="T13" fmla="*/ 1714 h 1741"/>
                <a:gd name="T14" fmla="*/ 5 w 1242"/>
                <a:gd name="T15" fmla="*/ 1705 h 1741"/>
                <a:gd name="T16" fmla="*/ 2 w 1242"/>
                <a:gd name="T17" fmla="*/ 1694 h 1741"/>
                <a:gd name="T18" fmla="*/ 0 w 1242"/>
                <a:gd name="T19" fmla="*/ 1683 h 1741"/>
                <a:gd name="T20" fmla="*/ 0 w 1242"/>
                <a:gd name="T21" fmla="*/ 58 h 1741"/>
                <a:gd name="T22" fmla="*/ 0 w 1242"/>
                <a:gd name="T23" fmla="*/ 58 h 1741"/>
                <a:gd name="T24" fmla="*/ 2 w 1242"/>
                <a:gd name="T25" fmla="*/ 45 h 1741"/>
                <a:gd name="T26" fmla="*/ 5 w 1242"/>
                <a:gd name="T27" fmla="*/ 34 h 1741"/>
                <a:gd name="T28" fmla="*/ 11 w 1242"/>
                <a:gd name="T29" fmla="*/ 25 h 1741"/>
                <a:gd name="T30" fmla="*/ 18 w 1242"/>
                <a:gd name="T31" fmla="*/ 16 h 1741"/>
                <a:gd name="T32" fmla="*/ 25 w 1242"/>
                <a:gd name="T33" fmla="*/ 9 h 1741"/>
                <a:gd name="T34" fmla="*/ 36 w 1242"/>
                <a:gd name="T35" fmla="*/ 3 h 1741"/>
                <a:gd name="T36" fmla="*/ 47 w 1242"/>
                <a:gd name="T37" fmla="*/ 0 h 1741"/>
                <a:gd name="T38" fmla="*/ 58 w 1242"/>
                <a:gd name="T39" fmla="*/ 0 h 1741"/>
                <a:gd name="T40" fmla="*/ 1184 w 1242"/>
                <a:gd name="T41" fmla="*/ 0 h 1741"/>
                <a:gd name="T42" fmla="*/ 1184 w 1242"/>
                <a:gd name="T43" fmla="*/ 0 h 1741"/>
                <a:gd name="T44" fmla="*/ 1194 w 1242"/>
                <a:gd name="T45" fmla="*/ 0 h 1741"/>
                <a:gd name="T46" fmla="*/ 1205 w 1242"/>
                <a:gd name="T47" fmla="*/ 3 h 1741"/>
                <a:gd name="T48" fmla="*/ 1215 w 1242"/>
                <a:gd name="T49" fmla="*/ 9 h 1741"/>
                <a:gd name="T50" fmla="*/ 1224 w 1242"/>
                <a:gd name="T51" fmla="*/ 16 h 1741"/>
                <a:gd name="T52" fmla="*/ 1231 w 1242"/>
                <a:gd name="T53" fmla="*/ 25 h 1741"/>
                <a:gd name="T54" fmla="*/ 1236 w 1242"/>
                <a:gd name="T55" fmla="*/ 34 h 1741"/>
                <a:gd name="T56" fmla="*/ 1240 w 1242"/>
                <a:gd name="T57" fmla="*/ 45 h 1741"/>
                <a:gd name="T58" fmla="*/ 1242 w 1242"/>
                <a:gd name="T59" fmla="*/ 58 h 1741"/>
                <a:gd name="T60" fmla="*/ 1242 w 1242"/>
                <a:gd name="T61" fmla="*/ 1683 h 1741"/>
                <a:gd name="T62" fmla="*/ 1242 w 1242"/>
                <a:gd name="T63" fmla="*/ 1683 h 1741"/>
                <a:gd name="T64" fmla="*/ 1240 w 1242"/>
                <a:gd name="T65" fmla="*/ 1694 h 1741"/>
                <a:gd name="T66" fmla="*/ 1236 w 1242"/>
                <a:gd name="T67" fmla="*/ 1705 h 1741"/>
                <a:gd name="T68" fmla="*/ 1231 w 1242"/>
                <a:gd name="T69" fmla="*/ 1714 h 1741"/>
                <a:gd name="T70" fmla="*/ 1224 w 1242"/>
                <a:gd name="T71" fmla="*/ 1723 h 1741"/>
                <a:gd name="T72" fmla="*/ 1215 w 1242"/>
                <a:gd name="T73" fmla="*/ 1730 h 1741"/>
                <a:gd name="T74" fmla="*/ 1205 w 1242"/>
                <a:gd name="T75" fmla="*/ 1736 h 1741"/>
                <a:gd name="T76" fmla="*/ 1194 w 1242"/>
                <a:gd name="T77" fmla="*/ 1740 h 1741"/>
                <a:gd name="T78" fmla="*/ 1184 w 1242"/>
                <a:gd name="T79" fmla="*/ 1741 h 1741"/>
                <a:gd name="T80" fmla="*/ 58 w 1242"/>
                <a:gd name="T81" fmla="*/ 1741 h 1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42" h="1741">
                  <a:moveTo>
                    <a:pt x="58" y="1741"/>
                  </a:moveTo>
                  <a:lnTo>
                    <a:pt x="58" y="1741"/>
                  </a:lnTo>
                  <a:lnTo>
                    <a:pt x="47" y="1740"/>
                  </a:lnTo>
                  <a:lnTo>
                    <a:pt x="36" y="1736"/>
                  </a:lnTo>
                  <a:lnTo>
                    <a:pt x="25" y="1730"/>
                  </a:lnTo>
                  <a:lnTo>
                    <a:pt x="18" y="1723"/>
                  </a:lnTo>
                  <a:lnTo>
                    <a:pt x="11" y="1714"/>
                  </a:lnTo>
                  <a:lnTo>
                    <a:pt x="5" y="1705"/>
                  </a:lnTo>
                  <a:lnTo>
                    <a:pt x="2" y="1694"/>
                  </a:lnTo>
                  <a:lnTo>
                    <a:pt x="0" y="1683"/>
                  </a:lnTo>
                  <a:lnTo>
                    <a:pt x="0" y="58"/>
                  </a:lnTo>
                  <a:lnTo>
                    <a:pt x="0" y="58"/>
                  </a:lnTo>
                  <a:lnTo>
                    <a:pt x="2" y="45"/>
                  </a:lnTo>
                  <a:lnTo>
                    <a:pt x="5" y="34"/>
                  </a:lnTo>
                  <a:lnTo>
                    <a:pt x="11" y="25"/>
                  </a:lnTo>
                  <a:lnTo>
                    <a:pt x="18" y="16"/>
                  </a:lnTo>
                  <a:lnTo>
                    <a:pt x="25" y="9"/>
                  </a:lnTo>
                  <a:lnTo>
                    <a:pt x="36" y="3"/>
                  </a:lnTo>
                  <a:lnTo>
                    <a:pt x="47" y="0"/>
                  </a:lnTo>
                  <a:lnTo>
                    <a:pt x="58" y="0"/>
                  </a:lnTo>
                  <a:lnTo>
                    <a:pt x="1184" y="0"/>
                  </a:lnTo>
                  <a:lnTo>
                    <a:pt x="1184" y="0"/>
                  </a:lnTo>
                  <a:lnTo>
                    <a:pt x="1194" y="0"/>
                  </a:lnTo>
                  <a:lnTo>
                    <a:pt x="1205" y="3"/>
                  </a:lnTo>
                  <a:lnTo>
                    <a:pt x="1215" y="9"/>
                  </a:lnTo>
                  <a:lnTo>
                    <a:pt x="1224" y="16"/>
                  </a:lnTo>
                  <a:lnTo>
                    <a:pt x="1231" y="25"/>
                  </a:lnTo>
                  <a:lnTo>
                    <a:pt x="1236" y="34"/>
                  </a:lnTo>
                  <a:lnTo>
                    <a:pt x="1240" y="45"/>
                  </a:lnTo>
                  <a:lnTo>
                    <a:pt x="1242" y="58"/>
                  </a:lnTo>
                  <a:lnTo>
                    <a:pt x="1242" y="1683"/>
                  </a:lnTo>
                  <a:lnTo>
                    <a:pt x="1242" y="1683"/>
                  </a:lnTo>
                  <a:lnTo>
                    <a:pt x="1240" y="1694"/>
                  </a:lnTo>
                  <a:lnTo>
                    <a:pt x="1236" y="1705"/>
                  </a:lnTo>
                  <a:lnTo>
                    <a:pt x="1231" y="1714"/>
                  </a:lnTo>
                  <a:lnTo>
                    <a:pt x="1224" y="1723"/>
                  </a:lnTo>
                  <a:lnTo>
                    <a:pt x="1215" y="1730"/>
                  </a:lnTo>
                  <a:lnTo>
                    <a:pt x="1205" y="1736"/>
                  </a:lnTo>
                  <a:lnTo>
                    <a:pt x="1194" y="1740"/>
                  </a:lnTo>
                  <a:lnTo>
                    <a:pt x="1184" y="1741"/>
                  </a:lnTo>
                  <a:lnTo>
                    <a:pt x="58" y="1741"/>
                  </a:lnTo>
                  <a:close/>
                </a:path>
              </a:pathLst>
            </a:custGeom>
            <a:solidFill>
              <a:srgbClr val="4A45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7" name="Rectangle 327"/>
            <p:cNvSpPr>
              <a:spLocks noChangeArrowheads="1"/>
            </p:cNvSpPr>
            <p:nvPr/>
          </p:nvSpPr>
          <p:spPr bwMode="auto">
            <a:xfrm>
              <a:off x="-4414838" y="3294063"/>
              <a:ext cx="820738" cy="1060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08" name="Freeform 328"/>
            <p:cNvSpPr/>
            <p:nvPr/>
          </p:nvSpPr>
          <p:spPr bwMode="auto">
            <a:xfrm>
              <a:off x="-4071938" y="4406901"/>
              <a:ext cx="131763" cy="131763"/>
            </a:xfrm>
            <a:custGeom>
              <a:avLst/>
              <a:gdLst>
                <a:gd name="T0" fmla="*/ 166 w 166"/>
                <a:gd name="T1" fmla="*/ 84 h 166"/>
                <a:gd name="T2" fmla="*/ 166 w 166"/>
                <a:gd name="T3" fmla="*/ 84 h 166"/>
                <a:gd name="T4" fmla="*/ 164 w 166"/>
                <a:gd name="T5" fmla="*/ 101 h 166"/>
                <a:gd name="T6" fmla="*/ 159 w 166"/>
                <a:gd name="T7" fmla="*/ 115 h 166"/>
                <a:gd name="T8" fmla="*/ 151 w 166"/>
                <a:gd name="T9" fmla="*/ 130 h 166"/>
                <a:gd name="T10" fmla="*/ 140 w 166"/>
                <a:gd name="T11" fmla="*/ 143 h 166"/>
                <a:gd name="T12" fmla="*/ 129 w 166"/>
                <a:gd name="T13" fmla="*/ 152 h 166"/>
                <a:gd name="T14" fmla="*/ 115 w 166"/>
                <a:gd name="T15" fmla="*/ 161 h 166"/>
                <a:gd name="T16" fmla="*/ 98 w 166"/>
                <a:gd name="T17" fmla="*/ 165 h 166"/>
                <a:gd name="T18" fmla="*/ 82 w 166"/>
                <a:gd name="T19" fmla="*/ 166 h 166"/>
                <a:gd name="T20" fmla="*/ 82 w 166"/>
                <a:gd name="T21" fmla="*/ 166 h 166"/>
                <a:gd name="T22" fmla="*/ 66 w 166"/>
                <a:gd name="T23" fmla="*/ 165 h 166"/>
                <a:gd name="T24" fmla="*/ 51 w 166"/>
                <a:gd name="T25" fmla="*/ 161 h 166"/>
                <a:gd name="T26" fmla="*/ 36 w 166"/>
                <a:gd name="T27" fmla="*/ 152 h 166"/>
                <a:gd name="T28" fmla="*/ 24 w 166"/>
                <a:gd name="T29" fmla="*/ 143 h 166"/>
                <a:gd name="T30" fmla="*/ 15 w 166"/>
                <a:gd name="T31" fmla="*/ 130 h 166"/>
                <a:gd name="T32" fmla="*/ 5 w 166"/>
                <a:gd name="T33" fmla="*/ 115 h 166"/>
                <a:gd name="T34" fmla="*/ 2 w 166"/>
                <a:gd name="T35" fmla="*/ 101 h 166"/>
                <a:gd name="T36" fmla="*/ 0 w 166"/>
                <a:gd name="T37" fmla="*/ 84 h 166"/>
                <a:gd name="T38" fmla="*/ 0 w 166"/>
                <a:gd name="T39" fmla="*/ 84 h 166"/>
                <a:gd name="T40" fmla="*/ 2 w 166"/>
                <a:gd name="T41" fmla="*/ 68 h 166"/>
                <a:gd name="T42" fmla="*/ 5 w 166"/>
                <a:gd name="T43" fmla="*/ 51 h 166"/>
                <a:gd name="T44" fmla="*/ 15 w 166"/>
                <a:gd name="T45" fmla="*/ 37 h 166"/>
                <a:gd name="T46" fmla="*/ 24 w 166"/>
                <a:gd name="T47" fmla="*/ 26 h 166"/>
                <a:gd name="T48" fmla="*/ 36 w 166"/>
                <a:gd name="T49" fmla="*/ 15 h 166"/>
                <a:gd name="T50" fmla="*/ 51 w 166"/>
                <a:gd name="T51" fmla="*/ 8 h 166"/>
                <a:gd name="T52" fmla="*/ 66 w 166"/>
                <a:gd name="T53" fmla="*/ 2 h 166"/>
                <a:gd name="T54" fmla="*/ 82 w 166"/>
                <a:gd name="T55" fmla="*/ 0 h 166"/>
                <a:gd name="T56" fmla="*/ 82 w 166"/>
                <a:gd name="T57" fmla="*/ 0 h 166"/>
                <a:gd name="T58" fmla="*/ 98 w 166"/>
                <a:gd name="T59" fmla="*/ 2 h 166"/>
                <a:gd name="T60" fmla="*/ 115 w 166"/>
                <a:gd name="T61" fmla="*/ 8 h 166"/>
                <a:gd name="T62" fmla="*/ 129 w 166"/>
                <a:gd name="T63" fmla="*/ 15 h 166"/>
                <a:gd name="T64" fmla="*/ 140 w 166"/>
                <a:gd name="T65" fmla="*/ 26 h 166"/>
                <a:gd name="T66" fmla="*/ 151 w 166"/>
                <a:gd name="T67" fmla="*/ 37 h 166"/>
                <a:gd name="T68" fmla="*/ 159 w 166"/>
                <a:gd name="T69" fmla="*/ 51 h 166"/>
                <a:gd name="T70" fmla="*/ 164 w 166"/>
                <a:gd name="T71" fmla="*/ 68 h 166"/>
                <a:gd name="T72" fmla="*/ 166 w 166"/>
                <a:gd name="T73" fmla="*/ 84 h 166"/>
                <a:gd name="T74" fmla="*/ 166 w 166"/>
                <a:gd name="T75" fmla="*/ 8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 h="166">
                  <a:moveTo>
                    <a:pt x="166" y="84"/>
                  </a:moveTo>
                  <a:lnTo>
                    <a:pt x="166" y="84"/>
                  </a:lnTo>
                  <a:lnTo>
                    <a:pt x="164" y="101"/>
                  </a:lnTo>
                  <a:lnTo>
                    <a:pt x="159" y="115"/>
                  </a:lnTo>
                  <a:lnTo>
                    <a:pt x="151" y="130"/>
                  </a:lnTo>
                  <a:lnTo>
                    <a:pt x="140" y="143"/>
                  </a:lnTo>
                  <a:lnTo>
                    <a:pt x="129" y="152"/>
                  </a:lnTo>
                  <a:lnTo>
                    <a:pt x="115" y="161"/>
                  </a:lnTo>
                  <a:lnTo>
                    <a:pt x="98" y="165"/>
                  </a:lnTo>
                  <a:lnTo>
                    <a:pt x="82" y="166"/>
                  </a:lnTo>
                  <a:lnTo>
                    <a:pt x="82" y="166"/>
                  </a:lnTo>
                  <a:lnTo>
                    <a:pt x="66" y="165"/>
                  </a:lnTo>
                  <a:lnTo>
                    <a:pt x="51" y="161"/>
                  </a:lnTo>
                  <a:lnTo>
                    <a:pt x="36" y="152"/>
                  </a:lnTo>
                  <a:lnTo>
                    <a:pt x="24" y="143"/>
                  </a:lnTo>
                  <a:lnTo>
                    <a:pt x="15" y="130"/>
                  </a:lnTo>
                  <a:lnTo>
                    <a:pt x="5" y="115"/>
                  </a:lnTo>
                  <a:lnTo>
                    <a:pt x="2" y="101"/>
                  </a:lnTo>
                  <a:lnTo>
                    <a:pt x="0" y="84"/>
                  </a:lnTo>
                  <a:lnTo>
                    <a:pt x="0" y="84"/>
                  </a:lnTo>
                  <a:lnTo>
                    <a:pt x="2" y="68"/>
                  </a:lnTo>
                  <a:lnTo>
                    <a:pt x="5" y="51"/>
                  </a:lnTo>
                  <a:lnTo>
                    <a:pt x="15" y="37"/>
                  </a:lnTo>
                  <a:lnTo>
                    <a:pt x="24" y="26"/>
                  </a:lnTo>
                  <a:lnTo>
                    <a:pt x="36" y="15"/>
                  </a:lnTo>
                  <a:lnTo>
                    <a:pt x="51" y="8"/>
                  </a:lnTo>
                  <a:lnTo>
                    <a:pt x="66" y="2"/>
                  </a:lnTo>
                  <a:lnTo>
                    <a:pt x="82" y="0"/>
                  </a:lnTo>
                  <a:lnTo>
                    <a:pt x="82" y="0"/>
                  </a:lnTo>
                  <a:lnTo>
                    <a:pt x="98" y="2"/>
                  </a:lnTo>
                  <a:lnTo>
                    <a:pt x="115" y="8"/>
                  </a:lnTo>
                  <a:lnTo>
                    <a:pt x="129" y="15"/>
                  </a:lnTo>
                  <a:lnTo>
                    <a:pt x="140" y="26"/>
                  </a:lnTo>
                  <a:lnTo>
                    <a:pt x="151" y="37"/>
                  </a:lnTo>
                  <a:lnTo>
                    <a:pt x="159" y="51"/>
                  </a:lnTo>
                  <a:lnTo>
                    <a:pt x="164" y="68"/>
                  </a:lnTo>
                  <a:lnTo>
                    <a:pt x="166" y="84"/>
                  </a:lnTo>
                  <a:lnTo>
                    <a:pt x="166" y="8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9" name="Rectangle 329"/>
            <p:cNvSpPr>
              <a:spLocks noChangeArrowheads="1"/>
            </p:cNvSpPr>
            <p:nvPr/>
          </p:nvSpPr>
          <p:spPr bwMode="auto">
            <a:xfrm>
              <a:off x="-4291013" y="3995738"/>
              <a:ext cx="414338" cy="6032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10" name="Rectangle 330"/>
            <p:cNvSpPr>
              <a:spLocks noChangeArrowheads="1"/>
            </p:cNvSpPr>
            <p:nvPr/>
          </p:nvSpPr>
          <p:spPr bwMode="auto">
            <a:xfrm>
              <a:off x="-4291013" y="4100513"/>
              <a:ext cx="290513" cy="6032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11" name="Rectangle 331"/>
            <p:cNvSpPr>
              <a:spLocks noChangeArrowheads="1"/>
            </p:cNvSpPr>
            <p:nvPr/>
          </p:nvSpPr>
          <p:spPr bwMode="auto">
            <a:xfrm>
              <a:off x="-4291013" y="4203701"/>
              <a:ext cx="596900" cy="61913"/>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12" name="Rectangle 332"/>
            <p:cNvSpPr>
              <a:spLocks noChangeArrowheads="1"/>
            </p:cNvSpPr>
            <p:nvPr/>
          </p:nvSpPr>
          <p:spPr bwMode="auto">
            <a:xfrm>
              <a:off x="-4306888" y="3386138"/>
              <a:ext cx="612775" cy="554038"/>
            </a:xfrm>
            <a:prstGeom prst="rect">
              <a:avLst/>
            </a:prstGeom>
            <a:solidFill>
              <a:srgbClr val="00AEBC"/>
            </a:solidFill>
            <a:ln>
              <a:noFill/>
            </a:ln>
          </p:spPr>
          <p:txBody>
            <a:bodyPr vert="horz" wrap="square" lIns="91440" tIns="45720" rIns="91440" bIns="45720" numCol="1" anchor="t" anchorCtr="0" compatLnSpc="1"/>
            <a:lstStyle/>
            <a:p>
              <a:endParaRPr lang="zh-CN" altLang="en-US"/>
            </a:p>
          </p:txBody>
        </p:sp>
        <p:sp>
          <p:nvSpPr>
            <p:cNvPr id="1313" name="Freeform 333"/>
            <p:cNvSpPr/>
            <p:nvPr/>
          </p:nvSpPr>
          <p:spPr bwMode="auto">
            <a:xfrm>
              <a:off x="-4105275" y="3452813"/>
              <a:ext cx="209550" cy="211138"/>
            </a:xfrm>
            <a:custGeom>
              <a:avLst/>
              <a:gdLst>
                <a:gd name="T0" fmla="*/ 265 w 265"/>
                <a:gd name="T1" fmla="*/ 131 h 265"/>
                <a:gd name="T2" fmla="*/ 261 w 265"/>
                <a:gd name="T3" fmla="*/ 159 h 265"/>
                <a:gd name="T4" fmla="*/ 254 w 265"/>
                <a:gd name="T5" fmla="*/ 184 h 265"/>
                <a:gd name="T6" fmla="*/ 243 w 265"/>
                <a:gd name="T7" fmla="*/ 206 h 265"/>
                <a:gd name="T8" fmla="*/ 226 w 265"/>
                <a:gd name="T9" fmla="*/ 226 h 265"/>
                <a:gd name="T10" fmla="*/ 206 w 265"/>
                <a:gd name="T11" fmla="*/ 241 h 265"/>
                <a:gd name="T12" fmla="*/ 184 w 265"/>
                <a:gd name="T13" fmla="*/ 254 h 265"/>
                <a:gd name="T14" fmla="*/ 159 w 265"/>
                <a:gd name="T15" fmla="*/ 261 h 265"/>
                <a:gd name="T16" fmla="*/ 133 w 265"/>
                <a:gd name="T17" fmla="*/ 265 h 265"/>
                <a:gd name="T18" fmla="*/ 119 w 265"/>
                <a:gd name="T19" fmla="*/ 263 h 265"/>
                <a:gd name="T20" fmla="*/ 93 w 265"/>
                <a:gd name="T21" fmla="*/ 257 h 265"/>
                <a:gd name="T22" fmla="*/ 70 w 265"/>
                <a:gd name="T23" fmla="*/ 248 h 265"/>
                <a:gd name="T24" fmla="*/ 48 w 265"/>
                <a:gd name="T25" fmla="*/ 234 h 265"/>
                <a:gd name="T26" fmla="*/ 31 w 265"/>
                <a:gd name="T27" fmla="*/ 215 h 265"/>
                <a:gd name="T28" fmla="*/ 17 w 265"/>
                <a:gd name="T29" fmla="*/ 195 h 265"/>
                <a:gd name="T30" fmla="*/ 6 w 265"/>
                <a:gd name="T31" fmla="*/ 172 h 265"/>
                <a:gd name="T32" fmla="*/ 0 w 265"/>
                <a:gd name="T33" fmla="*/ 146 h 265"/>
                <a:gd name="T34" fmla="*/ 0 w 265"/>
                <a:gd name="T35" fmla="*/ 131 h 265"/>
                <a:gd name="T36" fmla="*/ 4 w 265"/>
                <a:gd name="T37" fmla="*/ 106 h 265"/>
                <a:gd name="T38" fmla="*/ 11 w 265"/>
                <a:gd name="T39" fmla="*/ 80 h 265"/>
                <a:gd name="T40" fmla="*/ 22 w 265"/>
                <a:gd name="T41" fmla="*/ 58 h 265"/>
                <a:gd name="T42" fmla="*/ 39 w 265"/>
                <a:gd name="T43" fmla="*/ 38 h 265"/>
                <a:gd name="T44" fmla="*/ 59 w 265"/>
                <a:gd name="T45" fmla="*/ 22 h 265"/>
                <a:gd name="T46" fmla="*/ 80 w 265"/>
                <a:gd name="T47" fmla="*/ 11 h 265"/>
                <a:gd name="T48" fmla="*/ 106 w 265"/>
                <a:gd name="T49" fmla="*/ 2 h 265"/>
                <a:gd name="T50" fmla="*/ 133 w 265"/>
                <a:gd name="T51" fmla="*/ 0 h 265"/>
                <a:gd name="T52" fmla="*/ 146 w 265"/>
                <a:gd name="T53" fmla="*/ 0 h 265"/>
                <a:gd name="T54" fmla="*/ 172 w 265"/>
                <a:gd name="T55" fmla="*/ 5 h 265"/>
                <a:gd name="T56" fmla="*/ 195 w 265"/>
                <a:gd name="T57" fmla="*/ 16 h 265"/>
                <a:gd name="T58" fmla="*/ 217 w 265"/>
                <a:gd name="T59" fmla="*/ 29 h 265"/>
                <a:gd name="T60" fmla="*/ 234 w 265"/>
                <a:gd name="T61" fmla="*/ 47 h 265"/>
                <a:gd name="T62" fmla="*/ 248 w 265"/>
                <a:gd name="T63" fmla="*/ 69 h 265"/>
                <a:gd name="T64" fmla="*/ 259 w 265"/>
                <a:gd name="T65" fmla="*/ 93 h 265"/>
                <a:gd name="T66" fmla="*/ 265 w 265"/>
                <a:gd name="T67" fmla="*/ 119 h 265"/>
                <a:gd name="T68" fmla="*/ 265 w 265"/>
                <a:gd name="T69" fmla="*/ 131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5" h="265">
                  <a:moveTo>
                    <a:pt x="265" y="131"/>
                  </a:moveTo>
                  <a:lnTo>
                    <a:pt x="265" y="131"/>
                  </a:lnTo>
                  <a:lnTo>
                    <a:pt x="265" y="146"/>
                  </a:lnTo>
                  <a:lnTo>
                    <a:pt x="261" y="159"/>
                  </a:lnTo>
                  <a:lnTo>
                    <a:pt x="259" y="172"/>
                  </a:lnTo>
                  <a:lnTo>
                    <a:pt x="254" y="184"/>
                  </a:lnTo>
                  <a:lnTo>
                    <a:pt x="248" y="195"/>
                  </a:lnTo>
                  <a:lnTo>
                    <a:pt x="243" y="206"/>
                  </a:lnTo>
                  <a:lnTo>
                    <a:pt x="234" y="215"/>
                  </a:lnTo>
                  <a:lnTo>
                    <a:pt x="226" y="226"/>
                  </a:lnTo>
                  <a:lnTo>
                    <a:pt x="217" y="234"/>
                  </a:lnTo>
                  <a:lnTo>
                    <a:pt x="206" y="241"/>
                  </a:lnTo>
                  <a:lnTo>
                    <a:pt x="195" y="248"/>
                  </a:lnTo>
                  <a:lnTo>
                    <a:pt x="184" y="254"/>
                  </a:lnTo>
                  <a:lnTo>
                    <a:pt x="172" y="257"/>
                  </a:lnTo>
                  <a:lnTo>
                    <a:pt x="159" y="261"/>
                  </a:lnTo>
                  <a:lnTo>
                    <a:pt x="146" y="263"/>
                  </a:lnTo>
                  <a:lnTo>
                    <a:pt x="133" y="265"/>
                  </a:lnTo>
                  <a:lnTo>
                    <a:pt x="133" y="265"/>
                  </a:lnTo>
                  <a:lnTo>
                    <a:pt x="119" y="263"/>
                  </a:lnTo>
                  <a:lnTo>
                    <a:pt x="106" y="261"/>
                  </a:lnTo>
                  <a:lnTo>
                    <a:pt x="93" y="257"/>
                  </a:lnTo>
                  <a:lnTo>
                    <a:pt x="80" y="254"/>
                  </a:lnTo>
                  <a:lnTo>
                    <a:pt x="70" y="248"/>
                  </a:lnTo>
                  <a:lnTo>
                    <a:pt x="59" y="241"/>
                  </a:lnTo>
                  <a:lnTo>
                    <a:pt x="48" y="234"/>
                  </a:lnTo>
                  <a:lnTo>
                    <a:pt x="39" y="226"/>
                  </a:lnTo>
                  <a:lnTo>
                    <a:pt x="31" y="215"/>
                  </a:lnTo>
                  <a:lnTo>
                    <a:pt x="22" y="206"/>
                  </a:lnTo>
                  <a:lnTo>
                    <a:pt x="17" y="195"/>
                  </a:lnTo>
                  <a:lnTo>
                    <a:pt x="11" y="184"/>
                  </a:lnTo>
                  <a:lnTo>
                    <a:pt x="6" y="172"/>
                  </a:lnTo>
                  <a:lnTo>
                    <a:pt x="4" y="159"/>
                  </a:lnTo>
                  <a:lnTo>
                    <a:pt x="0" y="146"/>
                  </a:lnTo>
                  <a:lnTo>
                    <a:pt x="0" y="131"/>
                  </a:lnTo>
                  <a:lnTo>
                    <a:pt x="0" y="131"/>
                  </a:lnTo>
                  <a:lnTo>
                    <a:pt x="0" y="119"/>
                  </a:lnTo>
                  <a:lnTo>
                    <a:pt x="4" y="106"/>
                  </a:lnTo>
                  <a:lnTo>
                    <a:pt x="6" y="93"/>
                  </a:lnTo>
                  <a:lnTo>
                    <a:pt x="11" y="80"/>
                  </a:lnTo>
                  <a:lnTo>
                    <a:pt x="17" y="69"/>
                  </a:lnTo>
                  <a:lnTo>
                    <a:pt x="22" y="58"/>
                  </a:lnTo>
                  <a:lnTo>
                    <a:pt x="31" y="47"/>
                  </a:lnTo>
                  <a:lnTo>
                    <a:pt x="39" y="38"/>
                  </a:lnTo>
                  <a:lnTo>
                    <a:pt x="48" y="29"/>
                  </a:lnTo>
                  <a:lnTo>
                    <a:pt x="59" y="22"/>
                  </a:lnTo>
                  <a:lnTo>
                    <a:pt x="70" y="16"/>
                  </a:lnTo>
                  <a:lnTo>
                    <a:pt x="80" y="11"/>
                  </a:lnTo>
                  <a:lnTo>
                    <a:pt x="93" y="5"/>
                  </a:lnTo>
                  <a:lnTo>
                    <a:pt x="106" y="2"/>
                  </a:lnTo>
                  <a:lnTo>
                    <a:pt x="119" y="0"/>
                  </a:lnTo>
                  <a:lnTo>
                    <a:pt x="133" y="0"/>
                  </a:lnTo>
                  <a:lnTo>
                    <a:pt x="133" y="0"/>
                  </a:lnTo>
                  <a:lnTo>
                    <a:pt x="146" y="0"/>
                  </a:lnTo>
                  <a:lnTo>
                    <a:pt x="159" y="2"/>
                  </a:lnTo>
                  <a:lnTo>
                    <a:pt x="172" y="5"/>
                  </a:lnTo>
                  <a:lnTo>
                    <a:pt x="184" y="11"/>
                  </a:lnTo>
                  <a:lnTo>
                    <a:pt x="195" y="16"/>
                  </a:lnTo>
                  <a:lnTo>
                    <a:pt x="206" y="22"/>
                  </a:lnTo>
                  <a:lnTo>
                    <a:pt x="217" y="29"/>
                  </a:lnTo>
                  <a:lnTo>
                    <a:pt x="226" y="38"/>
                  </a:lnTo>
                  <a:lnTo>
                    <a:pt x="234" y="47"/>
                  </a:lnTo>
                  <a:lnTo>
                    <a:pt x="243" y="58"/>
                  </a:lnTo>
                  <a:lnTo>
                    <a:pt x="248" y="69"/>
                  </a:lnTo>
                  <a:lnTo>
                    <a:pt x="254" y="80"/>
                  </a:lnTo>
                  <a:lnTo>
                    <a:pt x="259" y="93"/>
                  </a:lnTo>
                  <a:lnTo>
                    <a:pt x="261" y="106"/>
                  </a:lnTo>
                  <a:lnTo>
                    <a:pt x="265" y="119"/>
                  </a:lnTo>
                  <a:lnTo>
                    <a:pt x="265" y="131"/>
                  </a:lnTo>
                  <a:lnTo>
                    <a:pt x="265" y="131"/>
                  </a:lnTo>
                  <a:close/>
                </a:path>
              </a:pathLst>
            </a:custGeom>
            <a:solidFill>
              <a:srgbClr val="2C798C"/>
            </a:solidFill>
            <a:ln>
              <a:noFill/>
            </a:ln>
          </p:spPr>
          <p:txBody>
            <a:bodyPr vert="horz" wrap="square" lIns="91440" tIns="45720" rIns="91440" bIns="45720" numCol="1" anchor="t" anchorCtr="0" compatLnSpc="1"/>
            <a:lstStyle/>
            <a:p>
              <a:endParaRPr lang="zh-CN" altLang="en-US"/>
            </a:p>
          </p:txBody>
        </p:sp>
        <p:sp>
          <p:nvSpPr>
            <p:cNvPr id="1314" name="Freeform 334"/>
            <p:cNvSpPr/>
            <p:nvPr/>
          </p:nvSpPr>
          <p:spPr bwMode="auto">
            <a:xfrm>
              <a:off x="-4195763" y="3663951"/>
              <a:ext cx="388938" cy="188913"/>
            </a:xfrm>
            <a:custGeom>
              <a:avLst/>
              <a:gdLst>
                <a:gd name="T0" fmla="*/ 491 w 491"/>
                <a:gd name="T1" fmla="*/ 239 h 239"/>
                <a:gd name="T2" fmla="*/ 491 w 491"/>
                <a:gd name="T3" fmla="*/ 239 h 239"/>
                <a:gd name="T4" fmla="*/ 489 w 491"/>
                <a:gd name="T5" fmla="*/ 215 h 239"/>
                <a:gd name="T6" fmla="*/ 485 w 491"/>
                <a:gd name="T7" fmla="*/ 191 h 239"/>
                <a:gd name="T8" fmla="*/ 478 w 491"/>
                <a:gd name="T9" fmla="*/ 168 h 239"/>
                <a:gd name="T10" fmla="*/ 471 w 491"/>
                <a:gd name="T11" fmla="*/ 146 h 239"/>
                <a:gd name="T12" fmla="*/ 460 w 491"/>
                <a:gd name="T13" fmla="*/ 124 h 239"/>
                <a:gd name="T14" fmla="*/ 447 w 491"/>
                <a:gd name="T15" fmla="*/ 106 h 239"/>
                <a:gd name="T16" fmla="*/ 432 w 491"/>
                <a:gd name="T17" fmla="*/ 86 h 239"/>
                <a:gd name="T18" fmla="*/ 418 w 491"/>
                <a:gd name="T19" fmla="*/ 69 h 239"/>
                <a:gd name="T20" fmla="*/ 400 w 491"/>
                <a:gd name="T21" fmla="*/ 54 h 239"/>
                <a:gd name="T22" fmla="*/ 381 w 491"/>
                <a:gd name="T23" fmla="*/ 40 h 239"/>
                <a:gd name="T24" fmla="*/ 361 w 491"/>
                <a:gd name="T25" fmla="*/ 29 h 239"/>
                <a:gd name="T26" fmla="*/ 339 w 491"/>
                <a:gd name="T27" fmla="*/ 18 h 239"/>
                <a:gd name="T28" fmla="*/ 317 w 491"/>
                <a:gd name="T29" fmla="*/ 11 h 239"/>
                <a:gd name="T30" fmla="*/ 294 w 491"/>
                <a:gd name="T31" fmla="*/ 3 h 239"/>
                <a:gd name="T32" fmla="*/ 270 w 491"/>
                <a:gd name="T33" fmla="*/ 0 h 239"/>
                <a:gd name="T34" fmla="*/ 246 w 491"/>
                <a:gd name="T35" fmla="*/ 0 h 239"/>
                <a:gd name="T36" fmla="*/ 246 w 491"/>
                <a:gd name="T37" fmla="*/ 0 h 239"/>
                <a:gd name="T38" fmla="*/ 221 w 491"/>
                <a:gd name="T39" fmla="*/ 0 h 239"/>
                <a:gd name="T40" fmla="*/ 197 w 491"/>
                <a:gd name="T41" fmla="*/ 3 h 239"/>
                <a:gd name="T42" fmla="*/ 173 w 491"/>
                <a:gd name="T43" fmla="*/ 11 h 239"/>
                <a:gd name="T44" fmla="*/ 152 w 491"/>
                <a:gd name="T45" fmla="*/ 18 h 239"/>
                <a:gd name="T46" fmla="*/ 130 w 491"/>
                <a:gd name="T47" fmla="*/ 29 h 239"/>
                <a:gd name="T48" fmla="*/ 110 w 491"/>
                <a:gd name="T49" fmla="*/ 40 h 239"/>
                <a:gd name="T50" fmla="*/ 91 w 491"/>
                <a:gd name="T51" fmla="*/ 54 h 239"/>
                <a:gd name="T52" fmla="*/ 73 w 491"/>
                <a:gd name="T53" fmla="*/ 69 h 239"/>
                <a:gd name="T54" fmla="*/ 58 w 491"/>
                <a:gd name="T55" fmla="*/ 86 h 239"/>
                <a:gd name="T56" fmla="*/ 44 w 491"/>
                <a:gd name="T57" fmla="*/ 106 h 239"/>
                <a:gd name="T58" fmla="*/ 31 w 491"/>
                <a:gd name="T59" fmla="*/ 124 h 239"/>
                <a:gd name="T60" fmla="*/ 20 w 491"/>
                <a:gd name="T61" fmla="*/ 146 h 239"/>
                <a:gd name="T62" fmla="*/ 13 w 491"/>
                <a:gd name="T63" fmla="*/ 168 h 239"/>
                <a:gd name="T64" fmla="*/ 6 w 491"/>
                <a:gd name="T65" fmla="*/ 191 h 239"/>
                <a:gd name="T66" fmla="*/ 2 w 491"/>
                <a:gd name="T67" fmla="*/ 215 h 239"/>
                <a:gd name="T68" fmla="*/ 0 w 491"/>
                <a:gd name="T69" fmla="*/ 239 h 239"/>
                <a:gd name="T70" fmla="*/ 491 w 491"/>
                <a:gd name="T71" fmla="*/ 23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1" h="239">
                  <a:moveTo>
                    <a:pt x="491" y="239"/>
                  </a:moveTo>
                  <a:lnTo>
                    <a:pt x="491" y="239"/>
                  </a:lnTo>
                  <a:lnTo>
                    <a:pt x="489" y="215"/>
                  </a:lnTo>
                  <a:lnTo>
                    <a:pt x="485" y="191"/>
                  </a:lnTo>
                  <a:lnTo>
                    <a:pt x="478" y="168"/>
                  </a:lnTo>
                  <a:lnTo>
                    <a:pt x="471" y="146"/>
                  </a:lnTo>
                  <a:lnTo>
                    <a:pt x="460" y="124"/>
                  </a:lnTo>
                  <a:lnTo>
                    <a:pt x="447" y="106"/>
                  </a:lnTo>
                  <a:lnTo>
                    <a:pt x="432" y="86"/>
                  </a:lnTo>
                  <a:lnTo>
                    <a:pt x="418" y="69"/>
                  </a:lnTo>
                  <a:lnTo>
                    <a:pt x="400" y="54"/>
                  </a:lnTo>
                  <a:lnTo>
                    <a:pt x="381" y="40"/>
                  </a:lnTo>
                  <a:lnTo>
                    <a:pt x="361" y="29"/>
                  </a:lnTo>
                  <a:lnTo>
                    <a:pt x="339" y="18"/>
                  </a:lnTo>
                  <a:lnTo>
                    <a:pt x="317" y="11"/>
                  </a:lnTo>
                  <a:lnTo>
                    <a:pt x="294" y="3"/>
                  </a:lnTo>
                  <a:lnTo>
                    <a:pt x="270" y="0"/>
                  </a:lnTo>
                  <a:lnTo>
                    <a:pt x="246" y="0"/>
                  </a:lnTo>
                  <a:lnTo>
                    <a:pt x="246" y="0"/>
                  </a:lnTo>
                  <a:lnTo>
                    <a:pt x="221" y="0"/>
                  </a:lnTo>
                  <a:lnTo>
                    <a:pt x="197" y="3"/>
                  </a:lnTo>
                  <a:lnTo>
                    <a:pt x="173" y="11"/>
                  </a:lnTo>
                  <a:lnTo>
                    <a:pt x="152" y="18"/>
                  </a:lnTo>
                  <a:lnTo>
                    <a:pt x="130" y="29"/>
                  </a:lnTo>
                  <a:lnTo>
                    <a:pt x="110" y="40"/>
                  </a:lnTo>
                  <a:lnTo>
                    <a:pt x="91" y="54"/>
                  </a:lnTo>
                  <a:lnTo>
                    <a:pt x="73" y="69"/>
                  </a:lnTo>
                  <a:lnTo>
                    <a:pt x="58" y="86"/>
                  </a:lnTo>
                  <a:lnTo>
                    <a:pt x="44" y="106"/>
                  </a:lnTo>
                  <a:lnTo>
                    <a:pt x="31" y="124"/>
                  </a:lnTo>
                  <a:lnTo>
                    <a:pt x="20" y="146"/>
                  </a:lnTo>
                  <a:lnTo>
                    <a:pt x="13" y="168"/>
                  </a:lnTo>
                  <a:lnTo>
                    <a:pt x="6" y="191"/>
                  </a:lnTo>
                  <a:lnTo>
                    <a:pt x="2" y="215"/>
                  </a:lnTo>
                  <a:lnTo>
                    <a:pt x="0" y="239"/>
                  </a:lnTo>
                  <a:lnTo>
                    <a:pt x="491" y="239"/>
                  </a:lnTo>
                  <a:close/>
                </a:path>
              </a:pathLst>
            </a:custGeom>
            <a:solidFill>
              <a:srgbClr val="2C798C"/>
            </a:solidFill>
            <a:ln>
              <a:noFill/>
            </a:ln>
          </p:spPr>
          <p:txBody>
            <a:bodyPr vert="horz" wrap="square" lIns="91440" tIns="45720" rIns="91440" bIns="45720" numCol="1" anchor="t" anchorCtr="0" compatLnSpc="1"/>
            <a:lstStyle/>
            <a:p>
              <a:endParaRPr lang="zh-CN" altLang="en-US"/>
            </a:p>
          </p:txBody>
        </p:sp>
      </p:grpSp>
      <p:sp>
        <p:nvSpPr>
          <p:cNvPr id="294" name="矩形 293"/>
          <p:cNvSpPr/>
          <p:nvPr/>
        </p:nvSpPr>
        <p:spPr>
          <a:xfrm>
            <a:off x="1050290" y="1997710"/>
            <a:ext cx="5463540" cy="400939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dirty="0">
                <a:solidFill>
                  <a:schemeClr val="bg1"/>
                </a:solidFill>
                <a:latin typeface="微软雅黑 Light" panose="020B0502040204020203" pitchFamily="34" charset="-122"/>
                <a:ea typeface="微软雅黑 Light" panose="020B0502040204020203" pitchFamily="34" charset="-122"/>
                <a:sym typeface="+mn-ea"/>
              </a:rPr>
              <a:t>网络在提供及时、全面、便捷、海量信息，丰富业余文化生活方面，有着先天的优势和无比强大的吸引力，深深影响着大学生的学习习惯和生活方式。但是，我们在强调关注网络积极有益的一面时，还必须正视网络消极的另一面，网络如同一把“双刃剑”，大学生必须一分为二看待网络影响，了解网络特点，取其精华为己所用，绿色健康上网，拒绝网络陋习。</a:t>
            </a:r>
            <a:endParaRPr lang="zh-CN" altLang="en-US" sz="2200" dirty="0">
              <a:solidFill>
                <a:schemeClr val="bg1"/>
              </a:solidFill>
              <a:latin typeface="微软雅黑 Light" panose="020B0502040204020203" pitchFamily="34" charset="-122"/>
              <a:ea typeface="微软雅黑 Light" panose="020B0502040204020203" pitchFamily="34" charset="-122"/>
            </a:endParaRPr>
          </a:p>
          <a:p>
            <a:pPr algn="l"/>
            <a:endParaRPr lang="zh-CN" altLang="en-US" sz="2200"/>
          </a:p>
        </p:txBody>
      </p:sp>
      <p:sp>
        <p:nvSpPr>
          <p:cNvPr id="3" name="矩形 2"/>
          <p:cNvSpPr/>
          <p:nvPr/>
        </p:nvSpPr>
        <p:spPr>
          <a:xfrm>
            <a:off x="4261485" y="319218"/>
            <a:ext cx="5440680" cy="798830"/>
          </a:xfrm>
          <a:prstGeom prst="rect">
            <a:avLst/>
          </a:prstGeom>
        </p:spPr>
        <p:txBody>
          <a:bodyPr wrap="none">
            <a:spAutoFit/>
          </a:bodyPr>
          <a:p>
            <a:pPr algn="ctr"/>
            <a:r>
              <a:rPr lang="zh-CN" altLang="en-US" sz="4600" dirty="0">
                <a:solidFill>
                  <a:schemeClr val="bg1"/>
                </a:solidFill>
                <a:latin typeface="微软雅黑 Light" panose="020B0502040204020203" pitchFamily="34" charset="-122"/>
                <a:ea typeface="微软雅黑 Light" panose="020B0502040204020203" pitchFamily="34" charset="-122"/>
              </a:rPr>
              <a:t>培养良好的</a:t>
            </a:r>
            <a:r>
              <a:rPr lang="zh-CN" altLang="en-US" sz="4600" dirty="0">
                <a:solidFill>
                  <a:schemeClr val="bg1"/>
                </a:solidFill>
                <a:latin typeface="微软雅黑 Light" panose="020B0502040204020203" pitchFamily="34" charset="-122"/>
                <a:ea typeface="微软雅黑 Light" panose="020B0502040204020203" pitchFamily="34" charset="-122"/>
              </a:rPr>
              <a:t>上网习惯</a:t>
            </a:r>
            <a:endParaRPr lang="zh-CN" altLang="en-US" sz="4600" dirty="0">
              <a:solidFill>
                <a:schemeClr val="bg1"/>
              </a:solidFill>
              <a:latin typeface="微软雅黑 Light" panose="020B0502040204020203" pitchFamily="34" charset="-122"/>
              <a:ea typeface="微软雅黑 Light" panose="020B0502040204020203" pitchFamily="34" charset="-122"/>
            </a:endParaRPr>
          </a:p>
        </p:txBody>
      </p:sp>
      <p:grpSp>
        <p:nvGrpSpPr>
          <p:cNvPr id="4" name="组合 3"/>
          <p:cNvGrpSpPr/>
          <p:nvPr/>
        </p:nvGrpSpPr>
        <p:grpSpPr>
          <a:xfrm>
            <a:off x="2223770" y="85725"/>
            <a:ext cx="1118870" cy="1258570"/>
            <a:chOff x="4582" y="1056"/>
            <a:chExt cx="1762" cy="1982"/>
          </a:xfrm>
        </p:grpSpPr>
        <p:sp>
          <p:nvSpPr>
            <p:cNvPr id="5" name="Freeform 16"/>
            <p:cNvSpPr/>
            <p:nvPr/>
          </p:nvSpPr>
          <p:spPr bwMode="auto">
            <a:xfrm rot="10800000" flipV="1">
              <a:off x="4582" y="1056"/>
              <a:ext cx="1762" cy="1983"/>
            </a:xfrm>
            <a:custGeom>
              <a:avLst/>
              <a:gdLst>
                <a:gd name="T0" fmla="*/ 0 w 266"/>
                <a:gd name="T1" fmla="*/ 90 h 300"/>
                <a:gd name="T2" fmla="*/ 0 w 266"/>
                <a:gd name="T3" fmla="*/ 209 h 300"/>
                <a:gd name="T4" fmla="*/ 15 w 266"/>
                <a:gd name="T5" fmla="*/ 235 h 300"/>
                <a:gd name="T6" fmla="*/ 118 w 266"/>
                <a:gd name="T7" fmla="*/ 295 h 300"/>
                <a:gd name="T8" fmla="*/ 148 w 266"/>
                <a:gd name="T9" fmla="*/ 295 h 300"/>
                <a:gd name="T10" fmla="*/ 251 w 266"/>
                <a:gd name="T11" fmla="*/ 235 h 300"/>
                <a:gd name="T12" fmla="*/ 266 w 266"/>
                <a:gd name="T13" fmla="*/ 209 h 300"/>
                <a:gd name="T14" fmla="*/ 266 w 266"/>
                <a:gd name="T15" fmla="*/ 90 h 300"/>
                <a:gd name="T16" fmla="*/ 251 w 266"/>
                <a:gd name="T17" fmla="*/ 65 h 300"/>
                <a:gd name="T18" fmla="*/ 148 w 266"/>
                <a:gd name="T19" fmla="*/ 5 h 300"/>
                <a:gd name="T20" fmla="*/ 118 w 266"/>
                <a:gd name="T21" fmla="*/ 5 h 300"/>
                <a:gd name="T22" fmla="*/ 15 w 266"/>
                <a:gd name="T23" fmla="*/ 65 h 300"/>
                <a:gd name="T24" fmla="*/ 0 w 266"/>
                <a:gd name="T25" fmla="*/ 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6" h="300">
                  <a:moveTo>
                    <a:pt x="0" y="90"/>
                  </a:moveTo>
                  <a:cubicBezTo>
                    <a:pt x="0" y="209"/>
                    <a:pt x="0" y="209"/>
                    <a:pt x="0" y="209"/>
                  </a:cubicBezTo>
                  <a:cubicBezTo>
                    <a:pt x="0" y="220"/>
                    <a:pt x="6" y="230"/>
                    <a:pt x="15" y="235"/>
                  </a:cubicBezTo>
                  <a:cubicBezTo>
                    <a:pt x="118" y="295"/>
                    <a:pt x="118" y="295"/>
                    <a:pt x="118" y="295"/>
                  </a:cubicBezTo>
                  <a:cubicBezTo>
                    <a:pt x="127" y="300"/>
                    <a:pt x="138" y="300"/>
                    <a:pt x="148" y="295"/>
                  </a:cubicBezTo>
                  <a:cubicBezTo>
                    <a:pt x="251" y="235"/>
                    <a:pt x="251" y="235"/>
                    <a:pt x="251" y="235"/>
                  </a:cubicBezTo>
                  <a:cubicBezTo>
                    <a:pt x="260" y="230"/>
                    <a:pt x="266" y="220"/>
                    <a:pt x="266" y="209"/>
                  </a:cubicBezTo>
                  <a:cubicBezTo>
                    <a:pt x="266" y="90"/>
                    <a:pt x="266" y="90"/>
                    <a:pt x="266" y="90"/>
                  </a:cubicBezTo>
                  <a:cubicBezTo>
                    <a:pt x="266" y="80"/>
                    <a:pt x="260" y="70"/>
                    <a:pt x="251" y="65"/>
                  </a:cubicBezTo>
                  <a:cubicBezTo>
                    <a:pt x="148" y="5"/>
                    <a:pt x="148" y="5"/>
                    <a:pt x="148" y="5"/>
                  </a:cubicBezTo>
                  <a:cubicBezTo>
                    <a:pt x="138" y="0"/>
                    <a:pt x="127" y="0"/>
                    <a:pt x="118" y="5"/>
                  </a:cubicBezTo>
                  <a:cubicBezTo>
                    <a:pt x="15" y="65"/>
                    <a:pt x="15" y="65"/>
                    <a:pt x="15" y="65"/>
                  </a:cubicBezTo>
                  <a:cubicBezTo>
                    <a:pt x="6" y="70"/>
                    <a:pt x="0" y="80"/>
                    <a:pt x="0" y="90"/>
                  </a:cubicBezTo>
                </a:path>
              </a:pathLst>
            </a:custGeom>
            <a:gradFill flip="none" rotWithShape="1">
              <a:gsLst>
                <a:gs pos="9000">
                  <a:srgbClr val="00A8FF">
                    <a:shade val="30000"/>
                    <a:satMod val="115000"/>
                  </a:srgbClr>
                </a:gs>
                <a:gs pos="100000">
                  <a:srgbClr val="00E6D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600">
                <a:solidFill>
                  <a:schemeClr val="lt1"/>
                </a:solidFill>
                <a:latin typeface="微软雅黑 Light" panose="020B0502040204020203" pitchFamily="34" charset="-122"/>
                <a:ea typeface="微软雅黑 Light" panose="020B0502040204020203" pitchFamily="34" charset="-122"/>
              </a:endParaRPr>
            </a:p>
          </p:txBody>
        </p:sp>
        <p:grpSp>
          <p:nvGrpSpPr>
            <p:cNvPr id="6" name="Group 758"/>
            <p:cNvGrpSpPr/>
            <p:nvPr/>
          </p:nvGrpSpPr>
          <p:grpSpPr>
            <a:xfrm>
              <a:off x="5129" y="1660"/>
              <a:ext cx="666" cy="658"/>
              <a:chOff x="819150" y="-1422400"/>
              <a:chExt cx="766763" cy="757237"/>
            </a:xfrm>
            <a:solidFill>
              <a:schemeClr val="bg1"/>
            </a:solidFill>
          </p:grpSpPr>
          <p:sp>
            <p:nvSpPr>
              <p:cNvPr id="9" name="Freeform 590"/>
              <p:cNvSpPr>
                <a:spLocks noEditPoints="1"/>
              </p:cNvSpPr>
              <p:nvPr/>
            </p:nvSpPr>
            <p:spPr bwMode="auto">
              <a:xfrm>
                <a:off x="1168400" y="-1077913"/>
                <a:ext cx="417513" cy="412750"/>
              </a:xfrm>
              <a:custGeom>
                <a:avLst/>
                <a:gdLst>
                  <a:gd name="T0" fmla="*/ 639 w 1839"/>
                  <a:gd name="T1" fmla="*/ 284 h 1819"/>
                  <a:gd name="T2" fmla="*/ 497 w 1839"/>
                  <a:gd name="T3" fmla="*/ 345 h 1819"/>
                  <a:gd name="T4" fmla="*/ 378 w 1839"/>
                  <a:gd name="T5" fmla="*/ 451 h 1819"/>
                  <a:gd name="T6" fmla="*/ 301 w 1839"/>
                  <a:gd name="T7" fmla="*/ 585 h 1819"/>
                  <a:gd name="T8" fmla="*/ 270 w 1839"/>
                  <a:gd name="T9" fmla="*/ 732 h 1819"/>
                  <a:gd name="T10" fmla="*/ 286 w 1839"/>
                  <a:gd name="T11" fmla="*/ 881 h 1819"/>
                  <a:gd name="T12" fmla="*/ 347 w 1839"/>
                  <a:gd name="T13" fmla="*/ 1022 h 1819"/>
                  <a:gd name="T14" fmla="*/ 455 w 1839"/>
                  <a:gd name="T15" fmla="*/ 1140 h 1819"/>
                  <a:gd name="T16" fmla="*/ 591 w 1839"/>
                  <a:gd name="T17" fmla="*/ 1216 h 1819"/>
                  <a:gd name="T18" fmla="*/ 740 w 1839"/>
                  <a:gd name="T19" fmla="*/ 1246 h 1819"/>
                  <a:gd name="T20" fmla="*/ 891 w 1839"/>
                  <a:gd name="T21" fmla="*/ 1231 h 1819"/>
                  <a:gd name="T22" fmla="*/ 1033 w 1839"/>
                  <a:gd name="T23" fmla="*/ 1170 h 1819"/>
                  <a:gd name="T24" fmla="*/ 1152 w 1839"/>
                  <a:gd name="T25" fmla="*/ 1064 h 1819"/>
                  <a:gd name="T26" fmla="*/ 1229 w 1839"/>
                  <a:gd name="T27" fmla="*/ 930 h 1819"/>
                  <a:gd name="T28" fmla="*/ 1260 w 1839"/>
                  <a:gd name="T29" fmla="*/ 782 h 1819"/>
                  <a:gd name="T30" fmla="*/ 1244 w 1839"/>
                  <a:gd name="T31" fmla="*/ 633 h 1819"/>
                  <a:gd name="T32" fmla="*/ 1183 w 1839"/>
                  <a:gd name="T33" fmla="*/ 493 h 1819"/>
                  <a:gd name="T34" fmla="*/ 1076 w 1839"/>
                  <a:gd name="T35" fmla="*/ 375 h 1819"/>
                  <a:gd name="T36" fmla="*/ 939 w 1839"/>
                  <a:gd name="T37" fmla="*/ 299 h 1819"/>
                  <a:gd name="T38" fmla="*/ 790 w 1839"/>
                  <a:gd name="T39" fmla="*/ 268 h 1819"/>
                  <a:gd name="T40" fmla="*/ 858 w 1839"/>
                  <a:gd name="T41" fmla="*/ 6 h 1819"/>
                  <a:gd name="T42" fmla="*/ 1038 w 1839"/>
                  <a:gd name="T43" fmla="*/ 49 h 1819"/>
                  <a:gd name="T44" fmla="*/ 1207 w 1839"/>
                  <a:gd name="T45" fmla="*/ 138 h 1819"/>
                  <a:gd name="T46" fmla="*/ 1350 w 1839"/>
                  <a:gd name="T47" fmla="*/ 268 h 1819"/>
                  <a:gd name="T48" fmla="*/ 1454 w 1839"/>
                  <a:gd name="T49" fmla="*/ 425 h 1819"/>
                  <a:gd name="T50" fmla="*/ 1513 w 1839"/>
                  <a:gd name="T51" fmla="*/ 598 h 1819"/>
                  <a:gd name="T52" fmla="*/ 1530 w 1839"/>
                  <a:gd name="T53" fmla="*/ 778 h 1819"/>
                  <a:gd name="T54" fmla="*/ 1502 w 1839"/>
                  <a:gd name="T55" fmla="*/ 956 h 1819"/>
                  <a:gd name="T56" fmla="*/ 1760 w 1839"/>
                  <a:gd name="T57" fmla="*/ 1368 h 1819"/>
                  <a:gd name="T58" fmla="*/ 1818 w 1839"/>
                  <a:gd name="T59" fmla="*/ 1454 h 1819"/>
                  <a:gd name="T60" fmla="*/ 1839 w 1839"/>
                  <a:gd name="T61" fmla="*/ 1555 h 1819"/>
                  <a:gd name="T62" fmla="*/ 1818 w 1839"/>
                  <a:gd name="T63" fmla="*/ 1656 h 1819"/>
                  <a:gd name="T64" fmla="*/ 1760 w 1839"/>
                  <a:gd name="T65" fmla="*/ 1743 h 1819"/>
                  <a:gd name="T66" fmla="*/ 1663 w 1839"/>
                  <a:gd name="T67" fmla="*/ 1804 h 1819"/>
                  <a:gd name="T68" fmla="*/ 1553 w 1839"/>
                  <a:gd name="T69" fmla="*/ 1819 h 1819"/>
                  <a:gd name="T70" fmla="*/ 1445 w 1839"/>
                  <a:gd name="T71" fmla="*/ 1788 h 1819"/>
                  <a:gd name="T72" fmla="*/ 1082 w 1839"/>
                  <a:gd name="T73" fmla="*/ 1446 h 1819"/>
                  <a:gd name="T74" fmla="*/ 907 w 1839"/>
                  <a:gd name="T75" fmla="*/ 1501 h 1819"/>
                  <a:gd name="T76" fmla="*/ 725 w 1839"/>
                  <a:gd name="T77" fmla="*/ 1513 h 1819"/>
                  <a:gd name="T78" fmla="*/ 545 w 1839"/>
                  <a:gd name="T79" fmla="*/ 1482 h 1819"/>
                  <a:gd name="T80" fmla="*/ 375 w 1839"/>
                  <a:gd name="T81" fmla="*/ 1409 h 1819"/>
                  <a:gd name="T82" fmla="*/ 224 w 1839"/>
                  <a:gd name="T83" fmla="*/ 1293 h 1819"/>
                  <a:gd name="T84" fmla="*/ 105 w 1839"/>
                  <a:gd name="T85" fmla="*/ 1141 h 1819"/>
                  <a:gd name="T86" fmla="*/ 30 w 1839"/>
                  <a:gd name="T87" fmla="*/ 970 h 1819"/>
                  <a:gd name="T88" fmla="*/ 0 w 1839"/>
                  <a:gd name="T89" fmla="*/ 787 h 1819"/>
                  <a:gd name="T90" fmla="*/ 15 w 1839"/>
                  <a:gd name="T91" fmla="*/ 604 h 1819"/>
                  <a:gd name="T92" fmla="*/ 74 w 1839"/>
                  <a:gd name="T93" fmla="*/ 429 h 1819"/>
                  <a:gd name="T94" fmla="*/ 179 w 1839"/>
                  <a:gd name="T95" fmla="*/ 270 h 1819"/>
                  <a:gd name="T96" fmla="*/ 323 w 1839"/>
                  <a:gd name="T97" fmla="*/ 138 h 1819"/>
                  <a:gd name="T98" fmla="*/ 491 w 1839"/>
                  <a:gd name="T99" fmla="*/ 49 h 1819"/>
                  <a:gd name="T100" fmla="*/ 672 w 1839"/>
                  <a:gd name="T101" fmla="*/ 6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39" h="1819">
                    <a:moveTo>
                      <a:pt x="740" y="268"/>
                    </a:moveTo>
                    <a:lnTo>
                      <a:pt x="689" y="273"/>
                    </a:lnTo>
                    <a:lnTo>
                      <a:pt x="639" y="284"/>
                    </a:lnTo>
                    <a:lnTo>
                      <a:pt x="591" y="299"/>
                    </a:lnTo>
                    <a:lnTo>
                      <a:pt x="544" y="319"/>
                    </a:lnTo>
                    <a:lnTo>
                      <a:pt x="497" y="345"/>
                    </a:lnTo>
                    <a:lnTo>
                      <a:pt x="455" y="375"/>
                    </a:lnTo>
                    <a:lnTo>
                      <a:pt x="415" y="410"/>
                    </a:lnTo>
                    <a:lnTo>
                      <a:pt x="378" y="451"/>
                    </a:lnTo>
                    <a:lnTo>
                      <a:pt x="347" y="493"/>
                    </a:lnTo>
                    <a:lnTo>
                      <a:pt x="322" y="538"/>
                    </a:lnTo>
                    <a:lnTo>
                      <a:pt x="301" y="585"/>
                    </a:lnTo>
                    <a:lnTo>
                      <a:pt x="286" y="633"/>
                    </a:lnTo>
                    <a:lnTo>
                      <a:pt x="276" y="682"/>
                    </a:lnTo>
                    <a:lnTo>
                      <a:pt x="270" y="732"/>
                    </a:lnTo>
                    <a:lnTo>
                      <a:pt x="270" y="782"/>
                    </a:lnTo>
                    <a:lnTo>
                      <a:pt x="276" y="832"/>
                    </a:lnTo>
                    <a:lnTo>
                      <a:pt x="286" y="881"/>
                    </a:lnTo>
                    <a:lnTo>
                      <a:pt x="301" y="930"/>
                    </a:lnTo>
                    <a:lnTo>
                      <a:pt x="322" y="977"/>
                    </a:lnTo>
                    <a:lnTo>
                      <a:pt x="347" y="1022"/>
                    </a:lnTo>
                    <a:lnTo>
                      <a:pt x="378" y="1064"/>
                    </a:lnTo>
                    <a:lnTo>
                      <a:pt x="415" y="1104"/>
                    </a:lnTo>
                    <a:lnTo>
                      <a:pt x="455" y="1140"/>
                    </a:lnTo>
                    <a:lnTo>
                      <a:pt x="497" y="1170"/>
                    </a:lnTo>
                    <a:lnTo>
                      <a:pt x="544" y="1195"/>
                    </a:lnTo>
                    <a:lnTo>
                      <a:pt x="591" y="1216"/>
                    </a:lnTo>
                    <a:lnTo>
                      <a:pt x="639" y="1231"/>
                    </a:lnTo>
                    <a:lnTo>
                      <a:pt x="689" y="1241"/>
                    </a:lnTo>
                    <a:lnTo>
                      <a:pt x="740" y="1246"/>
                    </a:lnTo>
                    <a:lnTo>
                      <a:pt x="790" y="1246"/>
                    </a:lnTo>
                    <a:lnTo>
                      <a:pt x="841" y="1241"/>
                    </a:lnTo>
                    <a:lnTo>
                      <a:pt x="891" y="1231"/>
                    </a:lnTo>
                    <a:lnTo>
                      <a:pt x="939" y="1216"/>
                    </a:lnTo>
                    <a:lnTo>
                      <a:pt x="986" y="1195"/>
                    </a:lnTo>
                    <a:lnTo>
                      <a:pt x="1033" y="1170"/>
                    </a:lnTo>
                    <a:lnTo>
                      <a:pt x="1076" y="1140"/>
                    </a:lnTo>
                    <a:lnTo>
                      <a:pt x="1115" y="1104"/>
                    </a:lnTo>
                    <a:lnTo>
                      <a:pt x="1152" y="1064"/>
                    </a:lnTo>
                    <a:lnTo>
                      <a:pt x="1183" y="1022"/>
                    </a:lnTo>
                    <a:lnTo>
                      <a:pt x="1208" y="977"/>
                    </a:lnTo>
                    <a:lnTo>
                      <a:pt x="1229" y="930"/>
                    </a:lnTo>
                    <a:lnTo>
                      <a:pt x="1244" y="881"/>
                    </a:lnTo>
                    <a:lnTo>
                      <a:pt x="1254" y="832"/>
                    </a:lnTo>
                    <a:lnTo>
                      <a:pt x="1260" y="782"/>
                    </a:lnTo>
                    <a:lnTo>
                      <a:pt x="1260" y="732"/>
                    </a:lnTo>
                    <a:lnTo>
                      <a:pt x="1254" y="682"/>
                    </a:lnTo>
                    <a:lnTo>
                      <a:pt x="1244" y="633"/>
                    </a:lnTo>
                    <a:lnTo>
                      <a:pt x="1229" y="585"/>
                    </a:lnTo>
                    <a:lnTo>
                      <a:pt x="1208" y="538"/>
                    </a:lnTo>
                    <a:lnTo>
                      <a:pt x="1183" y="493"/>
                    </a:lnTo>
                    <a:lnTo>
                      <a:pt x="1152" y="451"/>
                    </a:lnTo>
                    <a:lnTo>
                      <a:pt x="1115" y="410"/>
                    </a:lnTo>
                    <a:lnTo>
                      <a:pt x="1076" y="375"/>
                    </a:lnTo>
                    <a:lnTo>
                      <a:pt x="1033" y="345"/>
                    </a:lnTo>
                    <a:lnTo>
                      <a:pt x="986" y="319"/>
                    </a:lnTo>
                    <a:lnTo>
                      <a:pt x="939" y="299"/>
                    </a:lnTo>
                    <a:lnTo>
                      <a:pt x="891" y="284"/>
                    </a:lnTo>
                    <a:lnTo>
                      <a:pt x="841" y="273"/>
                    </a:lnTo>
                    <a:lnTo>
                      <a:pt x="790" y="268"/>
                    </a:lnTo>
                    <a:lnTo>
                      <a:pt x="740" y="268"/>
                    </a:lnTo>
                    <a:close/>
                    <a:moveTo>
                      <a:pt x="796" y="0"/>
                    </a:moveTo>
                    <a:lnTo>
                      <a:pt x="858" y="6"/>
                    </a:lnTo>
                    <a:lnTo>
                      <a:pt x="919" y="16"/>
                    </a:lnTo>
                    <a:lnTo>
                      <a:pt x="980" y="30"/>
                    </a:lnTo>
                    <a:lnTo>
                      <a:pt x="1038" y="49"/>
                    </a:lnTo>
                    <a:lnTo>
                      <a:pt x="1097" y="74"/>
                    </a:lnTo>
                    <a:lnTo>
                      <a:pt x="1153" y="104"/>
                    </a:lnTo>
                    <a:lnTo>
                      <a:pt x="1207" y="138"/>
                    </a:lnTo>
                    <a:lnTo>
                      <a:pt x="1257" y="177"/>
                    </a:lnTo>
                    <a:lnTo>
                      <a:pt x="1306" y="221"/>
                    </a:lnTo>
                    <a:lnTo>
                      <a:pt x="1350" y="268"/>
                    </a:lnTo>
                    <a:lnTo>
                      <a:pt x="1390" y="319"/>
                    </a:lnTo>
                    <a:lnTo>
                      <a:pt x="1424" y="371"/>
                    </a:lnTo>
                    <a:lnTo>
                      <a:pt x="1454" y="425"/>
                    </a:lnTo>
                    <a:lnTo>
                      <a:pt x="1478" y="481"/>
                    </a:lnTo>
                    <a:lnTo>
                      <a:pt x="1498" y="539"/>
                    </a:lnTo>
                    <a:lnTo>
                      <a:pt x="1513" y="598"/>
                    </a:lnTo>
                    <a:lnTo>
                      <a:pt x="1523" y="658"/>
                    </a:lnTo>
                    <a:lnTo>
                      <a:pt x="1528" y="718"/>
                    </a:lnTo>
                    <a:lnTo>
                      <a:pt x="1530" y="778"/>
                    </a:lnTo>
                    <a:lnTo>
                      <a:pt x="1525" y="838"/>
                    </a:lnTo>
                    <a:lnTo>
                      <a:pt x="1516" y="898"/>
                    </a:lnTo>
                    <a:lnTo>
                      <a:pt x="1502" y="956"/>
                    </a:lnTo>
                    <a:lnTo>
                      <a:pt x="1483" y="1014"/>
                    </a:lnTo>
                    <a:lnTo>
                      <a:pt x="1460" y="1071"/>
                    </a:lnTo>
                    <a:lnTo>
                      <a:pt x="1760" y="1368"/>
                    </a:lnTo>
                    <a:lnTo>
                      <a:pt x="1784" y="1394"/>
                    </a:lnTo>
                    <a:lnTo>
                      <a:pt x="1803" y="1423"/>
                    </a:lnTo>
                    <a:lnTo>
                      <a:pt x="1818" y="1454"/>
                    </a:lnTo>
                    <a:lnTo>
                      <a:pt x="1830" y="1486"/>
                    </a:lnTo>
                    <a:lnTo>
                      <a:pt x="1837" y="1520"/>
                    </a:lnTo>
                    <a:lnTo>
                      <a:pt x="1839" y="1555"/>
                    </a:lnTo>
                    <a:lnTo>
                      <a:pt x="1837" y="1590"/>
                    </a:lnTo>
                    <a:lnTo>
                      <a:pt x="1830" y="1624"/>
                    </a:lnTo>
                    <a:lnTo>
                      <a:pt x="1818" y="1656"/>
                    </a:lnTo>
                    <a:lnTo>
                      <a:pt x="1803" y="1687"/>
                    </a:lnTo>
                    <a:lnTo>
                      <a:pt x="1784" y="1716"/>
                    </a:lnTo>
                    <a:lnTo>
                      <a:pt x="1760" y="1743"/>
                    </a:lnTo>
                    <a:lnTo>
                      <a:pt x="1730" y="1768"/>
                    </a:lnTo>
                    <a:lnTo>
                      <a:pt x="1698" y="1788"/>
                    </a:lnTo>
                    <a:lnTo>
                      <a:pt x="1663" y="1804"/>
                    </a:lnTo>
                    <a:lnTo>
                      <a:pt x="1626" y="1815"/>
                    </a:lnTo>
                    <a:lnTo>
                      <a:pt x="1590" y="1819"/>
                    </a:lnTo>
                    <a:lnTo>
                      <a:pt x="1553" y="1819"/>
                    </a:lnTo>
                    <a:lnTo>
                      <a:pt x="1515" y="1815"/>
                    </a:lnTo>
                    <a:lnTo>
                      <a:pt x="1479" y="1804"/>
                    </a:lnTo>
                    <a:lnTo>
                      <a:pt x="1445" y="1788"/>
                    </a:lnTo>
                    <a:lnTo>
                      <a:pt x="1412" y="1768"/>
                    </a:lnTo>
                    <a:lnTo>
                      <a:pt x="1382" y="1743"/>
                    </a:lnTo>
                    <a:lnTo>
                      <a:pt x="1082" y="1446"/>
                    </a:lnTo>
                    <a:lnTo>
                      <a:pt x="1025" y="1469"/>
                    </a:lnTo>
                    <a:lnTo>
                      <a:pt x="967" y="1487"/>
                    </a:lnTo>
                    <a:lnTo>
                      <a:pt x="907" y="1501"/>
                    </a:lnTo>
                    <a:lnTo>
                      <a:pt x="847" y="1509"/>
                    </a:lnTo>
                    <a:lnTo>
                      <a:pt x="786" y="1514"/>
                    </a:lnTo>
                    <a:lnTo>
                      <a:pt x="725" y="1513"/>
                    </a:lnTo>
                    <a:lnTo>
                      <a:pt x="665" y="1508"/>
                    </a:lnTo>
                    <a:lnTo>
                      <a:pt x="604" y="1497"/>
                    </a:lnTo>
                    <a:lnTo>
                      <a:pt x="545" y="1482"/>
                    </a:lnTo>
                    <a:lnTo>
                      <a:pt x="486" y="1462"/>
                    </a:lnTo>
                    <a:lnTo>
                      <a:pt x="430" y="1438"/>
                    </a:lnTo>
                    <a:lnTo>
                      <a:pt x="375" y="1409"/>
                    </a:lnTo>
                    <a:lnTo>
                      <a:pt x="322" y="1375"/>
                    </a:lnTo>
                    <a:lnTo>
                      <a:pt x="271" y="1336"/>
                    </a:lnTo>
                    <a:lnTo>
                      <a:pt x="224" y="1293"/>
                    </a:lnTo>
                    <a:lnTo>
                      <a:pt x="179" y="1244"/>
                    </a:lnTo>
                    <a:lnTo>
                      <a:pt x="139" y="1194"/>
                    </a:lnTo>
                    <a:lnTo>
                      <a:pt x="105" y="1141"/>
                    </a:lnTo>
                    <a:lnTo>
                      <a:pt x="75" y="1085"/>
                    </a:lnTo>
                    <a:lnTo>
                      <a:pt x="50" y="1027"/>
                    </a:lnTo>
                    <a:lnTo>
                      <a:pt x="30" y="970"/>
                    </a:lnTo>
                    <a:lnTo>
                      <a:pt x="15" y="910"/>
                    </a:lnTo>
                    <a:lnTo>
                      <a:pt x="5" y="849"/>
                    </a:lnTo>
                    <a:lnTo>
                      <a:pt x="0" y="787"/>
                    </a:lnTo>
                    <a:lnTo>
                      <a:pt x="0" y="726"/>
                    </a:lnTo>
                    <a:lnTo>
                      <a:pt x="5" y="665"/>
                    </a:lnTo>
                    <a:lnTo>
                      <a:pt x="15" y="604"/>
                    </a:lnTo>
                    <a:lnTo>
                      <a:pt x="30" y="545"/>
                    </a:lnTo>
                    <a:lnTo>
                      <a:pt x="50" y="487"/>
                    </a:lnTo>
                    <a:lnTo>
                      <a:pt x="74" y="429"/>
                    </a:lnTo>
                    <a:lnTo>
                      <a:pt x="104" y="374"/>
                    </a:lnTo>
                    <a:lnTo>
                      <a:pt x="139" y="321"/>
                    </a:lnTo>
                    <a:lnTo>
                      <a:pt x="179" y="270"/>
                    </a:lnTo>
                    <a:lnTo>
                      <a:pt x="223" y="222"/>
                    </a:lnTo>
                    <a:lnTo>
                      <a:pt x="271" y="177"/>
                    </a:lnTo>
                    <a:lnTo>
                      <a:pt x="323" y="138"/>
                    </a:lnTo>
                    <a:lnTo>
                      <a:pt x="377" y="104"/>
                    </a:lnTo>
                    <a:lnTo>
                      <a:pt x="433" y="74"/>
                    </a:lnTo>
                    <a:lnTo>
                      <a:pt x="491" y="49"/>
                    </a:lnTo>
                    <a:lnTo>
                      <a:pt x="550" y="30"/>
                    </a:lnTo>
                    <a:lnTo>
                      <a:pt x="611" y="16"/>
                    </a:lnTo>
                    <a:lnTo>
                      <a:pt x="672" y="6"/>
                    </a:lnTo>
                    <a:lnTo>
                      <a:pt x="734" y="0"/>
                    </a:lnTo>
                    <a:lnTo>
                      <a:pt x="796" y="0"/>
                    </a:lnTo>
                    <a:close/>
                  </a:path>
                </a:pathLst>
              </a:custGeom>
              <a:grpFill/>
              <a:ln w="0">
                <a:noFill/>
                <a:prstDash val="solid"/>
                <a:round/>
              </a:ln>
            </p:spPr>
            <p:txBody>
              <a:bodyPr vert="horz" wrap="square" lIns="91440" tIns="45720" rIns="91440" bIns="45720" numCol="1" anchor="t" anchorCtr="0" compatLnSpc="1"/>
              <a:p>
                <a:endParaRPr lang="en-US"/>
              </a:p>
            </p:txBody>
          </p:sp>
          <p:sp>
            <p:nvSpPr>
              <p:cNvPr id="11" name="Freeform 591"/>
              <p:cNvSpPr/>
              <p:nvPr/>
            </p:nvSpPr>
            <p:spPr bwMode="auto">
              <a:xfrm>
                <a:off x="1204913" y="-1346200"/>
                <a:ext cx="374650" cy="474663"/>
              </a:xfrm>
              <a:custGeom>
                <a:avLst/>
                <a:gdLst>
                  <a:gd name="T0" fmla="*/ 503 w 1655"/>
                  <a:gd name="T1" fmla="*/ 30 h 2089"/>
                  <a:gd name="T2" fmla="*/ 679 w 1655"/>
                  <a:gd name="T3" fmla="*/ 255 h 2089"/>
                  <a:gd name="T4" fmla="*/ 922 w 1655"/>
                  <a:gd name="T5" fmla="*/ 543 h 2089"/>
                  <a:gd name="T6" fmla="*/ 1053 w 1655"/>
                  <a:gd name="T7" fmla="*/ 442 h 2089"/>
                  <a:gd name="T8" fmla="*/ 1370 w 1655"/>
                  <a:gd name="T9" fmla="*/ 402 h 2089"/>
                  <a:gd name="T10" fmla="*/ 1470 w 1655"/>
                  <a:gd name="T11" fmla="*/ 566 h 2089"/>
                  <a:gd name="T12" fmla="*/ 1548 w 1655"/>
                  <a:gd name="T13" fmla="*/ 743 h 2089"/>
                  <a:gd name="T14" fmla="*/ 1606 w 1655"/>
                  <a:gd name="T15" fmla="*/ 929 h 2089"/>
                  <a:gd name="T16" fmla="*/ 1643 w 1655"/>
                  <a:gd name="T17" fmla="*/ 1125 h 2089"/>
                  <a:gd name="T18" fmla="*/ 1655 w 1655"/>
                  <a:gd name="T19" fmla="*/ 1326 h 2089"/>
                  <a:gd name="T20" fmla="*/ 1643 w 1655"/>
                  <a:gd name="T21" fmla="*/ 1530 h 2089"/>
                  <a:gd name="T22" fmla="*/ 1605 w 1655"/>
                  <a:gd name="T23" fmla="*/ 1725 h 2089"/>
                  <a:gd name="T24" fmla="*/ 1546 w 1655"/>
                  <a:gd name="T25" fmla="*/ 1913 h 2089"/>
                  <a:gd name="T26" fmla="*/ 1466 w 1655"/>
                  <a:gd name="T27" fmla="*/ 2089 h 2089"/>
                  <a:gd name="T28" fmla="*/ 1480 w 1655"/>
                  <a:gd name="T29" fmla="*/ 1951 h 2089"/>
                  <a:gd name="T30" fmla="*/ 1471 w 1655"/>
                  <a:gd name="T31" fmla="*/ 1814 h 2089"/>
                  <a:gd name="T32" fmla="*/ 1440 w 1655"/>
                  <a:gd name="T33" fmla="*/ 1680 h 2089"/>
                  <a:gd name="T34" fmla="*/ 1389 w 1655"/>
                  <a:gd name="T35" fmla="*/ 1552 h 2089"/>
                  <a:gd name="T36" fmla="*/ 1318 w 1655"/>
                  <a:gd name="T37" fmla="*/ 1433 h 2089"/>
                  <a:gd name="T38" fmla="*/ 1225 w 1655"/>
                  <a:gd name="T39" fmla="*/ 1325 h 2089"/>
                  <a:gd name="T40" fmla="*/ 1120 w 1655"/>
                  <a:gd name="T41" fmla="*/ 1237 h 2089"/>
                  <a:gd name="T42" fmla="*/ 1004 w 1655"/>
                  <a:gd name="T43" fmla="*/ 1166 h 2089"/>
                  <a:gd name="T44" fmla="*/ 878 w 1655"/>
                  <a:gd name="T45" fmla="*/ 1115 h 2089"/>
                  <a:gd name="T46" fmla="*/ 746 w 1655"/>
                  <a:gd name="T47" fmla="*/ 1083 h 2089"/>
                  <a:gd name="T48" fmla="*/ 607 w 1655"/>
                  <a:gd name="T49" fmla="*/ 1072 h 2089"/>
                  <a:gd name="T50" fmla="*/ 456 w 1655"/>
                  <a:gd name="T51" fmla="*/ 1085 h 2089"/>
                  <a:gd name="T52" fmla="*/ 311 w 1655"/>
                  <a:gd name="T53" fmla="*/ 1123 h 2089"/>
                  <a:gd name="T54" fmla="*/ 175 w 1655"/>
                  <a:gd name="T55" fmla="*/ 1186 h 2089"/>
                  <a:gd name="T56" fmla="*/ 648 w 1655"/>
                  <a:gd name="T57" fmla="*/ 815 h 2089"/>
                  <a:gd name="T58" fmla="*/ 824 w 1655"/>
                  <a:gd name="T59" fmla="*/ 757 h 2089"/>
                  <a:gd name="T60" fmla="*/ 549 w 1655"/>
                  <a:gd name="T61" fmla="*/ 408 h 2089"/>
                  <a:gd name="T62" fmla="*/ 370 w 1655"/>
                  <a:gd name="T63" fmla="*/ 368 h 2089"/>
                  <a:gd name="T64" fmla="*/ 192 w 1655"/>
                  <a:gd name="T65" fmla="*/ 521 h 2089"/>
                  <a:gd name="T66" fmla="*/ 0 w 1655"/>
                  <a:gd name="T67" fmla="*/ 377 h 2089"/>
                  <a:gd name="T68" fmla="*/ 182 w 1655"/>
                  <a:gd name="T69" fmla="*/ 152 h 2089"/>
                  <a:gd name="T70" fmla="*/ 315 w 1655"/>
                  <a:gd name="T71" fmla="*/ 290 h 2089"/>
                  <a:gd name="T72" fmla="*/ 488 w 1655"/>
                  <a:gd name="T73" fmla="*/ 353 h 2089"/>
                  <a:gd name="T74" fmla="*/ 497 w 1655"/>
                  <a:gd name="T75" fmla="*/ 221 h 2089"/>
                  <a:gd name="T76" fmla="*/ 346 w 1655"/>
                  <a:gd name="T77" fmla="*/ 0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5" h="2089">
                    <a:moveTo>
                      <a:pt x="346" y="0"/>
                    </a:moveTo>
                    <a:lnTo>
                      <a:pt x="503" y="30"/>
                    </a:lnTo>
                    <a:lnTo>
                      <a:pt x="638" y="150"/>
                    </a:lnTo>
                    <a:lnTo>
                      <a:pt x="679" y="255"/>
                    </a:lnTo>
                    <a:lnTo>
                      <a:pt x="709" y="354"/>
                    </a:lnTo>
                    <a:lnTo>
                      <a:pt x="922" y="543"/>
                    </a:lnTo>
                    <a:lnTo>
                      <a:pt x="977" y="561"/>
                    </a:lnTo>
                    <a:lnTo>
                      <a:pt x="1053" y="442"/>
                    </a:lnTo>
                    <a:lnTo>
                      <a:pt x="1321" y="418"/>
                    </a:lnTo>
                    <a:lnTo>
                      <a:pt x="1370" y="402"/>
                    </a:lnTo>
                    <a:lnTo>
                      <a:pt x="1422" y="482"/>
                    </a:lnTo>
                    <a:lnTo>
                      <a:pt x="1470" y="566"/>
                    </a:lnTo>
                    <a:lnTo>
                      <a:pt x="1511" y="654"/>
                    </a:lnTo>
                    <a:lnTo>
                      <a:pt x="1548" y="743"/>
                    </a:lnTo>
                    <a:lnTo>
                      <a:pt x="1580" y="835"/>
                    </a:lnTo>
                    <a:lnTo>
                      <a:pt x="1606" y="929"/>
                    </a:lnTo>
                    <a:lnTo>
                      <a:pt x="1627" y="1025"/>
                    </a:lnTo>
                    <a:lnTo>
                      <a:pt x="1643" y="1125"/>
                    </a:lnTo>
                    <a:lnTo>
                      <a:pt x="1651" y="1225"/>
                    </a:lnTo>
                    <a:lnTo>
                      <a:pt x="1655" y="1326"/>
                    </a:lnTo>
                    <a:lnTo>
                      <a:pt x="1651" y="1429"/>
                    </a:lnTo>
                    <a:lnTo>
                      <a:pt x="1643" y="1530"/>
                    </a:lnTo>
                    <a:lnTo>
                      <a:pt x="1627" y="1628"/>
                    </a:lnTo>
                    <a:lnTo>
                      <a:pt x="1605" y="1725"/>
                    </a:lnTo>
                    <a:lnTo>
                      <a:pt x="1579" y="1820"/>
                    </a:lnTo>
                    <a:lnTo>
                      <a:pt x="1546" y="1913"/>
                    </a:lnTo>
                    <a:lnTo>
                      <a:pt x="1508" y="2002"/>
                    </a:lnTo>
                    <a:lnTo>
                      <a:pt x="1466" y="2089"/>
                    </a:lnTo>
                    <a:lnTo>
                      <a:pt x="1475" y="2021"/>
                    </a:lnTo>
                    <a:lnTo>
                      <a:pt x="1480" y="1951"/>
                    </a:lnTo>
                    <a:lnTo>
                      <a:pt x="1477" y="1882"/>
                    </a:lnTo>
                    <a:lnTo>
                      <a:pt x="1471" y="1814"/>
                    </a:lnTo>
                    <a:lnTo>
                      <a:pt x="1457" y="1746"/>
                    </a:lnTo>
                    <a:lnTo>
                      <a:pt x="1440" y="1680"/>
                    </a:lnTo>
                    <a:lnTo>
                      <a:pt x="1418" y="1615"/>
                    </a:lnTo>
                    <a:lnTo>
                      <a:pt x="1389" y="1552"/>
                    </a:lnTo>
                    <a:lnTo>
                      <a:pt x="1356" y="1491"/>
                    </a:lnTo>
                    <a:lnTo>
                      <a:pt x="1318" y="1433"/>
                    </a:lnTo>
                    <a:lnTo>
                      <a:pt x="1274" y="1378"/>
                    </a:lnTo>
                    <a:lnTo>
                      <a:pt x="1225" y="1325"/>
                    </a:lnTo>
                    <a:lnTo>
                      <a:pt x="1174" y="1279"/>
                    </a:lnTo>
                    <a:lnTo>
                      <a:pt x="1120" y="1237"/>
                    </a:lnTo>
                    <a:lnTo>
                      <a:pt x="1063" y="1199"/>
                    </a:lnTo>
                    <a:lnTo>
                      <a:pt x="1004" y="1166"/>
                    </a:lnTo>
                    <a:lnTo>
                      <a:pt x="942" y="1138"/>
                    </a:lnTo>
                    <a:lnTo>
                      <a:pt x="878" y="1115"/>
                    </a:lnTo>
                    <a:lnTo>
                      <a:pt x="813" y="1096"/>
                    </a:lnTo>
                    <a:lnTo>
                      <a:pt x="746" y="1083"/>
                    </a:lnTo>
                    <a:lnTo>
                      <a:pt x="676" y="1076"/>
                    </a:lnTo>
                    <a:lnTo>
                      <a:pt x="607" y="1072"/>
                    </a:lnTo>
                    <a:lnTo>
                      <a:pt x="531" y="1076"/>
                    </a:lnTo>
                    <a:lnTo>
                      <a:pt x="456" y="1085"/>
                    </a:lnTo>
                    <a:lnTo>
                      <a:pt x="382" y="1102"/>
                    </a:lnTo>
                    <a:lnTo>
                      <a:pt x="311" y="1123"/>
                    </a:lnTo>
                    <a:lnTo>
                      <a:pt x="241" y="1152"/>
                    </a:lnTo>
                    <a:lnTo>
                      <a:pt x="175" y="1186"/>
                    </a:lnTo>
                    <a:lnTo>
                      <a:pt x="370" y="954"/>
                    </a:lnTo>
                    <a:lnTo>
                      <a:pt x="648" y="815"/>
                    </a:lnTo>
                    <a:lnTo>
                      <a:pt x="810" y="836"/>
                    </a:lnTo>
                    <a:lnTo>
                      <a:pt x="824" y="757"/>
                    </a:lnTo>
                    <a:lnTo>
                      <a:pt x="625" y="558"/>
                    </a:lnTo>
                    <a:lnTo>
                      <a:pt x="549" y="408"/>
                    </a:lnTo>
                    <a:lnTo>
                      <a:pt x="438" y="408"/>
                    </a:lnTo>
                    <a:lnTo>
                      <a:pt x="370" y="368"/>
                    </a:lnTo>
                    <a:lnTo>
                      <a:pt x="223" y="346"/>
                    </a:lnTo>
                    <a:lnTo>
                      <a:pt x="192" y="521"/>
                    </a:lnTo>
                    <a:lnTo>
                      <a:pt x="13" y="486"/>
                    </a:lnTo>
                    <a:lnTo>
                      <a:pt x="0" y="377"/>
                    </a:lnTo>
                    <a:lnTo>
                      <a:pt x="137" y="346"/>
                    </a:lnTo>
                    <a:lnTo>
                      <a:pt x="182" y="152"/>
                    </a:lnTo>
                    <a:lnTo>
                      <a:pt x="318" y="208"/>
                    </a:lnTo>
                    <a:lnTo>
                      <a:pt x="315" y="290"/>
                    </a:lnTo>
                    <a:lnTo>
                      <a:pt x="419" y="333"/>
                    </a:lnTo>
                    <a:lnTo>
                      <a:pt x="488" y="353"/>
                    </a:lnTo>
                    <a:lnTo>
                      <a:pt x="573" y="309"/>
                    </a:lnTo>
                    <a:lnTo>
                      <a:pt x="497" y="221"/>
                    </a:lnTo>
                    <a:lnTo>
                      <a:pt x="343" y="71"/>
                    </a:lnTo>
                    <a:lnTo>
                      <a:pt x="346" y="0"/>
                    </a:lnTo>
                    <a:close/>
                  </a:path>
                </a:pathLst>
              </a:custGeom>
              <a:grpFill/>
              <a:ln w="0">
                <a:noFill/>
                <a:prstDash val="solid"/>
                <a:round/>
              </a:ln>
            </p:spPr>
            <p:txBody>
              <a:bodyPr vert="horz" wrap="square" lIns="91440" tIns="45720" rIns="91440" bIns="45720" numCol="1" anchor="t" anchorCtr="0" compatLnSpc="1"/>
              <a:p>
                <a:endParaRPr lang="en-US"/>
              </a:p>
            </p:txBody>
          </p:sp>
          <p:sp>
            <p:nvSpPr>
              <p:cNvPr id="12" name="Freeform 592"/>
              <p:cNvSpPr/>
              <p:nvPr/>
            </p:nvSpPr>
            <p:spPr bwMode="auto">
              <a:xfrm>
                <a:off x="1160463" y="-1065213"/>
                <a:ext cx="52388" cy="44450"/>
              </a:xfrm>
              <a:custGeom>
                <a:avLst/>
                <a:gdLst>
                  <a:gd name="T0" fmla="*/ 130 w 229"/>
                  <a:gd name="T1" fmla="*/ 0 h 197"/>
                  <a:gd name="T2" fmla="*/ 229 w 229"/>
                  <a:gd name="T3" fmla="*/ 45 h 197"/>
                  <a:gd name="T4" fmla="*/ 205 w 229"/>
                  <a:gd name="T5" fmla="*/ 66 h 197"/>
                  <a:gd name="T6" fmla="*/ 182 w 229"/>
                  <a:gd name="T7" fmla="*/ 89 h 197"/>
                  <a:gd name="T8" fmla="*/ 162 w 229"/>
                  <a:gd name="T9" fmla="*/ 109 h 197"/>
                  <a:gd name="T10" fmla="*/ 143 w 229"/>
                  <a:gd name="T11" fmla="*/ 131 h 197"/>
                  <a:gd name="T12" fmla="*/ 89 w 229"/>
                  <a:gd name="T13" fmla="*/ 132 h 197"/>
                  <a:gd name="T14" fmla="*/ 32 w 229"/>
                  <a:gd name="T15" fmla="*/ 197 h 197"/>
                  <a:gd name="T16" fmla="*/ 0 w 229"/>
                  <a:gd name="T17" fmla="*/ 61 h 197"/>
                  <a:gd name="T18" fmla="*/ 130 w 229"/>
                  <a:gd name="T1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97">
                    <a:moveTo>
                      <a:pt x="130" y="0"/>
                    </a:moveTo>
                    <a:lnTo>
                      <a:pt x="229" y="45"/>
                    </a:lnTo>
                    <a:lnTo>
                      <a:pt x="205" y="66"/>
                    </a:lnTo>
                    <a:lnTo>
                      <a:pt x="182" y="89"/>
                    </a:lnTo>
                    <a:lnTo>
                      <a:pt x="162" y="109"/>
                    </a:lnTo>
                    <a:lnTo>
                      <a:pt x="143" y="131"/>
                    </a:lnTo>
                    <a:lnTo>
                      <a:pt x="89" y="132"/>
                    </a:lnTo>
                    <a:lnTo>
                      <a:pt x="32" y="197"/>
                    </a:lnTo>
                    <a:lnTo>
                      <a:pt x="0" y="61"/>
                    </a:lnTo>
                    <a:lnTo>
                      <a:pt x="130" y="0"/>
                    </a:lnTo>
                    <a:close/>
                  </a:path>
                </a:pathLst>
              </a:custGeom>
              <a:grpFill/>
              <a:ln w="0">
                <a:noFill/>
                <a:prstDash val="solid"/>
                <a:round/>
              </a:ln>
            </p:spPr>
            <p:txBody>
              <a:bodyPr vert="horz" wrap="square" lIns="91440" tIns="45720" rIns="91440" bIns="45720" numCol="1" anchor="t" anchorCtr="0" compatLnSpc="1"/>
              <a:p>
                <a:endParaRPr lang="en-US"/>
              </a:p>
            </p:txBody>
          </p:sp>
          <p:sp>
            <p:nvSpPr>
              <p:cNvPr id="13" name="Freeform 593"/>
              <p:cNvSpPr/>
              <p:nvPr/>
            </p:nvSpPr>
            <p:spPr bwMode="auto">
              <a:xfrm>
                <a:off x="1289050" y="-714375"/>
                <a:ext cx="92075" cy="34925"/>
              </a:xfrm>
              <a:custGeom>
                <a:avLst/>
                <a:gdLst>
                  <a:gd name="T0" fmla="*/ 404 w 404"/>
                  <a:gd name="T1" fmla="*/ 0 h 154"/>
                  <a:gd name="T2" fmla="*/ 327 w 404"/>
                  <a:gd name="T3" fmla="*/ 38 h 154"/>
                  <a:gd name="T4" fmla="*/ 249 w 404"/>
                  <a:gd name="T5" fmla="*/ 73 h 154"/>
                  <a:gd name="T6" fmla="*/ 168 w 404"/>
                  <a:gd name="T7" fmla="*/ 105 h 154"/>
                  <a:gd name="T8" fmla="*/ 85 w 404"/>
                  <a:gd name="T9" fmla="*/ 131 h 154"/>
                  <a:gd name="T10" fmla="*/ 0 w 404"/>
                  <a:gd name="T11" fmla="*/ 154 h 154"/>
                  <a:gd name="T12" fmla="*/ 31 w 404"/>
                  <a:gd name="T13" fmla="*/ 44 h 154"/>
                  <a:gd name="T14" fmla="*/ 92 w 404"/>
                  <a:gd name="T15" fmla="*/ 5 h 154"/>
                  <a:gd name="T16" fmla="*/ 163 w 404"/>
                  <a:gd name="T17" fmla="*/ 13 h 154"/>
                  <a:gd name="T18" fmla="*/ 236 w 404"/>
                  <a:gd name="T19" fmla="*/ 17 h 154"/>
                  <a:gd name="T20" fmla="*/ 292 w 404"/>
                  <a:gd name="T21" fmla="*/ 14 h 154"/>
                  <a:gd name="T22" fmla="*/ 348 w 404"/>
                  <a:gd name="T23" fmla="*/ 9 h 154"/>
                  <a:gd name="T24" fmla="*/ 404 w 404"/>
                  <a:gd name="T25"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154">
                    <a:moveTo>
                      <a:pt x="404" y="0"/>
                    </a:moveTo>
                    <a:lnTo>
                      <a:pt x="327" y="38"/>
                    </a:lnTo>
                    <a:lnTo>
                      <a:pt x="249" y="73"/>
                    </a:lnTo>
                    <a:lnTo>
                      <a:pt x="168" y="105"/>
                    </a:lnTo>
                    <a:lnTo>
                      <a:pt x="85" y="131"/>
                    </a:lnTo>
                    <a:lnTo>
                      <a:pt x="0" y="154"/>
                    </a:lnTo>
                    <a:lnTo>
                      <a:pt x="31" y="44"/>
                    </a:lnTo>
                    <a:lnTo>
                      <a:pt x="92" y="5"/>
                    </a:lnTo>
                    <a:lnTo>
                      <a:pt x="163" y="13"/>
                    </a:lnTo>
                    <a:lnTo>
                      <a:pt x="236" y="17"/>
                    </a:lnTo>
                    <a:lnTo>
                      <a:pt x="292" y="14"/>
                    </a:lnTo>
                    <a:lnTo>
                      <a:pt x="348" y="9"/>
                    </a:lnTo>
                    <a:lnTo>
                      <a:pt x="404" y="0"/>
                    </a:lnTo>
                    <a:close/>
                  </a:path>
                </a:pathLst>
              </a:custGeom>
              <a:grpFill/>
              <a:ln w="0">
                <a:noFill/>
                <a:prstDash val="solid"/>
                <a:round/>
              </a:ln>
            </p:spPr>
            <p:txBody>
              <a:bodyPr vert="horz" wrap="square" lIns="91440" tIns="45720" rIns="91440" bIns="45720" numCol="1" anchor="t" anchorCtr="0" compatLnSpc="1"/>
              <a:p>
                <a:endParaRPr lang="en-US"/>
              </a:p>
            </p:txBody>
          </p:sp>
          <p:sp>
            <p:nvSpPr>
              <p:cNvPr id="14" name="Freeform 594"/>
              <p:cNvSpPr/>
              <p:nvPr/>
            </p:nvSpPr>
            <p:spPr bwMode="auto">
              <a:xfrm>
                <a:off x="819150" y="-1241425"/>
                <a:ext cx="428625" cy="573088"/>
              </a:xfrm>
              <a:custGeom>
                <a:avLst/>
                <a:gdLst>
                  <a:gd name="T0" fmla="*/ 230 w 1890"/>
                  <a:gd name="T1" fmla="*/ 95 h 2526"/>
                  <a:gd name="T2" fmla="*/ 513 w 1890"/>
                  <a:gd name="T3" fmla="*/ 157 h 2526"/>
                  <a:gd name="T4" fmla="*/ 969 w 1890"/>
                  <a:gd name="T5" fmla="*/ 390 h 2526"/>
                  <a:gd name="T6" fmla="*/ 1211 w 1890"/>
                  <a:gd name="T7" fmla="*/ 979 h 2526"/>
                  <a:gd name="T8" fmla="*/ 1251 w 1890"/>
                  <a:gd name="T9" fmla="*/ 864 h 2526"/>
                  <a:gd name="T10" fmla="*/ 1524 w 1890"/>
                  <a:gd name="T11" fmla="*/ 1097 h 2526"/>
                  <a:gd name="T12" fmla="*/ 1475 w 1890"/>
                  <a:gd name="T13" fmla="*/ 1216 h 2526"/>
                  <a:gd name="T14" fmla="*/ 1444 w 1890"/>
                  <a:gd name="T15" fmla="*/ 1344 h 2526"/>
                  <a:gd name="T16" fmla="*/ 1434 w 1890"/>
                  <a:gd name="T17" fmla="*/ 1476 h 2526"/>
                  <a:gd name="T18" fmla="*/ 1445 w 1890"/>
                  <a:gd name="T19" fmla="*/ 1613 h 2526"/>
                  <a:gd name="T20" fmla="*/ 1477 w 1890"/>
                  <a:gd name="T21" fmla="*/ 1745 h 2526"/>
                  <a:gd name="T22" fmla="*/ 1529 w 1890"/>
                  <a:gd name="T23" fmla="*/ 1870 h 2526"/>
                  <a:gd name="T24" fmla="*/ 1601 w 1890"/>
                  <a:gd name="T25" fmla="*/ 1984 h 2526"/>
                  <a:gd name="T26" fmla="*/ 1691 w 1890"/>
                  <a:gd name="T27" fmla="*/ 2089 h 2526"/>
                  <a:gd name="T28" fmla="*/ 1786 w 1890"/>
                  <a:gd name="T29" fmla="*/ 2170 h 2526"/>
                  <a:gd name="T30" fmla="*/ 1890 w 1890"/>
                  <a:gd name="T31" fmla="*/ 2236 h 2526"/>
                  <a:gd name="T32" fmla="*/ 1880 w 1890"/>
                  <a:gd name="T33" fmla="*/ 2274 h 2526"/>
                  <a:gd name="T34" fmla="*/ 1874 w 1890"/>
                  <a:gd name="T35" fmla="*/ 2300 h 2526"/>
                  <a:gd name="T36" fmla="*/ 1872 w 1890"/>
                  <a:gd name="T37" fmla="*/ 2310 h 2526"/>
                  <a:gd name="T38" fmla="*/ 1820 w 1890"/>
                  <a:gd name="T39" fmla="*/ 2519 h 2526"/>
                  <a:gd name="T40" fmla="*/ 1679 w 1890"/>
                  <a:gd name="T41" fmla="*/ 2526 h 2526"/>
                  <a:gd name="T42" fmla="*/ 1468 w 1890"/>
                  <a:gd name="T43" fmla="*/ 2513 h 2526"/>
                  <a:gd name="T44" fmla="*/ 1266 w 1890"/>
                  <a:gd name="T45" fmla="*/ 2475 h 2526"/>
                  <a:gd name="T46" fmla="*/ 1072 w 1890"/>
                  <a:gd name="T47" fmla="*/ 2414 h 2526"/>
                  <a:gd name="T48" fmla="*/ 889 w 1890"/>
                  <a:gd name="T49" fmla="*/ 2331 h 2526"/>
                  <a:gd name="T50" fmla="*/ 719 w 1890"/>
                  <a:gd name="T51" fmla="*/ 2228 h 2526"/>
                  <a:gd name="T52" fmla="*/ 564 w 1890"/>
                  <a:gd name="T53" fmla="*/ 2106 h 2526"/>
                  <a:gd name="T54" fmla="*/ 424 w 1890"/>
                  <a:gd name="T55" fmla="*/ 1968 h 2526"/>
                  <a:gd name="T56" fmla="*/ 301 w 1890"/>
                  <a:gd name="T57" fmla="*/ 1814 h 2526"/>
                  <a:gd name="T58" fmla="*/ 197 w 1890"/>
                  <a:gd name="T59" fmla="*/ 1645 h 2526"/>
                  <a:gd name="T60" fmla="*/ 113 w 1890"/>
                  <a:gd name="T61" fmla="*/ 1465 h 2526"/>
                  <a:gd name="T62" fmla="*/ 52 w 1890"/>
                  <a:gd name="T63" fmla="*/ 1273 h 2526"/>
                  <a:gd name="T64" fmla="*/ 13 w 1890"/>
                  <a:gd name="T65" fmla="*/ 1073 h 2526"/>
                  <a:gd name="T66" fmla="*/ 0 w 1890"/>
                  <a:gd name="T67" fmla="*/ 864 h 2526"/>
                  <a:gd name="T68" fmla="*/ 12 w 1890"/>
                  <a:gd name="T69" fmla="*/ 664 h 2526"/>
                  <a:gd name="T70" fmla="*/ 48 w 1890"/>
                  <a:gd name="T71" fmla="*/ 471 h 2526"/>
                  <a:gd name="T72" fmla="*/ 106 w 1890"/>
                  <a:gd name="T73" fmla="*/ 285 h 2526"/>
                  <a:gd name="T74" fmla="*/ 184 w 1890"/>
                  <a:gd name="T75" fmla="*/ 111 h 2526"/>
                  <a:gd name="T76" fmla="*/ 351 w 1890"/>
                  <a:gd name="T77" fmla="*/ 0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90" h="2526">
                    <a:moveTo>
                      <a:pt x="351" y="0"/>
                    </a:moveTo>
                    <a:lnTo>
                      <a:pt x="230" y="95"/>
                    </a:lnTo>
                    <a:lnTo>
                      <a:pt x="325" y="157"/>
                    </a:lnTo>
                    <a:lnTo>
                      <a:pt x="513" y="157"/>
                    </a:lnTo>
                    <a:lnTo>
                      <a:pt x="794" y="107"/>
                    </a:lnTo>
                    <a:lnTo>
                      <a:pt x="969" y="390"/>
                    </a:lnTo>
                    <a:lnTo>
                      <a:pt x="969" y="656"/>
                    </a:lnTo>
                    <a:lnTo>
                      <a:pt x="1211" y="979"/>
                    </a:lnTo>
                    <a:lnTo>
                      <a:pt x="1251" y="979"/>
                    </a:lnTo>
                    <a:lnTo>
                      <a:pt x="1251" y="864"/>
                    </a:lnTo>
                    <a:lnTo>
                      <a:pt x="1344" y="1056"/>
                    </a:lnTo>
                    <a:lnTo>
                      <a:pt x="1524" y="1097"/>
                    </a:lnTo>
                    <a:lnTo>
                      <a:pt x="1497" y="1155"/>
                    </a:lnTo>
                    <a:lnTo>
                      <a:pt x="1475" y="1216"/>
                    </a:lnTo>
                    <a:lnTo>
                      <a:pt x="1457" y="1280"/>
                    </a:lnTo>
                    <a:lnTo>
                      <a:pt x="1444" y="1344"/>
                    </a:lnTo>
                    <a:lnTo>
                      <a:pt x="1436" y="1409"/>
                    </a:lnTo>
                    <a:lnTo>
                      <a:pt x="1434" y="1476"/>
                    </a:lnTo>
                    <a:lnTo>
                      <a:pt x="1436" y="1546"/>
                    </a:lnTo>
                    <a:lnTo>
                      <a:pt x="1445" y="1613"/>
                    </a:lnTo>
                    <a:lnTo>
                      <a:pt x="1459" y="1680"/>
                    </a:lnTo>
                    <a:lnTo>
                      <a:pt x="1477" y="1745"/>
                    </a:lnTo>
                    <a:lnTo>
                      <a:pt x="1500" y="1807"/>
                    </a:lnTo>
                    <a:lnTo>
                      <a:pt x="1529" y="1870"/>
                    </a:lnTo>
                    <a:lnTo>
                      <a:pt x="1562" y="1928"/>
                    </a:lnTo>
                    <a:lnTo>
                      <a:pt x="1601" y="1984"/>
                    </a:lnTo>
                    <a:lnTo>
                      <a:pt x="1644" y="2037"/>
                    </a:lnTo>
                    <a:lnTo>
                      <a:pt x="1691" y="2089"/>
                    </a:lnTo>
                    <a:lnTo>
                      <a:pt x="1737" y="2131"/>
                    </a:lnTo>
                    <a:lnTo>
                      <a:pt x="1786" y="2170"/>
                    </a:lnTo>
                    <a:lnTo>
                      <a:pt x="1837" y="2205"/>
                    </a:lnTo>
                    <a:lnTo>
                      <a:pt x="1890" y="2236"/>
                    </a:lnTo>
                    <a:lnTo>
                      <a:pt x="1885" y="2257"/>
                    </a:lnTo>
                    <a:lnTo>
                      <a:pt x="1880" y="2274"/>
                    </a:lnTo>
                    <a:lnTo>
                      <a:pt x="1877" y="2289"/>
                    </a:lnTo>
                    <a:lnTo>
                      <a:pt x="1874" y="2300"/>
                    </a:lnTo>
                    <a:lnTo>
                      <a:pt x="1872" y="2308"/>
                    </a:lnTo>
                    <a:lnTo>
                      <a:pt x="1872" y="2310"/>
                    </a:lnTo>
                    <a:lnTo>
                      <a:pt x="1889" y="2512"/>
                    </a:lnTo>
                    <a:lnTo>
                      <a:pt x="1820" y="2519"/>
                    </a:lnTo>
                    <a:lnTo>
                      <a:pt x="1749" y="2524"/>
                    </a:lnTo>
                    <a:lnTo>
                      <a:pt x="1679" y="2526"/>
                    </a:lnTo>
                    <a:lnTo>
                      <a:pt x="1572" y="2523"/>
                    </a:lnTo>
                    <a:lnTo>
                      <a:pt x="1468" y="2513"/>
                    </a:lnTo>
                    <a:lnTo>
                      <a:pt x="1366" y="2496"/>
                    </a:lnTo>
                    <a:lnTo>
                      <a:pt x="1266" y="2475"/>
                    </a:lnTo>
                    <a:lnTo>
                      <a:pt x="1168" y="2447"/>
                    </a:lnTo>
                    <a:lnTo>
                      <a:pt x="1072" y="2414"/>
                    </a:lnTo>
                    <a:lnTo>
                      <a:pt x="979" y="2375"/>
                    </a:lnTo>
                    <a:lnTo>
                      <a:pt x="889" y="2331"/>
                    </a:lnTo>
                    <a:lnTo>
                      <a:pt x="803" y="2282"/>
                    </a:lnTo>
                    <a:lnTo>
                      <a:pt x="719" y="2228"/>
                    </a:lnTo>
                    <a:lnTo>
                      <a:pt x="640" y="2169"/>
                    </a:lnTo>
                    <a:lnTo>
                      <a:pt x="564" y="2106"/>
                    </a:lnTo>
                    <a:lnTo>
                      <a:pt x="491" y="2040"/>
                    </a:lnTo>
                    <a:lnTo>
                      <a:pt x="424" y="1968"/>
                    </a:lnTo>
                    <a:lnTo>
                      <a:pt x="360" y="1892"/>
                    </a:lnTo>
                    <a:lnTo>
                      <a:pt x="301" y="1814"/>
                    </a:lnTo>
                    <a:lnTo>
                      <a:pt x="247" y="1731"/>
                    </a:lnTo>
                    <a:lnTo>
                      <a:pt x="197" y="1645"/>
                    </a:lnTo>
                    <a:lnTo>
                      <a:pt x="152" y="1557"/>
                    </a:lnTo>
                    <a:lnTo>
                      <a:pt x="113" y="1465"/>
                    </a:lnTo>
                    <a:lnTo>
                      <a:pt x="79" y="1370"/>
                    </a:lnTo>
                    <a:lnTo>
                      <a:pt x="52" y="1273"/>
                    </a:lnTo>
                    <a:lnTo>
                      <a:pt x="30" y="1174"/>
                    </a:lnTo>
                    <a:lnTo>
                      <a:pt x="13" y="1073"/>
                    </a:lnTo>
                    <a:lnTo>
                      <a:pt x="3" y="970"/>
                    </a:lnTo>
                    <a:lnTo>
                      <a:pt x="0" y="864"/>
                    </a:lnTo>
                    <a:lnTo>
                      <a:pt x="3" y="763"/>
                    </a:lnTo>
                    <a:lnTo>
                      <a:pt x="12" y="664"/>
                    </a:lnTo>
                    <a:lnTo>
                      <a:pt x="27" y="567"/>
                    </a:lnTo>
                    <a:lnTo>
                      <a:pt x="48" y="471"/>
                    </a:lnTo>
                    <a:lnTo>
                      <a:pt x="75" y="377"/>
                    </a:lnTo>
                    <a:lnTo>
                      <a:pt x="106" y="285"/>
                    </a:lnTo>
                    <a:lnTo>
                      <a:pt x="143" y="197"/>
                    </a:lnTo>
                    <a:lnTo>
                      <a:pt x="184" y="111"/>
                    </a:lnTo>
                    <a:lnTo>
                      <a:pt x="230" y="27"/>
                    </a:lnTo>
                    <a:lnTo>
                      <a:pt x="351" y="0"/>
                    </a:lnTo>
                    <a:close/>
                  </a:path>
                </a:pathLst>
              </a:custGeom>
              <a:grpFill/>
              <a:ln w="0">
                <a:noFill/>
                <a:prstDash val="solid"/>
                <a:round/>
              </a:ln>
            </p:spPr>
            <p:txBody>
              <a:bodyPr vert="horz" wrap="square" lIns="91440" tIns="45720" rIns="91440" bIns="45720" numCol="1" anchor="t" anchorCtr="0" compatLnSpc="1"/>
              <a:p>
                <a:endParaRPr lang="en-US"/>
              </a:p>
            </p:txBody>
          </p:sp>
          <p:sp>
            <p:nvSpPr>
              <p:cNvPr id="15" name="Freeform 595"/>
              <p:cNvSpPr>
                <a:spLocks noEditPoints="1"/>
              </p:cNvSpPr>
              <p:nvPr/>
            </p:nvSpPr>
            <p:spPr bwMode="auto">
              <a:xfrm>
                <a:off x="906463" y="-1422400"/>
                <a:ext cx="455613" cy="138113"/>
              </a:xfrm>
              <a:custGeom>
                <a:avLst/>
                <a:gdLst>
                  <a:gd name="T0" fmla="*/ 857 w 2009"/>
                  <a:gd name="T1" fmla="*/ 178 h 604"/>
                  <a:gd name="T2" fmla="*/ 854 w 2009"/>
                  <a:gd name="T3" fmla="*/ 185 h 604"/>
                  <a:gd name="T4" fmla="*/ 848 w 2009"/>
                  <a:gd name="T5" fmla="*/ 194 h 604"/>
                  <a:gd name="T6" fmla="*/ 837 w 2009"/>
                  <a:gd name="T7" fmla="*/ 204 h 604"/>
                  <a:gd name="T8" fmla="*/ 823 w 2009"/>
                  <a:gd name="T9" fmla="*/ 214 h 604"/>
                  <a:gd name="T10" fmla="*/ 809 w 2009"/>
                  <a:gd name="T11" fmla="*/ 225 h 604"/>
                  <a:gd name="T12" fmla="*/ 795 w 2009"/>
                  <a:gd name="T13" fmla="*/ 235 h 604"/>
                  <a:gd name="T14" fmla="*/ 780 w 2009"/>
                  <a:gd name="T15" fmla="*/ 246 h 604"/>
                  <a:gd name="T16" fmla="*/ 767 w 2009"/>
                  <a:gd name="T17" fmla="*/ 254 h 604"/>
                  <a:gd name="T18" fmla="*/ 757 w 2009"/>
                  <a:gd name="T19" fmla="*/ 261 h 604"/>
                  <a:gd name="T20" fmla="*/ 750 w 2009"/>
                  <a:gd name="T21" fmla="*/ 266 h 604"/>
                  <a:gd name="T22" fmla="*/ 747 w 2009"/>
                  <a:gd name="T23" fmla="*/ 267 h 604"/>
                  <a:gd name="T24" fmla="*/ 857 w 2009"/>
                  <a:gd name="T25" fmla="*/ 331 h 604"/>
                  <a:gd name="T26" fmla="*/ 1087 w 2009"/>
                  <a:gd name="T27" fmla="*/ 271 h 604"/>
                  <a:gd name="T28" fmla="*/ 1033 w 2009"/>
                  <a:gd name="T29" fmla="*/ 178 h 604"/>
                  <a:gd name="T30" fmla="*/ 933 w 2009"/>
                  <a:gd name="T31" fmla="*/ 210 h 604"/>
                  <a:gd name="T32" fmla="*/ 857 w 2009"/>
                  <a:gd name="T33" fmla="*/ 178 h 604"/>
                  <a:gd name="T34" fmla="*/ 1537 w 2009"/>
                  <a:gd name="T35" fmla="*/ 72 h 604"/>
                  <a:gd name="T36" fmla="*/ 1365 w 2009"/>
                  <a:gd name="T37" fmla="*/ 165 h 604"/>
                  <a:gd name="T38" fmla="*/ 1267 w 2009"/>
                  <a:gd name="T39" fmla="*/ 226 h 604"/>
                  <a:gd name="T40" fmla="*/ 1336 w 2009"/>
                  <a:gd name="T41" fmla="*/ 270 h 604"/>
                  <a:gd name="T42" fmla="*/ 1488 w 2009"/>
                  <a:gd name="T43" fmla="*/ 255 h 604"/>
                  <a:gd name="T44" fmla="*/ 1647 w 2009"/>
                  <a:gd name="T45" fmla="*/ 135 h 604"/>
                  <a:gd name="T46" fmla="*/ 1537 w 2009"/>
                  <a:gd name="T47" fmla="*/ 72 h 604"/>
                  <a:gd name="T48" fmla="*/ 1295 w 2009"/>
                  <a:gd name="T49" fmla="*/ 0 h 604"/>
                  <a:gd name="T50" fmla="*/ 1295 w 2009"/>
                  <a:gd name="T51" fmla="*/ 0 h 604"/>
                  <a:gd name="T52" fmla="*/ 1390 w 2009"/>
                  <a:gd name="T53" fmla="*/ 3 h 604"/>
                  <a:gd name="T54" fmla="*/ 1483 w 2009"/>
                  <a:gd name="T55" fmla="*/ 11 h 604"/>
                  <a:gd name="T56" fmla="*/ 1576 w 2009"/>
                  <a:gd name="T57" fmla="*/ 24 h 604"/>
                  <a:gd name="T58" fmla="*/ 1666 w 2009"/>
                  <a:gd name="T59" fmla="*/ 42 h 604"/>
                  <a:gd name="T60" fmla="*/ 1755 w 2009"/>
                  <a:gd name="T61" fmla="*/ 65 h 604"/>
                  <a:gd name="T62" fmla="*/ 1842 w 2009"/>
                  <a:gd name="T63" fmla="*/ 92 h 604"/>
                  <a:gd name="T64" fmla="*/ 1926 w 2009"/>
                  <a:gd name="T65" fmla="*/ 124 h 604"/>
                  <a:gd name="T66" fmla="*/ 2009 w 2009"/>
                  <a:gd name="T67" fmla="*/ 160 h 604"/>
                  <a:gd name="T68" fmla="*/ 1948 w 2009"/>
                  <a:gd name="T69" fmla="*/ 169 h 604"/>
                  <a:gd name="T70" fmla="*/ 1784 w 2009"/>
                  <a:gd name="T71" fmla="*/ 145 h 604"/>
                  <a:gd name="T72" fmla="*/ 1668 w 2009"/>
                  <a:gd name="T73" fmla="*/ 221 h 604"/>
                  <a:gd name="T74" fmla="*/ 1586 w 2009"/>
                  <a:gd name="T75" fmla="*/ 311 h 604"/>
                  <a:gd name="T76" fmla="*/ 1285 w 2009"/>
                  <a:gd name="T77" fmla="*/ 339 h 604"/>
                  <a:gd name="T78" fmla="*/ 1162 w 2009"/>
                  <a:gd name="T79" fmla="*/ 319 h 604"/>
                  <a:gd name="T80" fmla="*/ 1077 w 2009"/>
                  <a:gd name="T81" fmla="*/ 450 h 604"/>
                  <a:gd name="T82" fmla="*/ 830 w 2009"/>
                  <a:gd name="T83" fmla="*/ 464 h 604"/>
                  <a:gd name="T84" fmla="*/ 676 w 2009"/>
                  <a:gd name="T85" fmla="*/ 421 h 604"/>
                  <a:gd name="T86" fmla="*/ 538 w 2009"/>
                  <a:gd name="T87" fmla="*/ 495 h 604"/>
                  <a:gd name="T88" fmla="*/ 239 w 2009"/>
                  <a:gd name="T89" fmla="*/ 536 h 604"/>
                  <a:gd name="T90" fmla="*/ 0 w 2009"/>
                  <a:gd name="T91" fmla="*/ 604 h 604"/>
                  <a:gd name="T92" fmla="*/ 0 w 2009"/>
                  <a:gd name="T93" fmla="*/ 604 h 604"/>
                  <a:gd name="T94" fmla="*/ 63 w 2009"/>
                  <a:gd name="T95" fmla="*/ 532 h 604"/>
                  <a:gd name="T96" fmla="*/ 131 w 2009"/>
                  <a:gd name="T97" fmla="*/ 464 h 604"/>
                  <a:gd name="T98" fmla="*/ 203 w 2009"/>
                  <a:gd name="T99" fmla="*/ 400 h 604"/>
                  <a:gd name="T100" fmla="*/ 278 w 2009"/>
                  <a:gd name="T101" fmla="*/ 339 h 604"/>
                  <a:gd name="T102" fmla="*/ 356 w 2009"/>
                  <a:gd name="T103" fmla="*/ 283 h 604"/>
                  <a:gd name="T104" fmla="*/ 439 w 2009"/>
                  <a:gd name="T105" fmla="*/ 232 h 604"/>
                  <a:gd name="T106" fmla="*/ 524 w 2009"/>
                  <a:gd name="T107" fmla="*/ 185 h 604"/>
                  <a:gd name="T108" fmla="*/ 612 w 2009"/>
                  <a:gd name="T109" fmla="*/ 144 h 604"/>
                  <a:gd name="T110" fmla="*/ 702 w 2009"/>
                  <a:gd name="T111" fmla="*/ 107 h 604"/>
                  <a:gd name="T112" fmla="*/ 796 w 2009"/>
                  <a:gd name="T113" fmla="*/ 75 h 604"/>
                  <a:gd name="T114" fmla="*/ 892 w 2009"/>
                  <a:gd name="T115" fmla="*/ 49 h 604"/>
                  <a:gd name="T116" fmla="*/ 990 w 2009"/>
                  <a:gd name="T117" fmla="*/ 27 h 604"/>
                  <a:gd name="T118" fmla="*/ 1089 w 2009"/>
                  <a:gd name="T119" fmla="*/ 13 h 604"/>
                  <a:gd name="T120" fmla="*/ 1191 w 2009"/>
                  <a:gd name="T121" fmla="*/ 3 h 604"/>
                  <a:gd name="T122" fmla="*/ 1295 w 2009"/>
                  <a:gd name="T12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09" h="604">
                    <a:moveTo>
                      <a:pt x="857" y="178"/>
                    </a:moveTo>
                    <a:lnTo>
                      <a:pt x="854" y="185"/>
                    </a:lnTo>
                    <a:lnTo>
                      <a:pt x="848" y="194"/>
                    </a:lnTo>
                    <a:lnTo>
                      <a:pt x="837" y="204"/>
                    </a:lnTo>
                    <a:lnTo>
                      <a:pt x="823" y="214"/>
                    </a:lnTo>
                    <a:lnTo>
                      <a:pt x="809" y="225"/>
                    </a:lnTo>
                    <a:lnTo>
                      <a:pt x="795" y="235"/>
                    </a:lnTo>
                    <a:lnTo>
                      <a:pt x="780" y="246"/>
                    </a:lnTo>
                    <a:lnTo>
                      <a:pt x="767" y="254"/>
                    </a:lnTo>
                    <a:lnTo>
                      <a:pt x="757" y="261"/>
                    </a:lnTo>
                    <a:lnTo>
                      <a:pt x="750" y="266"/>
                    </a:lnTo>
                    <a:lnTo>
                      <a:pt x="747" y="267"/>
                    </a:lnTo>
                    <a:lnTo>
                      <a:pt x="857" y="331"/>
                    </a:lnTo>
                    <a:lnTo>
                      <a:pt x="1087" y="271"/>
                    </a:lnTo>
                    <a:lnTo>
                      <a:pt x="1033" y="178"/>
                    </a:lnTo>
                    <a:lnTo>
                      <a:pt x="933" y="210"/>
                    </a:lnTo>
                    <a:lnTo>
                      <a:pt x="857" y="178"/>
                    </a:lnTo>
                    <a:close/>
                    <a:moveTo>
                      <a:pt x="1537" y="72"/>
                    </a:moveTo>
                    <a:lnTo>
                      <a:pt x="1365" y="165"/>
                    </a:lnTo>
                    <a:lnTo>
                      <a:pt x="1267" y="226"/>
                    </a:lnTo>
                    <a:lnTo>
                      <a:pt x="1336" y="270"/>
                    </a:lnTo>
                    <a:lnTo>
                      <a:pt x="1488" y="255"/>
                    </a:lnTo>
                    <a:lnTo>
                      <a:pt x="1647" y="135"/>
                    </a:lnTo>
                    <a:lnTo>
                      <a:pt x="1537" y="72"/>
                    </a:lnTo>
                    <a:close/>
                    <a:moveTo>
                      <a:pt x="1295" y="0"/>
                    </a:moveTo>
                    <a:lnTo>
                      <a:pt x="1295" y="0"/>
                    </a:lnTo>
                    <a:lnTo>
                      <a:pt x="1390" y="3"/>
                    </a:lnTo>
                    <a:lnTo>
                      <a:pt x="1483" y="11"/>
                    </a:lnTo>
                    <a:lnTo>
                      <a:pt x="1576" y="24"/>
                    </a:lnTo>
                    <a:lnTo>
                      <a:pt x="1666" y="42"/>
                    </a:lnTo>
                    <a:lnTo>
                      <a:pt x="1755" y="65"/>
                    </a:lnTo>
                    <a:lnTo>
                      <a:pt x="1842" y="92"/>
                    </a:lnTo>
                    <a:lnTo>
                      <a:pt x="1926" y="124"/>
                    </a:lnTo>
                    <a:lnTo>
                      <a:pt x="2009" y="160"/>
                    </a:lnTo>
                    <a:lnTo>
                      <a:pt x="1948" y="169"/>
                    </a:lnTo>
                    <a:lnTo>
                      <a:pt x="1784" y="145"/>
                    </a:lnTo>
                    <a:lnTo>
                      <a:pt x="1668" y="221"/>
                    </a:lnTo>
                    <a:lnTo>
                      <a:pt x="1586" y="311"/>
                    </a:lnTo>
                    <a:lnTo>
                      <a:pt x="1285" y="339"/>
                    </a:lnTo>
                    <a:lnTo>
                      <a:pt x="1162" y="319"/>
                    </a:lnTo>
                    <a:lnTo>
                      <a:pt x="1077" y="450"/>
                    </a:lnTo>
                    <a:lnTo>
                      <a:pt x="830" y="464"/>
                    </a:lnTo>
                    <a:lnTo>
                      <a:pt x="676" y="421"/>
                    </a:lnTo>
                    <a:lnTo>
                      <a:pt x="538" y="495"/>
                    </a:lnTo>
                    <a:lnTo>
                      <a:pt x="239" y="536"/>
                    </a:lnTo>
                    <a:lnTo>
                      <a:pt x="0" y="604"/>
                    </a:lnTo>
                    <a:lnTo>
                      <a:pt x="0" y="604"/>
                    </a:lnTo>
                    <a:lnTo>
                      <a:pt x="63" y="532"/>
                    </a:lnTo>
                    <a:lnTo>
                      <a:pt x="131" y="464"/>
                    </a:lnTo>
                    <a:lnTo>
                      <a:pt x="203" y="400"/>
                    </a:lnTo>
                    <a:lnTo>
                      <a:pt x="278" y="339"/>
                    </a:lnTo>
                    <a:lnTo>
                      <a:pt x="356" y="283"/>
                    </a:lnTo>
                    <a:lnTo>
                      <a:pt x="439" y="232"/>
                    </a:lnTo>
                    <a:lnTo>
                      <a:pt x="524" y="185"/>
                    </a:lnTo>
                    <a:lnTo>
                      <a:pt x="612" y="144"/>
                    </a:lnTo>
                    <a:lnTo>
                      <a:pt x="702" y="107"/>
                    </a:lnTo>
                    <a:lnTo>
                      <a:pt x="796" y="75"/>
                    </a:lnTo>
                    <a:lnTo>
                      <a:pt x="892" y="49"/>
                    </a:lnTo>
                    <a:lnTo>
                      <a:pt x="990" y="27"/>
                    </a:lnTo>
                    <a:lnTo>
                      <a:pt x="1089" y="13"/>
                    </a:lnTo>
                    <a:lnTo>
                      <a:pt x="1191" y="3"/>
                    </a:lnTo>
                    <a:lnTo>
                      <a:pt x="1295" y="0"/>
                    </a:lnTo>
                    <a:close/>
                  </a:path>
                </a:pathLst>
              </a:custGeom>
              <a:grpFill/>
              <a:ln w="0">
                <a:noFill/>
                <a:prstDash val="solid"/>
                <a:round/>
              </a:ln>
            </p:spPr>
            <p:txBody>
              <a:bodyPr vert="horz" wrap="square" lIns="91440" tIns="45720" rIns="91440" bIns="45720" numCol="1" anchor="t" anchorCtr="0" compatLnSpc="1"/>
              <a:p>
                <a:endParaRPr lang="en-US"/>
              </a:p>
            </p:txBody>
          </p:sp>
        </p:grpSp>
      </p:grpSp>
      <p:sp>
        <p:nvSpPr>
          <p:cNvPr id="16" name="矩形 15"/>
          <p:cNvSpPr/>
          <p:nvPr/>
        </p:nvSpPr>
        <p:spPr>
          <a:xfrm flipV="1">
            <a:off x="558800" y="1397635"/>
            <a:ext cx="11049000" cy="76200"/>
          </a:xfrm>
          <a:prstGeom prst="rect">
            <a:avLst/>
          </a:prstGeom>
          <a:gradFill>
            <a:gsLst>
              <a:gs pos="100000">
                <a:srgbClr val="F9F8CA"/>
              </a:gs>
              <a:gs pos="6000">
                <a:srgbClr val="4EAADD"/>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Elbow Connector 26"/>
          <p:cNvCxnSpPr/>
          <p:nvPr/>
        </p:nvCxnSpPr>
        <p:spPr>
          <a:xfrm flipV="1">
            <a:off x="6694170" y="1644015"/>
            <a:ext cx="2125345" cy="697865"/>
          </a:xfrm>
          <a:prstGeom prst="bentConnector3">
            <a:avLst>
              <a:gd name="adj1" fmla="val 50015"/>
            </a:avLst>
          </a:prstGeom>
          <a:ln w="6350">
            <a:solidFill>
              <a:schemeClr val="bg1"/>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19" name="Elbow Connector 26"/>
          <p:cNvCxnSpPr/>
          <p:nvPr/>
        </p:nvCxnSpPr>
        <p:spPr>
          <a:xfrm>
            <a:off x="7071360" y="4824095"/>
            <a:ext cx="1429385" cy="1288415"/>
          </a:xfrm>
          <a:prstGeom prst="bentConnector3">
            <a:avLst>
              <a:gd name="adj1" fmla="val 50022"/>
            </a:avLst>
          </a:prstGeom>
          <a:ln w="6350">
            <a:solidFill>
              <a:schemeClr val="bg1"/>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20" name="Elbow Connector 26"/>
          <p:cNvCxnSpPr/>
          <p:nvPr/>
        </p:nvCxnSpPr>
        <p:spPr>
          <a:xfrm>
            <a:off x="3578225" y="1586230"/>
            <a:ext cx="2036445" cy="909955"/>
          </a:xfrm>
          <a:prstGeom prst="bentConnector3">
            <a:avLst>
              <a:gd name="adj1" fmla="val 50016"/>
            </a:avLst>
          </a:prstGeom>
          <a:ln w="6350">
            <a:solidFill>
              <a:schemeClr val="bg1"/>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21" name="Elbow Connector 26"/>
          <p:cNvCxnSpPr/>
          <p:nvPr/>
        </p:nvCxnSpPr>
        <p:spPr>
          <a:xfrm flipV="1">
            <a:off x="3717925" y="4824095"/>
            <a:ext cx="1340485" cy="1321435"/>
          </a:xfrm>
          <a:prstGeom prst="bentConnector3">
            <a:avLst>
              <a:gd name="adj1" fmla="val 50024"/>
            </a:avLst>
          </a:prstGeom>
          <a:ln w="6350">
            <a:solidFill>
              <a:schemeClr val="bg1"/>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589280" y="1586230"/>
            <a:ext cx="3925570" cy="1271270"/>
          </a:xfrm>
          <a:prstGeom prst="rect">
            <a:avLst/>
          </a:prstGeom>
        </p:spPr>
        <p:txBody>
          <a:bodyPr wrap="square">
            <a:spAutoFit/>
          </a:bodyPr>
          <a:lstStyle/>
          <a:p>
            <a:pPr algn="l">
              <a:lnSpc>
                <a:spcPct val="120000"/>
              </a:lnSpc>
            </a:pPr>
            <a:r>
              <a:rPr lang="zh-CN" altLang="en-US" sz="1600" dirty="0">
                <a:solidFill>
                  <a:schemeClr val="bg1"/>
                </a:solidFill>
                <a:latin typeface="微软雅黑 Light" panose="020B0502040204020203" pitchFamily="34" charset="-122"/>
                <a:ea typeface="微软雅黑 Light" panose="020B0502040204020203" pitchFamily="34" charset="-122"/>
              </a:rPr>
              <a:t>安装纯净的杀毒软件，并且要对安装的杀毒软件进行定期的升级和查杀，个人使用的电脑开启防火墙并</a:t>
            </a:r>
            <a:r>
              <a:rPr lang="zh-CN" altLang="en-US" sz="1600" dirty="0">
                <a:solidFill>
                  <a:schemeClr val="bg1"/>
                </a:solidFill>
                <a:latin typeface="微软雅黑 Light" panose="020B0502040204020203" pitchFamily="34" charset="-122"/>
                <a:ea typeface="微软雅黑 Light" panose="020B0502040204020203" pitchFamily="34" charset="-122"/>
              </a:rPr>
              <a:t>及时安装系统补丁，不用电脑时最好下网并关机</a:t>
            </a:r>
            <a:endParaRPr lang="zh-CN" altLang="en-US" sz="1600" dirty="0">
              <a:solidFill>
                <a:schemeClr val="bg1"/>
              </a:solidFill>
              <a:latin typeface="微软雅黑 Light" panose="020B0502040204020203" pitchFamily="34" charset="-122"/>
              <a:ea typeface="微软雅黑 Light" panose="020B0502040204020203" pitchFamily="34" charset="-122"/>
            </a:endParaRPr>
          </a:p>
        </p:txBody>
      </p:sp>
      <p:sp>
        <p:nvSpPr>
          <p:cNvPr id="34" name="矩形 33"/>
          <p:cNvSpPr/>
          <p:nvPr/>
        </p:nvSpPr>
        <p:spPr>
          <a:xfrm>
            <a:off x="419735" y="3903345"/>
            <a:ext cx="3867785" cy="2155825"/>
          </a:xfrm>
          <a:prstGeom prst="rect">
            <a:avLst/>
          </a:prstGeom>
        </p:spPr>
        <p:txBody>
          <a:bodyPr wrap="square">
            <a:spAutoFit/>
          </a:bodyPr>
          <a:lstStyle/>
          <a:p>
            <a:pPr algn="l">
              <a:lnSpc>
                <a:spcPct val="120000"/>
              </a:lnSpc>
            </a:pPr>
            <a:r>
              <a:rPr lang="zh-CN" altLang="en-US" sz="1600" dirty="0">
                <a:solidFill>
                  <a:schemeClr val="bg1"/>
                </a:solidFill>
                <a:latin typeface="微软雅黑 Light" panose="020B0502040204020203" pitchFamily="34" charset="-122"/>
                <a:ea typeface="微软雅黑 Light" panose="020B0502040204020203" pitchFamily="34" charset="-122"/>
              </a:rPr>
              <a:t>使用浏览器的过程中不要打开来历不明的广告链接；在网站中输入账号密码时记得核对网站地址，看是否为官方网站地址；经常清理浏览器缓存并设置浏览器保护，不要使用浏览器的密码保存功能；个人密码需定期更换，不要众多账号都设置一个密码，密码尽量复杂，不要过于简单</a:t>
            </a:r>
            <a:endParaRPr lang="zh-CN" altLang="en-US" sz="1600" dirty="0">
              <a:solidFill>
                <a:schemeClr val="bg1"/>
              </a:solidFill>
              <a:latin typeface="微软雅黑 Light" panose="020B0502040204020203" pitchFamily="34" charset="-122"/>
              <a:ea typeface="微软雅黑 Light" panose="020B0502040204020203" pitchFamily="34" charset="-122"/>
            </a:endParaRPr>
          </a:p>
        </p:txBody>
      </p:sp>
      <p:sp>
        <p:nvSpPr>
          <p:cNvPr id="35" name="矩形 34"/>
          <p:cNvSpPr/>
          <p:nvPr/>
        </p:nvSpPr>
        <p:spPr>
          <a:xfrm>
            <a:off x="7913370" y="1646555"/>
            <a:ext cx="3701415" cy="1861185"/>
          </a:xfrm>
          <a:prstGeom prst="rect">
            <a:avLst/>
          </a:prstGeom>
        </p:spPr>
        <p:txBody>
          <a:bodyPr wrap="square">
            <a:spAutoFit/>
          </a:bodyPr>
          <a:lstStyle/>
          <a:p>
            <a:pPr>
              <a:lnSpc>
                <a:spcPct val="120000"/>
              </a:lnSpc>
            </a:pPr>
            <a:r>
              <a:rPr lang="zh-CN" altLang="en-US" sz="1600" dirty="0">
                <a:solidFill>
                  <a:schemeClr val="bg1"/>
                </a:solidFill>
                <a:latin typeface="微软雅黑 Light" panose="020B0502040204020203" pitchFamily="34" charset="-122"/>
                <a:ea typeface="微软雅黑 Light" panose="020B0502040204020203" pitchFamily="34" charset="-122"/>
              </a:rPr>
              <a:t>不在网络平台与他人争执，尽量文明用语，防止被他人“人肉搜索”。在跟陌生人或公共平台或者群内发消息时，发送的照片中如果含有个人信息，记得一定要打马赛克；不在未经他人允许的情况下私自查看他的个人信息</a:t>
            </a:r>
            <a:endParaRPr lang="zh-CN" altLang="en-US" sz="1600" dirty="0">
              <a:solidFill>
                <a:schemeClr val="bg1"/>
              </a:solidFill>
              <a:latin typeface="微软雅黑 Light" panose="020B0502040204020203" pitchFamily="34" charset="-122"/>
              <a:ea typeface="微软雅黑 Light" panose="020B0502040204020203" pitchFamily="34" charset="-122"/>
            </a:endParaRPr>
          </a:p>
        </p:txBody>
      </p:sp>
      <p:sp>
        <p:nvSpPr>
          <p:cNvPr id="36" name="矩形 35"/>
          <p:cNvSpPr/>
          <p:nvPr/>
        </p:nvSpPr>
        <p:spPr>
          <a:xfrm>
            <a:off x="7888605" y="4197985"/>
            <a:ext cx="3714115" cy="1861185"/>
          </a:xfrm>
          <a:prstGeom prst="rect">
            <a:avLst/>
          </a:prstGeom>
        </p:spPr>
        <p:txBody>
          <a:bodyPr wrap="square">
            <a:spAutoFit/>
          </a:bodyPr>
          <a:lstStyle/>
          <a:p>
            <a:pPr>
              <a:lnSpc>
                <a:spcPct val="120000"/>
              </a:lnSpc>
            </a:pPr>
            <a:r>
              <a:rPr lang="zh-CN" altLang="en-US" sz="1600" dirty="0">
                <a:solidFill>
                  <a:schemeClr val="bg1"/>
                </a:solidFill>
                <a:latin typeface="微软雅黑 Light" panose="020B0502040204020203" pitchFamily="34" charset="-122"/>
                <a:ea typeface="微软雅黑 Light" panose="020B0502040204020203" pitchFamily="34" charset="-122"/>
              </a:rPr>
              <a:t>在安卓手机中初次打开软件，不要把权限全部点击为默认允许，用不到的权限尽量拒绝，更不要安装来历不明的软件，下载软件尽量去官网或者应用商店下载；不要ROOT安卓手机，iphone也不要越狱，因为这些都有泄露隐私安全的风险</a:t>
            </a:r>
            <a:endParaRPr lang="zh-CN" altLang="en-US" sz="1600" dirty="0">
              <a:solidFill>
                <a:schemeClr val="bg1"/>
              </a:solidFill>
              <a:latin typeface="微软雅黑 Light" panose="020B0502040204020203" pitchFamily="34" charset="-122"/>
              <a:ea typeface="微软雅黑 Light" panose="020B0502040204020203" pitchFamily="34" charset="-122"/>
            </a:endParaRPr>
          </a:p>
        </p:txBody>
      </p:sp>
      <p:grpSp>
        <p:nvGrpSpPr>
          <p:cNvPr id="10" name="组合 9"/>
          <p:cNvGrpSpPr/>
          <p:nvPr/>
        </p:nvGrpSpPr>
        <p:grpSpPr>
          <a:xfrm>
            <a:off x="4501156" y="2184866"/>
            <a:ext cx="3189587" cy="3158635"/>
            <a:chOff x="4318598" y="2006982"/>
            <a:chExt cx="3598714" cy="3563792"/>
          </a:xfrm>
        </p:grpSpPr>
        <p:grpSp>
          <p:nvGrpSpPr>
            <p:cNvPr id="22" name="Group 8"/>
            <p:cNvGrpSpPr/>
            <p:nvPr/>
          </p:nvGrpSpPr>
          <p:grpSpPr bwMode="auto">
            <a:xfrm>
              <a:off x="4318598" y="2006982"/>
              <a:ext cx="3598714" cy="3563792"/>
              <a:chOff x="6801089" y="3396343"/>
              <a:chExt cx="5889375" cy="5831388"/>
            </a:xfrm>
          </p:grpSpPr>
          <p:sp>
            <p:nvSpPr>
              <p:cNvPr id="23" name="Freeform 9"/>
              <p:cNvSpPr/>
              <p:nvPr/>
            </p:nvSpPr>
            <p:spPr bwMode="auto">
              <a:xfrm flipH="1">
                <a:off x="9769588" y="5270831"/>
                <a:ext cx="1008020" cy="982480"/>
              </a:xfrm>
              <a:custGeom>
                <a:avLst/>
                <a:gdLst>
                  <a:gd name="T0" fmla="*/ 0 w 632"/>
                  <a:gd name="T1" fmla="*/ 624 h 624"/>
                  <a:gd name="T2" fmla="*/ 248 w 632"/>
                  <a:gd name="T3" fmla="*/ 624 h 624"/>
                  <a:gd name="T4" fmla="*/ 248 w 632"/>
                  <a:gd name="T5" fmla="*/ 624 h 624"/>
                  <a:gd name="T6" fmla="*/ 248 w 632"/>
                  <a:gd name="T7" fmla="*/ 610 h 624"/>
                  <a:gd name="T8" fmla="*/ 250 w 632"/>
                  <a:gd name="T9" fmla="*/ 594 h 624"/>
                  <a:gd name="T10" fmla="*/ 254 w 632"/>
                  <a:gd name="T11" fmla="*/ 572 h 624"/>
                  <a:gd name="T12" fmla="*/ 258 w 632"/>
                  <a:gd name="T13" fmla="*/ 548 h 624"/>
                  <a:gd name="T14" fmla="*/ 268 w 632"/>
                  <a:gd name="T15" fmla="*/ 518 h 624"/>
                  <a:gd name="T16" fmla="*/ 280 w 632"/>
                  <a:gd name="T17" fmla="*/ 488 h 624"/>
                  <a:gd name="T18" fmla="*/ 296 w 632"/>
                  <a:gd name="T19" fmla="*/ 454 h 624"/>
                  <a:gd name="T20" fmla="*/ 316 w 632"/>
                  <a:gd name="T21" fmla="*/ 420 h 624"/>
                  <a:gd name="T22" fmla="*/ 340 w 632"/>
                  <a:gd name="T23" fmla="*/ 388 h 624"/>
                  <a:gd name="T24" fmla="*/ 356 w 632"/>
                  <a:gd name="T25" fmla="*/ 370 h 624"/>
                  <a:gd name="T26" fmla="*/ 372 w 632"/>
                  <a:gd name="T27" fmla="*/ 354 h 624"/>
                  <a:gd name="T28" fmla="*/ 390 w 632"/>
                  <a:gd name="T29" fmla="*/ 340 h 624"/>
                  <a:gd name="T30" fmla="*/ 410 w 632"/>
                  <a:gd name="T31" fmla="*/ 324 h 624"/>
                  <a:gd name="T32" fmla="*/ 430 w 632"/>
                  <a:gd name="T33" fmla="*/ 310 h 624"/>
                  <a:gd name="T34" fmla="*/ 454 w 632"/>
                  <a:gd name="T35" fmla="*/ 296 h 624"/>
                  <a:gd name="T36" fmla="*/ 478 w 632"/>
                  <a:gd name="T37" fmla="*/ 284 h 624"/>
                  <a:gd name="T38" fmla="*/ 504 w 632"/>
                  <a:gd name="T39" fmla="*/ 272 h 624"/>
                  <a:gd name="T40" fmla="*/ 532 w 632"/>
                  <a:gd name="T41" fmla="*/ 262 h 624"/>
                  <a:gd name="T42" fmla="*/ 564 w 632"/>
                  <a:gd name="T43" fmla="*/ 252 h 624"/>
                  <a:gd name="T44" fmla="*/ 596 w 632"/>
                  <a:gd name="T45" fmla="*/ 244 h 624"/>
                  <a:gd name="T46" fmla="*/ 632 w 632"/>
                  <a:gd name="T47" fmla="*/ 238 h 624"/>
                  <a:gd name="T48" fmla="*/ 632 w 632"/>
                  <a:gd name="T49" fmla="*/ 238 h 624"/>
                  <a:gd name="T50" fmla="*/ 632 w 632"/>
                  <a:gd name="T51" fmla="*/ 0 h 624"/>
                  <a:gd name="T52" fmla="*/ 632 w 632"/>
                  <a:gd name="T53" fmla="*/ 0 h 624"/>
                  <a:gd name="T54" fmla="*/ 604 w 632"/>
                  <a:gd name="T55" fmla="*/ 0 h 624"/>
                  <a:gd name="T56" fmla="*/ 572 w 632"/>
                  <a:gd name="T57" fmla="*/ 2 h 624"/>
                  <a:gd name="T58" fmla="*/ 532 w 632"/>
                  <a:gd name="T59" fmla="*/ 6 h 624"/>
                  <a:gd name="T60" fmla="*/ 484 w 632"/>
                  <a:gd name="T61" fmla="*/ 14 h 624"/>
                  <a:gd name="T62" fmla="*/ 430 w 632"/>
                  <a:gd name="T63" fmla="*/ 26 h 624"/>
                  <a:gd name="T64" fmla="*/ 402 w 632"/>
                  <a:gd name="T65" fmla="*/ 34 h 624"/>
                  <a:gd name="T66" fmla="*/ 372 w 632"/>
                  <a:gd name="T67" fmla="*/ 44 h 624"/>
                  <a:gd name="T68" fmla="*/ 344 w 632"/>
                  <a:gd name="T69" fmla="*/ 56 h 624"/>
                  <a:gd name="T70" fmla="*/ 314 w 632"/>
                  <a:gd name="T71" fmla="*/ 68 h 624"/>
                  <a:gd name="T72" fmla="*/ 284 w 632"/>
                  <a:gd name="T73" fmla="*/ 84 h 624"/>
                  <a:gd name="T74" fmla="*/ 254 w 632"/>
                  <a:gd name="T75" fmla="*/ 100 h 624"/>
                  <a:gd name="T76" fmla="*/ 226 w 632"/>
                  <a:gd name="T77" fmla="*/ 120 h 624"/>
                  <a:gd name="T78" fmla="*/ 198 w 632"/>
                  <a:gd name="T79" fmla="*/ 142 h 624"/>
                  <a:gd name="T80" fmla="*/ 170 w 632"/>
                  <a:gd name="T81" fmla="*/ 166 h 624"/>
                  <a:gd name="T82" fmla="*/ 144 w 632"/>
                  <a:gd name="T83" fmla="*/ 192 h 624"/>
                  <a:gd name="T84" fmla="*/ 120 w 632"/>
                  <a:gd name="T85" fmla="*/ 220 h 624"/>
                  <a:gd name="T86" fmla="*/ 96 w 632"/>
                  <a:gd name="T87" fmla="*/ 252 h 624"/>
                  <a:gd name="T88" fmla="*/ 74 w 632"/>
                  <a:gd name="T89" fmla="*/ 288 h 624"/>
                  <a:gd name="T90" fmla="*/ 56 w 632"/>
                  <a:gd name="T91" fmla="*/ 326 h 624"/>
                  <a:gd name="T92" fmla="*/ 40 w 632"/>
                  <a:gd name="T93" fmla="*/ 366 h 624"/>
                  <a:gd name="T94" fmla="*/ 26 w 632"/>
                  <a:gd name="T95" fmla="*/ 412 h 624"/>
                  <a:gd name="T96" fmla="*/ 14 w 632"/>
                  <a:gd name="T97" fmla="*/ 458 h 624"/>
                  <a:gd name="T98" fmla="*/ 6 w 632"/>
                  <a:gd name="T99" fmla="*/ 510 h 624"/>
                  <a:gd name="T100" fmla="*/ 0 w 632"/>
                  <a:gd name="T101" fmla="*/ 566 h 624"/>
                  <a:gd name="T102" fmla="*/ 0 w 632"/>
                  <a:gd name="T103" fmla="*/ 624 h 624"/>
                  <a:gd name="T104" fmla="*/ 0 w 632"/>
                  <a:gd name="T105" fmla="*/ 624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32" h="624">
                    <a:moveTo>
                      <a:pt x="0" y="624"/>
                    </a:moveTo>
                    <a:lnTo>
                      <a:pt x="248" y="624"/>
                    </a:lnTo>
                    <a:lnTo>
                      <a:pt x="248" y="624"/>
                    </a:lnTo>
                    <a:lnTo>
                      <a:pt x="248" y="610"/>
                    </a:lnTo>
                    <a:lnTo>
                      <a:pt x="250" y="594"/>
                    </a:lnTo>
                    <a:lnTo>
                      <a:pt x="254" y="572"/>
                    </a:lnTo>
                    <a:lnTo>
                      <a:pt x="258" y="548"/>
                    </a:lnTo>
                    <a:lnTo>
                      <a:pt x="268" y="518"/>
                    </a:lnTo>
                    <a:lnTo>
                      <a:pt x="280" y="488"/>
                    </a:lnTo>
                    <a:lnTo>
                      <a:pt x="296" y="454"/>
                    </a:lnTo>
                    <a:lnTo>
                      <a:pt x="316" y="420"/>
                    </a:lnTo>
                    <a:lnTo>
                      <a:pt x="340" y="388"/>
                    </a:lnTo>
                    <a:lnTo>
                      <a:pt x="356" y="370"/>
                    </a:lnTo>
                    <a:lnTo>
                      <a:pt x="372" y="354"/>
                    </a:lnTo>
                    <a:lnTo>
                      <a:pt x="390" y="340"/>
                    </a:lnTo>
                    <a:lnTo>
                      <a:pt x="410" y="324"/>
                    </a:lnTo>
                    <a:lnTo>
                      <a:pt x="430" y="310"/>
                    </a:lnTo>
                    <a:lnTo>
                      <a:pt x="454" y="296"/>
                    </a:lnTo>
                    <a:lnTo>
                      <a:pt x="478" y="284"/>
                    </a:lnTo>
                    <a:lnTo>
                      <a:pt x="504" y="272"/>
                    </a:lnTo>
                    <a:lnTo>
                      <a:pt x="532" y="262"/>
                    </a:lnTo>
                    <a:lnTo>
                      <a:pt x="564" y="252"/>
                    </a:lnTo>
                    <a:lnTo>
                      <a:pt x="596" y="244"/>
                    </a:lnTo>
                    <a:lnTo>
                      <a:pt x="632" y="238"/>
                    </a:lnTo>
                    <a:lnTo>
                      <a:pt x="632" y="238"/>
                    </a:lnTo>
                    <a:lnTo>
                      <a:pt x="632" y="0"/>
                    </a:lnTo>
                    <a:lnTo>
                      <a:pt x="632" y="0"/>
                    </a:lnTo>
                    <a:lnTo>
                      <a:pt x="604" y="0"/>
                    </a:lnTo>
                    <a:lnTo>
                      <a:pt x="572" y="2"/>
                    </a:lnTo>
                    <a:lnTo>
                      <a:pt x="532" y="6"/>
                    </a:lnTo>
                    <a:lnTo>
                      <a:pt x="484" y="14"/>
                    </a:lnTo>
                    <a:lnTo>
                      <a:pt x="430" y="26"/>
                    </a:lnTo>
                    <a:lnTo>
                      <a:pt x="402" y="34"/>
                    </a:lnTo>
                    <a:lnTo>
                      <a:pt x="372" y="44"/>
                    </a:lnTo>
                    <a:lnTo>
                      <a:pt x="344" y="56"/>
                    </a:lnTo>
                    <a:lnTo>
                      <a:pt x="314" y="68"/>
                    </a:lnTo>
                    <a:lnTo>
                      <a:pt x="284" y="84"/>
                    </a:lnTo>
                    <a:lnTo>
                      <a:pt x="254" y="100"/>
                    </a:lnTo>
                    <a:lnTo>
                      <a:pt x="226" y="120"/>
                    </a:lnTo>
                    <a:lnTo>
                      <a:pt x="198" y="142"/>
                    </a:lnTo>
                    <a:lnTo>
                      <a:pt x="170" y="166"/>
                    </a:lnTo>
                    <a:lnTo>
                      <a:pt x="144" y="192"/>
                    </a:lnTo>
                    <a:lnTo>
                      <a:pt x="120" y="220"/>
                    </a:lnTo>
                    <a:lnTo>
                      <a:pt x="96" y="252"/>
                    </a:lnTo>
                    <a:lnTo>
                      <a:pt x="74" y="288"/>
                    </a:lnTo>
                    <a:lnTo>
                      <a:pt x="56" y="326"/>
                    </a:lnTo>
                    <a:lnTo>
                      <a:pt x="40" y="366"/>
                    </a:lnTo>
                    <a:lnTo>
                      <a:pt x="26" y="412"/>
                    </a:lnTo>
                    <a:lnTo>
                      <a:pt x="14" y="458"/>
                    </a:lnTo>
                    <a:lnTo>
                      <a:pt x="6" y="510"/>
                    </a:lnTo>
                    <a:lnTo>
                      <a:pt x="0" y="566"/>
                    </a:lnTo>
                    <a:lnTo>
                      <a:pt x="0" y="624"/>
                    </a:lnTo>
                    <a:lnTo>
                      <a:pt x="0" y="624"/>
                    </a:lnTo>
                    <a:close/>
                  </a:path>
                </a:pathLst>
              </a:custGeom>
              <a:solidFill>
                <a:srgbClr val="225E6C"/>
              </a:solidFill>
              <a:ln>
                <a:noFill/>
              </a:ln>
            </p:spPr>
            <p:txBody>
              <a:bodyPr lIns="146078" tIns="73039" rIns="146078" bIns="73039"/>
              <a:lstStyle/>
              <a:p>
                <a:pPr eaLnBrk="1" fontAlgn="auto" hangingPunct="1">
                  <a:spcBef>
                    <a:spcPts val="0"/>
                  </a:spcBef>
                  <a:spcAft>
                    <a:spcPts val="0"/>
                  </a:spcAft>
                  <a:defRPr/>
                </a:pPr>
                <a:endParaRPr lang="id-ID" sz="2875" dirty="0">
                  <a:latin typeface="+mj-lt"/>
                </a:endParaRPr>
              </a:p>
            </p:txBody>
          </p:sp>
          <p:sp>
            <p:nvSpPr>
              <p:cNvPr id="24" name="Freeform 10"/>
              <p:cNvSpPr/>
              <p:nvPr/>
            </p:nvSpPr>
            <p:spPr bwMode="auto">
              <a:xfrm flipH="1">
                <a:off x="8712358" y="5280354"/>
                <a:ext cx="984208" cy="976131"/>
              </a:xfrm>
              <a:custGeom>
                <a:avLst/>
                <a:gdLst>
                  <a:gd name="T0" fmla="*/ 0 w 624"/>
                  <a:gd name="T1" fmla="*/ 0 h 620"/>
                  <a:gd name="T2" fmla="*/ 0 w 624"/>
                  <a:gd name="T3" fmla="*/ 228 h 620"/>
                  <a:gd name="T4" fmla="*/ 0 w 624"/>
                  <a:gd name="T5" fmla="*/ 228 h 620"/>
                  <a:gd name="T6" fmla="*/ 16 w 624"/>
                  <a:gd name="T7" fmla="*/ 230 h 620"/>
                  <a:gd name="T8" fmla="*/ 60 w 624"/>
                  <a:gd name="T9" fmla="*/ 242 h 620"/>
                  <a:gd name="T10" fmla="*/ 90 w 624"/>
                  <a:gd name="T11" fmla="*/ 250 h 620"/>
                  <a:gd name="T12" fmla="*/ 122 w 624"/>
                  <a:gd name="T13" fmla="*/ 262 h 620"/>
                  <a:gd name="T14" fmla="*/ 156 w 624"/>
                  <a:gd name="T15" fmla="*/ 278 h 620"/>
                  <a:gd name="T16" fmla="*/ 192 w 624"/>
                  <a:gd name="T17" fmla="*/ 298 h 620"/>
                  <a:gd name="T18" fmla="*/ 228 w 624"/>
                  <a:gd name="T19" fmla="*/ 320 h 620"/>
                  <a:gd name="T20" fmla="*/ 264 w 624"/>
                  <a:gd name="T21" fmla="*/ 348 h 620"/>
                  <a:gd name="T22" fmla="*/ 280 w 624"/>
                  <a:gd name="T23" fmla="*/ 364 h 620"/>
                  <a:gd name="T24" fmla="*/ 296 w 624"/>
                  <a:gd name="T25" fmla="*/ 380 h 620"/>
                  <a:gd name="T26" fmla="*/ 312 w 624"/>
                  <a:gd name="T27" fmla="*/ 398 h 620"/>
                  <a:gd name="T28" fmla="*/ 326 w 624"/>
                  <a:gd name="T29" fmla="*/ 416 h 620"/>
                  <a:gd name="T30" fmla="*/ 338 w 624"/>
                  <a:gd name="T31" fmla="*/ 438 h 620"/>
                  <a:gd name="T32" fmla="*/ 350 w 624"/>
                  <a:gd name="T33" fmla="*/ 458 h 620"/>
                  <a:gd name="T34" fmla="*/ 360 w 624"/>
                  <a:gd name="T35" fmla="*/ 482 h 620"/>
                  <a:gd name="T36" fmla="*/ 368 w 624"/>
                  <a:gd name="T37" fmla="*/ 506 h 620"/>
                  <a:gd name="T38" fmla="*/ 376 w 624"/>
                  <a:gd name="T39" fmla="*/ 532 h 620"/>
                  <a:gd name="T40" fmla="*/ 380 w 624"/>
                  <a:gd name="T41" fmla="*/ 560 h 620"/>
                  <a:gd name="T42" fmla="*/ 384 w 624"/>
                  <a:gd name="T43" fmla="*/ 590 h 620"/>
                  <a:gd name="T44" fmla="*/ 384 w 624"/>
                  <a:gd name="T45" fmla="*/ 620 h 620"/>
                  <a:gd name="T46" fmla="*/ 384 w 624"/>
                  <a:gd name="T47" fmla="*/ 620 h 620"/>
                  <a:gd name="T48" fmla="*/ 624 w 624"/>
                  <a:gd name="T49" fmla="*/ 620 h 620"/>
                  <a:gd name="T50" fmla="*/ 624 w 624"/>
                  <a:gd name="T51" fmla="*/ 620 h 620"/>
                  <a:gd name="T52" fmla="*/ 624 w 624"/>
                  <a:gd name="T53" fmla="*/ 592 h 620"/>
                  <a:gd name="T54" fmla="*/ 622 w 624"/>
                  <a:gd name="T55" fmla="*/ 560 h 620"/>
                  <a:gd name="T56" fmla="*/ 618 w 624"/>
                  <a:gd name="T57" fmla="*/ 520 h 620"/>
                  <a:gd name="T58" fmla="*/ 610 w 624"/>
                  <a:gd name="T59" fmla="*/ 470 h 620"/>
                  <a:gd name="T60" fmla="*/ 596 w 624"/>
                  <a:gd name="T61" fmla="*/ 416 h 620"/>
                  <a:gd name="T62" fmla="*/ 588 w 624"/>
                  <a:gd name="T63" fmla="*/ 388 h 620"/>
                  <a:gd name="T64" fmla="*/ 578 w 624"/>
                  <a:gd name="T65" fmla="*/ 360 h 620"/>
                  <a:gd name="T66" fmla="*/ 568 w 624"/>
                  <a:gd name="T67" fmla="*/ 330 h 620"/>
                  <a:gd name="T68" fmla="*/ 554 w 624"/>
                  <a:gd name="T69" fmla="*/ 300 h 620"/>
                  <a:gd name="T70" fmla="*/ 538 w 624"/>
                  <a:gd name="T71" fmla="*/ 270 h 620"/>
                  <a:gd name="T72" fmla="*/ 522 w 624"/>
                  <a:gd name="T73" fmla="*/ 240 h 620"/>
                  <a:gd name="T74" fmla="*/ 502 w 624"/>
                  <a:gd name="T75" fmla="*/ 212 h 620"/>
                  <a:gd name="T76" fmla="*/ 480 w 624"/>
                  <a:gd name="T77" fmla="*/ 184 h 620"/>
                  <a:gd name="T78" fmla="*/ 458 w 624"/>
                  <a:gd name="T79" fmla="*/ 158 h 620"/>
                  <a:gd name="T80" fmla="*/ 430 w 624"/>
                  <a:gd name="T81" fmla="*/ 132 h 620"/>
                  <a:gd name="T82" fmla="*/ 402 w 624"/>
                  <a:gd name="T83" fmla="*/ 108 h 620"/>
                  <a:gd name="T84" fmla="*/ 370 w 624"/>
                  <a:gd name="T85" fmla="*/ 86 h 620"/>
                  <a:gd name="T86" fmla="*/ 334 w 624"/>
                  <a:gd name="T87" fmla="*/ 66 h 620"/>
                  <a:gd name="T88" fmla="*/ 298 w 624"/>
                  <a:gd name="T89" fmla="*/ 48 h 620"/>
                  <a:gd name="T90" fmla="*/ 256 w 624"/>
                  <a:gd name="T91" fmla="*/ 32 h 620"/>
                  <a:gd name="T92" fmla="*/ 212 w 624"/>
                  <a:gd name="T93" fmla="*/ 20 h 620"/>
                  <a:gd name="T94" fmla="*/ 164 w 624"/>
                  <a:gd name="T95" fmla="*/ 10 h 620"/>
                  <a:gd name="T96" fmla="*/ 114 w 624"/>
                  <a:gd name="T97" fmla="*/ 4 h 620"/>
                  <a:gd name="T98" fmla="*/ 58 w 624"/>
                  <a:gd name="T99" fmla="*/ 0 h 620"/>
                  <a:gd name="T100" fmla="*/ 0 w 624"/>
                  <a:gd name="T101" fmla="*/ 0 h 620"/>
                  <a:gd name="T102" fmla="*/ 0 w 624"/>
                  <a:gd name="T103" fmla="*/ 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4" h="620">
                    <a:moveTo>
                      <a:pt x="0" y="0"/>
                    </a:moveTo>
                    <a:lnTo>
                      <a:pt x="0" y="228"/>
                    </a:lnTo>
                    <a:lnTo>
                      <a:pt x="0" y="228"/>
                    </a:lnTo>
                    <a:lnTo>
                      <a:pt x="16" y="230"/>
                    </a:lnTo>
                    <a:lnTo>
                      <a:pt x="60" y="242"/>
                    </a:lnTo>
                    <a:lnTo>
                      <a:pt x="90" y="250"/>
                    </a:lnTo>
                    <a:lnTo>
                      <a:pt x="122" y="262"/>
                    </a:lnTo>
                    <a:lnTo>
                      <a:pt x="156" y="278"/>
                    </a:lnTo>
                    <a:lnTo>
                      <a:pt x="192" y="298"/>
                    </a:lnTo>
                    <a:lnTo>
                      <a:pt x="228" y="320"/>
                    </a:lnTo>
                    <a:lnTo>
                      <a:pt x="264" y="348"/>
                    </a:lnTo>
                    <a:lnTo>
                      <a:pt x="280" y="364"/>
                    </a:lnTo>
                    <a:lnTo>
                      <a:pt x="296" y="380"/>
                    </a:lnTo>
                    <a:lnTo>
                      <a:pt x="312" y="398"/>
                    </a:lnTo>
                    <a:lnTo>
                      <a:pt x="326" y="416"/>
                    </a:lnTo>
                    <a:lnTo>
                      <a:pt x="338" y="438"/>
                    </a:lnTo>
                    <a:lnTo>
                      <a:pt x="350" y="458"/>
                    </a:lnTo>
                    <a:lnTo>
                      <a:pt x="360" y="482"/>
                    </a:lnTo>
                    <a:lnTo>
                      <a:pt x="368" y="506"/>
                    </a:lnTo>
                    <a:lnTo>
                      <a:pt x="376" y="532"/>
                    </a:lnTo>
                    <a:lnTo>
                      <a:pt x="380" y="560"/>
                    </a:lnTo>
                    <a:lnTo>
                      <a:pt x="384" y="590"/>
                    </a:lnTo>
                    <a:lnTo>
                      <a:pt x="384" y="620"/>
                    </a:lnTo>
                    <a:lnTo>
                      <a:pt x="384" y="620"/>
                    </a:lnTo>
                    <a:lnTo>
                      <a:pt x="624" y="620"/>
                    </a:lnTo>
                    <a:lnTo>
                      <a:pt x="624" y="620"/>
                    </a:lnTo>
                    <a:lnTo>
                      <a:pt x="624" y="592"/>
                    </a:lnTo>
                    <a:lnTo>
                      <a:pt x="622" y="560"/>
                    </a:lnTo>
                    <a:lnTo>
                      <a:pt x="618" y="520"/>
                    </a:lnTo>
                    <a:lnTo>
                      <a:pt x="610" y="470"/>
                    </a:lnTo>
                    <a:lnTo>
                      <a:pt x="596" y="416"/>
                    </a:lnTo>
                    <a:lnTo>
                      <a:pt x="588" y="388"/>
                    </a:lnTo>
                    <a:lnTo>
                      <a:pt x="578" y="360"/>
                    </a:lnTo>
                    <a:lnTo>
                      <a:pt x="568" y="330"/>
                    </a:lnTo>
                    <a:lnTo>
                      <a:pt x="554" y="300"/>
                    </a:lnTo>
                    <a:lnTo>
                      <a:pt x="538" y="270"/>
                    </a:lnTo>
                    <a:lnTo>
                      <a:pt x="522" y="240"/>
                    </a:lnTo>
                    <a:lnTo>
                      <a:pt x="502" y="212"/>
                    </a:lnTo>
                    <a:lnTo>
                      <a:pt x="480" y="184"/>
                    </a:lnTo>
                    <a:lnTo>
                      <a:pt x="458" y="158"/>
                    </a:lnTo>
                    <a:lnTo>
                      <a:pt x="430" y="132"/>
                    </a:lnTo>
                    <a:lnTo>
                      <a:pt x="402" y="108"/>
                    </a:lnTo>
                    <a:lnTo>
                      <a:pt x="370" y="86"/>
                    </a:lnTo>
                    <a:lnTo>
                      <a:pt x="334" y="66"/>
                    </a:lnTo>
                    <a:lnTo>
                      <a:pt x="298" y="48"/>
                    </a:lnTo>
                    <a:lnTo>
                      <a:pt x="256" y="32"/>
                    </a:lnTo>
                    <a:lnTo>
                      <a:pt x="212" y="20"/>
                    </a:lnTo>
                    <a:lnTo>
                      <a:pt x="164" y="10"/>
                    </a:lnTo>
                    <a:lnTo>
                      <a:pt x="114" y="4"/>
                    </a:lnTo>
                    <a:lnTo>
                      <a:pt x="58" y="0"/>
                    </a:lnTo>
                    <a:lnTo>
                      <a:pt x="0" y="0"/>
                    </a:lnTo>
                    <a:lnTo>
                      <a:pt x="0" y="0"/>
                    </a:lnTo>
                    <a:close/>
                  </a:path>
                </a:pathLst>
              </a:custGeom>
              <a:solidFill>
                <a:srgbClr val="008F9E"/>
              </a:solidFill>
              <a:ln>
                <a:noFill/>
              </a:ln>
            </p:spPr>
            <p:txBody>
              <a:bodyPr lIns="146078" tIns="73039" rIns="146078" bIns="73039"/>
              <a:lstStyle/>
              <a:p>
                <a:pPr eaLnBrk="1" fontAlgn="auto" hangingPunct="1">
                  <a:spcBef>
                    <a:spcPts val="0"/>
                  </a:spcBef>
                  <a:spcAft>
                    <a:spcPts val="0"/>
                  </a:spcAft>
                  <a:defRPr/>
                </a:pPr>
                <a:endParaRPr lang="id-ID" sz="2875" dirty="0">
                  <a:latin typeface="+mj-lt"/>
                </a:endParaRPr>
              </a:p>
            </p:txBody>
          </p:sp>
          <p:sp>
            <p:nvSpPr>
              <p:cNvPr id="25" name="Freeform 9"/>
              <p:cNvSpPr/>
              <p:nvPr/>
            </p:nvSpPr>
            <p:spPr bwMode="auto">
              <a:xfrm flipH="1">
                <a:off x="9806099" y="6348543"/>
                <a:ext cx="990558" cy="988828"/>
              </a:xfrm>
              <a:custGeom>
                <a:avLst/>
                <a:gdLst>
                  <a:gd name="T0" fmla="*/ 628 w 628"/>
                  <a:gd name="T1" fmla="*/ 628 h 628"/>
                  <a:gd name="T2" fmla="*/ 628 w 628"/>
                  <a:gd name="T3" fmla="*/ 384 h 628"/>
                  <a:gd name="T4" fmla="*/ 628 w 628"/>
                  <a:gd name="T5" fmla="*/ 384 h 628"/>
                  <a:gd name="T6" fmla="*/ 614 w 628"/>
                  <a:gd name="T7" fmla="*/ 382 h 628"/>
                  <a:gd name="T8" fmla="*/ 576 w 628"/>
                  <a:gd name="T9" fmla="*/ 374 h 628"/>
                  <a:gd name="T10" fmla="*/ 550 w 628"/>
                  <a:gd name="T11" fmla="*/ 366 h 628"/>
                  <a:gd name="T12" fmla="*/ 522 w 628"/>
                  <a:gd name="T13" fmla="*/ 358 h 628"/>
                  <a:gd name="T14" fmla="*/ 490 w 628"/>
                  <a:gd name="T15" fmla="*/ 344 h 628"/>
                  <a:gd name="T16" fmla="*/ 458 w 628"/>
                  <a:gd name="T17" fmla="*/ 326 h 628"/>
                  <a:gd name="T18" fmla="*/ 426 w 628"/>
                  <a:gd name="T19" fmla="*/ 306 h 628"/>
                  <a:gd name="T20" fmla="*/ 392 w 628"/>
                  <a:gd name="T21" fmla="*/ 280 h 628"/>
                  <a:gd name="T22" fmla="*/ 376 w 628"/>
                  <a:gd name="T23" fmla="*/ 264 h 628"/>
                  <a:gd name="T24" fmla="*/ 362 w 628"/>
                  <a:gd name="T25" fmla="*/ 248 h 628"/>
                  <a:gd name="T26" fmla="*/ 346 w 628"/>
                  <a:gd name="T27" fmla="*/ 232 h 628"/>
                  <a:gd name="T28" fmla="*/ 332 w 628"/>
                  <a:gd name="T29" fmla="*/ 212 h 628"/>
                  <a:gd name="T30" fmla="*/ 318 w 628"/>
                  <a:gd name="T31" fmla="*/ 192 h 628"/>
                  <a:gd name="T32" fmla="*/ 306 w 628"/>
                  <a:gd name="T33" fmla="*/ 170 h 628"/>
                  <a:gd name="T34" fmla="*/ 294 w 628"/>
                  <a:gd name="T35" fmla="*/ 146 h 628"/>
                  <a:gd name="T36" fmla="*/ 284 w 628"/>
                  <a:gd name="T37" fmla="*/ 120 h 628"/>
                  <a:gd name="T38" fmla="*/ 276 w 628"/>
                  <a:gd name="T39" fmla="*/ 92 h 628"/>
                  <a:gd name="T40" fmla="*/ 268 w 628"/>
                  <a:gd name="T41" fmla="*/ 64 h 628"/>
                  <a:gd name="T42" fmla="*/ 262 w 628"/>
                  <a:gd name="T43" fmla="*/ 32 h 628"/>
                  <a:gd name="T44" fmla="*/ 258 w 628"/>
                  <a:gd name="T45" fmla="*/ 0 h 628"/>
                  <a:gd name="T46" fmla="*/ 258 w 628"/>
                  <a:gd name="T47" fmla="*/ 0 h 628"/>
                  <a:gd name="T48" fmla="*/ 2 w 628"/>
                  <a:gd name="T49" fmla="*/ 0 h 628"/>
                  <a:gd name="T50" fmla="*/ 2 w 628"/>
                  <a:gd name="T51" fmla="*/ 0 h 628"/>
                  <a:gd name="T52" fmla="*/ 0 w 628"/>
                  <a:gd name="T53" fmla="*/ 26 h 628"/>
                  <a:gd name="T54" fmla="*/ 2 w 628"/>
                  <a:gd name="T55" fmla="*/ 58 h 628"/>
                  <a:gd name="T56" fmla="*/ 4 w 628"/>
                  <a:gd name="T57" fmla="*/ 98 h 628"/>
                  <a:gd name="T58" fmla="*/ 12 w 628"/>
                  <a:gd name="T59" fmla="*/ 146 h 628"/>
                  <a:gd name="T60" fmla="*/ 22 w 628"/>
                  <a:gd name="T61" fmla="*/ 198 h 628"/>
                  <a:gd name="T62" fmla="*/ 30 w 628"/>
                  <a:gd name="T63" fmla="*/ 226 h 628"/>
                  <a:gd name="T64" fmla="*/ 38 w 628"/>
                  <a:gd name="T65" fmla="*/ 254 h 628"/>
                  <a:gd name="T66" fmla="*/ 50 w 628"/>
                  <a:gd name="T67" fmla="*/ 284 h 628"/>
                  <a:gd name="T68" fmla="*/ 62 w 628"/>
                  <a:gd name="T69" fmla="*/ 314 h 628"/>
                  <a:gd name="T70" fmla="*/ 76 w 628"/>
                  <a:gd name="T71" fmla="*/ 342 h 628"/>
                  <a:gd name="T72" fmla="*/ 94 w 628"/>
                  <a:gd name="T73" fmla="*/ 372 h 628"/>
                  <a:gd name="T74" fmla="*/ 112 w 628"/>
                  <a:gd name="T75" fmla="*/ 400 h 628"/>
                  <a:gd name="T76" fmla="*/ 134 w 628"/>
                  <a:gd name="T77" fmla="*/ 428 h 628"/>
                  <a:gd name="T78" fmla="*/ 158 w 628"/>
                  <a:gd name="T79" fmla="*/ 456 h 628"/>
                  <a:gd name="T80" fmla="*/ 184 w 628"/>
                  <a:gd name="T81" fmla="*/ 482 h 628"/>
                  <a:gd name="T82" fmla="*/ 214 w 628"/>
                  <a:gd name="T83" fmla="*/ 506 h 628"/>
                  <a:gd name="T84" fmla="*/ 246 w 628"/>
                  <a:gd name="T85" fmla="*/ 530 h 628"/>
                  <a:gd name="T86" fmla="*/ 282 w 628"/>
                  <a:gd name="T87" fmla="*/ 550 h 628"/>
                  <a:gd name="T88" fmla="*/ 320 w 628"/>
                  <a:gd name="T89" fmla="*/ 570 h 628"/>
                  <a:gd name="T90" fmla="*/ 362 w 628"/>
                  <a:gd name="T91" fmla="*/ 586 h 628"/>
                  <a:gd name="T92" fmla="*/ 408 w 628"/>
                  <a:gd name="T93" fmla="*/ 600 h 628"/>
                  <a:gd name="T94" fmla="*/ 458 w 628"/>
                  <a:gd name="T95" fmla="*/ 612 h 628"/>
                  <a:gd name="T96" fmla="*/ 510 w 628"/>
                  <a:gd name="T97" fmla="*/ 622 h 628"/>
                  <a:gd name="T98" fmla="*/ 568 w 628"/>
                  <a:gd name="T99" fmla="*/ 626 h 628"/>
                  <a:gd name="T100" fmla="*/ 628 w 628"/>
                  <a:gd name="T101" fmla="*/ 628 h 628"/>
                  <a:gd name="T102" fmla="*/ 628 w 628"/>
                  <a:gd name="T10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8" h="628">
                    <a:moveTo>
                      <a:pt x="628" y="628"/>
                    </a:moveTo>
                    <a:lnTo>
                      <a:pt x="628" y="384"/>
                    </a:lnTo>
                    <a:lnTo>
                      <a:pt x="628" y="384"/>
                    </a:lnTo>
                    <a:lnTo>
                      <a:pt x="614" y="382"/>
                    </a:lnTo>
                    <a:lnTo>
                      <a:pt x="576" y="374"/>
                    </a:lnTo>
                    <a:lnTo>
                      <a:pt x="550" y="366"/>
                    </a:lnTo>
                    <a:lnTo>
                      <a:pt x="522" y="358"/>
                    </a:lnTo>
                    <a:lnTo>
                      <a:pt x="490" y="344"/>
                    </a:lnTo>
                    <a:lnTo>
                      <a:pt x="458" y="326"/>
                    </a:lnTo>
                    <a:lnTo>
                      <a:pt x="426" y="306"/>
                    </a:lnTo>
                    <a:lnTo>
                      <a:pt x="392" y="280"/>
                    </a:lnTo>
                    <a:lnTo>
                      <a:pt x="376" y="264"/>
                    </a:lnTo>
                    <a:lnTo>
                      <a:pt x="362" y="248"/>
                    </a:lnTo>
                    <a:lnTo>
                      <a:pt x="346" y="232"/>
                    </a:lnTo>
                    <a:lnTo>
                      <a:pt x="332" y="212"/>
                    </a:lnTo>
                    <a:lnTo>
                      <a:pt x="318" y="192"/>
                    </a:lnTo>
                    <a:lnTo>
                      <a:pt x="306" y="170"/>
                    </a:lnTo>
                    <a:lnTo>
                      <a:pt x="294" y="146"/>
                    </a:lnTo>
                    <a:lnTo>
                      <a:pt x="284" y="120"/>
                    </a:lnTo>
                    <a:lnTo>
                      <a:pt x="276" y="92"/>
                    </a:lnTo>
                    <a:lnTo>
                      <a:pt x="268" y="64"/>
                    </a:lnTo>
                    <a:lnTo>
                      <a:pt x="262" y="32"/>
                    </a:lnTo>
                    <a:lnTo>
                      <a:pt x="258" y="0"/>
                    </a:lnTo>
                    <a:lnTo>
                      <a:pt x="258" y="0"/>
                    </a:lnTo>
                    <a:lnTo>
                      <a:pt x="2" y="0"/>
                    </a:lnTo>
                    <a:lnTo>
                      <a:pt x="2" y="0"/>
                    </a:lnTo>
                    <a:lnTo>
                      <a:pt x="0" y="26"/>
                    </a:lnTo>
                    <a:lnTo>
                      <a:pt x="2" y="58"/>
                    </a:lnTo>
                    <a:lnTo>
                      <a:pt x="4" y="98"/>
                    </a:lnTo>
                    <a:lnTo>
                      <a:pt x="12" y="146"/>
                    </a:lnTo>
                    <a:lnTo>
                      <a:pt x="22" y="198"/>
                    </a:lnTo>
                    <a:lnTo>
                      <a:pt x="30" y="226"/>
                    </a:lnTo>
                    <a:lnTo>
                      <a:pt x="38" y="254"/>
                    </a:lnTo>
                    <a:lnTo>
                      <a:pt x="50" y="284"/>
                    </a:lnTo>
                    <a:lnTo>
                      <a:pt x="62" y="314"/>
                    </a:lnTo>
                    <a:lnTo>
                      <a:pt x="76" y="342"/>
                    </a:lnTo>
                    <a:lnTo>
                      <a:pt x="94" y="372"/>
                    </a:lnTo>
                    <a:lnTo>
                      <a:pt x="112" y="400"/>
                    </a:lnTo>
                    <a:lnTo>
                      <a:pt x="134" y="428"/>
                    </a:lnTo>
                    <a:lnTo>
                      <a:pt x="158" y="456"/>
                    </a:lnTo>
                    <a:lnTo>
                      <a:pt x="184" y="482"/>
                    </a:lnTo>
                    <a:lnTo>
                      <a:pt x="214" y="506"/>
                    </a:lnTo>
                    <a:lnTo>
                      <a:pt x="246" y="530"/>
                    </a:lnTo>
                    <a:lnTo>
                      <a:pt x="282" y="550"/>
                    </a:lnTo>
                    <a:lnTo>
                      <a:pt x="320" y="570"/>
                    </a:lnTo>
                    <a:lnTo>
                      <a:pt x="362" y="586"/>
                    </a:lnTo>
                    <a:lnTo>
                      <a:pt x="408" y="600"/>
                    </a:lnTo>
                    <a:lnTo>
                      <a:pt x="458" y="612"/>
                    </a:lnTo>
                    <a:lnTo>
                      <a:pt x="510" y="622"/>
                    </a:lnTo>
                    <a:lnTo>
                      <a:pt x="568" y="626"/>
                    </a:lnTo>
                    <a:lnTo>
                      <a:pt x="628" y="628"/>
                    </a:lnTo>
                    <a:lnTo>
                      <a:pt x="628" y="628"/>
                    </a:lnTo>
                    <a:close/>
                  </a:path>
                </a:pathLst>
              </a:custGeom>
              <a:solidFill>
                <a:srgbClr val="008F9E"/>
              </a:solidFill>
              <a:ln>
                <a:noFill/>
              </a:ln>
            </p:spPr>
            <p:txBody>
              <a:bodyPr lIns="146078" tIns="73039" rIns="146078" bIns="73039"/>
              <a:lstStyle/>
              <a:p>
                <a:pPr eaLnBrk="1" fontAlgn="auto" hangingPunct="1">
                  <a:spcBef>
                    <a:spcPts val="0"/>
                  </a:spcBef>
                  <a:spcAft>
                    <a:spcPts val="0"/>
                  </a:spcAft>
                  <a:defRPr/>
                </a:pPr>
                <a:endParaRPr lang="id-ID" sz="2875" dirty="0">
                  <a:latin typeface="+mj-lt"/>
                </a:endParaRPr>
              </a:p>
            </p:txBody>
          </p:sp>
          <p:sp>
            <p:nvSpPr>
              <p:cNvPr id="26" name="Freeform 10"/>
              <p:cNvSpPr/>
              <p:nvPr/>
            </p:nvSpPr>
            <p:spPr bwMode="auto">
              <a:xfrm flipH="1">
                <a:off x="8717121" y="6359653"/>
                <a:ext cx="984208" cy="1003113"/>
              </a:xfrm>
              <a:custGeom>
                <a:avLst/>
                <a:gdLst>
                  <a:gd name="T0" fmla="*/ 624 w 624"/>
                  <a:gd name="T1" fmla="*/ 0 h 636"/>
                  <a:gd name="T2" fmla="*/ 382 w 624"/>
                  <a:gd name="T3" fmla="*/ 0 h 636"/>
                  <a:gd name="T4" fmla="*/ 382 w 624"/>
                  <a:gd name="T5" fmla="*/ 0 h 636"/>
                  <a:gd name="T6" fmla="*/ 382 w 624"/>
                  <a:gd name="T7" fmla="*/ 16 h 636"/>
                  <a:gd name="T8" fmla="*/ 376 w 624"/>
                  <a:gd name="T9" fmla="*/ 54 h 636"/>
                  <a:gd name="T10" fmla="*/ 370 w 624"/>
                  <a:gd name="T11" fmla="*/ 82 h 636"/>
                  <a:gd name="T12" fmla="*/ 362 w 624"/>
                  <a:gd name="T13" fmla="*/ 112 h 636"/>
                  <a:gd name="T14" fmla="*/ 350 w 624"/>
                  <a:gd name="T15" fmla="*/ 144 h 636"/>
                  <a:gd name="T16" fmla="*/ 334 w 624"/>
                  <a:gd name="T17" fmla="*/ 178 h 636"/>
                  <a:gd name="T18" fmla="*/ 314 w 624"/>
                  <a:gd name="T19" fmla="*/ 212 h 636"/>
                  <a:gd name="T20" fmla="*/ 302 w 624"/>
                  <a:gd name="T21" fmla="*/ 230 h 636"/>
                  <a:gd name="T22" fmla="*/ 288 w 624"/>
                  <a:gd name="T23" fmla="*/ 246 h 636"/>
                  <a:gd name="T24" fmla="*/ 272 w 624"/>
                  <a:gd name="T25" fmla="*/ 262 h 636"/>
                  <a:gd name="T26" fmla="*/ 256 w 624"/>
                  <a:gd name="T27" fmla="*/ 280 h 636"/>
                  <a:gd name="T28" fmla="*/ 238 w 624"/>
                  <a:gd name="T29" fmla="*/ 294 h 636"/>
                  <a:gd name="T30" fmla="*/ 220 w 624"/>
                  <a:gd name="T31" fmla="*/ 310 h 636"/>
                  <a:gd name="T32" fmla="*/ 198 w 624"/>
                  <a:gd name="T33" fmla="*/ 324 h 636"/>
                  <a:gd name="T34" fmla="*/ 176 w 624"/>
                  <a:gd name="T35" fmla="*/ 338 h 636"/>
                  <a:gd name="T36" fmla="*/ 152 w 624"/>
                  <a:gd name="T37" fmla="*/ 350 h 636"/>
                  <a:gd name="T38" fmla="*/ 124 w 624"/>
                  <a:gd name="T39" fmla="*/ 360 h 636"/>
                  <a:gd name="T40" fmla="*/ 96 w 624"/>
                  <a:gd name="T41" fmla="*/ 370 h 636"/>
                  <a:gd name="T42" fmla="*/ 66 w 624"/>
                  <a:gd name="T43" fmla="*/ 380 h 636"/>
                  <a:gd name="T44" fmla="*/ 34 w 624"/>
                  <a:gd name="T45" fmla="*/ 386 h 636"/>
                  <a:gd name="T46" fmla="*/ 0 w 624"/>
                  <a:gd name="T47" fmla="*/ 392 h 636"/>
                  <a:gd name="T48" fmla="*/ 0 w 624"/>
                  <a:gd name="T49" fmla="*/ 392 h 636"/>
                  <a:gd name="T50" fmla="*/ 0 w 624"/>
                  <a:gd name="T51" fmla="*/ 636 h 636"/>
                  <a:gd name="T52" fmla="*/ 0 w 624"/>
                  <a:gd name="T53" fmla="*/ 636 h 636"/>
                  <a:gd name="T54" fmla="*/ 26 w 624"/>
                  <a:gd name="T55" fmla="*/ 636 h 636"/>
                  <a:gd name="T56" fmla="*/ 56 w 624"/>
                  <a:gd name="T57" fmla="*/ 634 h 636"/>
                  <a:gd name="T58" fmla="*/ 94 w 624"/>
                  <a:gd name="T59" fmla="*/ 628 h 636"/>
                  <a:gd name="T60" fmla="*/ 140 w 624"/>
                  <a:gd name="T61" fmla="*/ 620 h 636"/>
                  <a:gd name="T62" fmla="*/ 192 w 624"/>
                  <a:gd name="T63" fmla="*/ 608 h 636"/>
                  <a:gd name="T64" fmla="*/ 220 w 624"/>
                  <a:gd name="T65" fmla="*/ 600 h 636"/>
                  <a:gd name="T66" fmla="*/ 248 w 624"/>
                  <a:gd name="T67" fmla="*/ 590 h 636"/>
                  <a:gd name="T68" fmla="*/ 276 w 624"/>
                  <a:gd name="T69" fmla="*/ 578 h 636"/>
                  <a:gd name="T70" fmla="*/ 306 w 624"/>
                  <a:gd name="T71" fmla="*/ 564 h 636"/>
                  <a:gd name="T72" fmla="*/ 334 w 624"/>
                  <a:gd name="T73" fmla="*/ 550 h 636"/>
                  <a:gd name="T74" fmla="*/ 362 w 624"/>
                  <a:gd name="T75" fmla="*/ 532 h 636"/>
                  <a:gd name="T76" fmla="*/ 392 w 624"/>
                  <a:gd name="T77" fmla="*/ 512 h 636"/>
                  <a:gd name="T78" fmla="*/ 418 w 624"/>
                  <a:gd name="T79" fmla="*/ 490 h 636"/>
                  <a:gd name="T80" fmla="*/ 446 w 624"/>
                  <a:gd name="T81" fmla="*/ 466 h 636"/>
                  <a:gd name="T82" fmla="*/ 472 w 624"/>
                  <a:gd name="T83" fmla="*/ 440 h 636"/>
                  <a:gd name="T84" fmla="*/ 496 w 624"/>
                  <a:gd name="T85" fmla="*/ 410 h 636"/>
                  <a:gd name="T86" fmla="*/ 518 w 624"/>
                  <a:gd name="T87" fmla="*/ 378 h 636"/>
                  <a:gd name="T88" fmla="*/ 540 w 624"/>
                  <a:gd name="T89" fmla="*/ 342 h 636"/>
                  <a:gd name="T90" fmla="*/ 560 w 624"/>
                  <a:gd name="T91" fmla="*/ 304 h 636"/>
                  <a:gd name="T92" fmla="*/ 576 w 624"/>
                  <a:gd name="T93" fmla="*/ 262 h 636"/>
                  <a:gd name="T94" fmla="*/ 592 w 624"/>
                  <a:gd name="T95" fmla="*/ 216 h 636"/>
                  <a:gd name="T96" fmla="*/ 604 w 624"/>
                  <a:gd name="T97" fmla="*/ 168 h 636"/>
                  <a:gd name="T98" fmla="*/ 614 w 624"/>
                  <a:gd name="T99" fmla="*/ 116 h 636"/>
                  <a:gd name="T100" fmla="*/ 620 w 624"/>
                  <a:gd name="T101" fmla="*/ 60 h 636"/>
                  <a:gd name="T102" fmla="*/ 624 w 624"/>
                  <a:gd name="T103" fmla="*/ 0 h 636"/>
                  <a:gd name="T104" fmla="*/ 624 w 624"/>
                  <a:gd name="T105" fmla="*/ 0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4" h="636">
                    <a:moveTo>
                      <a:pt x="624" y="0"/>
                    </a:moveTo>
                    <a:lnTo>
                      <a:pt x="382" y="0"/>
                    </a:lnTo>
                    <a:lnTo>
                      <a:pt x="382" y="0"/>
                    </a:lnTo>
                    <a:lnTo>
                      <a:pt x="382" y="16"/>
                    </a:lnTo>
                    <a:lnTo>
                      <a:pt x="376" y="54"/>
                    </a:lnTo>
                    <a:lnTo>
                      <a:pt x="370" y="82"/>
                    </a:lnTo>
                    <a:lnTo>
                      <a:pt x="362" y="112"/>
                    </a:lnTo>
                    <a:lnTo>
                      <a:pt x="350" y="144"/>
                    </a:lnTo>
                    <a:lnTo>
                      <a:pt x="334" y="178"/>
                    </a:lnTo>
                    <a:lnTo>
                      <a:pt x="314" y="212"/>
                    </a:lnTo>
                    <a:lnTo>
                      <a:pt x="302" y="230"/>
                    </a:lnTo>
                    <a:lnTo>
                      <a:pt x="288" y="246"/>
                    </a:lnTo>
                    <a:lnTo>
                      <a:pt x="272" y="262"/>
                    </a:lnTo>
                    <a:lnTo>
                      <a:pt x="256" y="280"/>
                    </a:lnTo>
                    <a:lnTo>
                      <a:pt x="238" y="294"/>
                    </a:lnTo>
                    <a:lnTo>
                      <a:pt x="220" y="310"/>
                    </a:lnTo>
                    <a:lnTo>
                      <a:pt x="198" y="324"/>
                    </a:lnTo>
                    <a:lnTo>
                      <a:pt x="176" y="338"/>
                    </a:lnTo>
                    <a:lnTo>
                      <a:pt x="152" y="350"/>
                    </a:lnTo>
                    <a:lnTo>
                      <a:pt x="124" y="360"/>
                    </a:lnTo>
                    <a:lnTo>
                      <a:pt x="96" y="370"/>
                    </a:lnTo>
                    <a:lnTo>
                      <a:pt x="66" y="380"/>
                    </a:lnTo>
                    <a:lnTo>
                      <a:pt x="34" y="386"/>
                    </a:lnTo>
                    <a:lnTo>
                      <a:pt x="0" y="392"/>
                    </a:lnTo>
                    <a:lnTo>
                      <a:pt x="0" y="392"/>
                    </a:lnTo>
                    <a:lnTo>
                      <a:pt x="0" y="636"/>
                    </a:lnTo>
                    <a:lnTo>
                      <a:pt x="0" y="636"/>
                    </a:lnTo>
                    <a:lnTo>
                      <a:pt x="26" y="636"/>
                    </a:lnTo>
                    <a:lnTo>
                      <a:pt x="56" y="634"/>
                    </a:lnTo>
                    <a:lnTo>
                      <a:pt x="94" y="628"/>
                    </a:lnTo>
                    <a:lnTo>
                      <a:pt x="140" y="620"/>
                    </a:lnTo>
                    <a:lnTo>
                      <a:pt x="192" y="608"/>
                    </a:lnTo>
                    <a:lnTo>
                      <a:pt x="220" y="600"/>
                    </a:lnTo>
                    <a:lnTo>
                      <a:pt x="248" y="590"/>
                    </a:lnTo>
                    <a:lnTo>
                      <a:pt x="276" y="578"/>
                    </a:lnTo>
                    <a:lnTo>
                      <a:pt x="306" y="564"/>
                    </a:lnTo>
                    <a:lnTo>
                      <a:pt x="334" y="550"/>
                    </a:lnTo>
                    <a:lnTo>
                      <a:pt x="362" y="532"/>
                    </a:lnTo>
                    <a:lnTo>
                      <a:pt x="392" y="512"/>
                    </a:lnTo>
                    <a:lnTo>
                      <a:pt x="418" y="490"/>
                    </a:lnTo>
                    <a:lnTo>
                      <a:pt x="446" y="466"/>
                    </a:lnTo>
                    <a:lnTo>
                      <a:pt x="472" y="440"/>
                    </a:lnTo>
                    <a:lnTo>
                      <a:pt x="496" y="410"/>
                    </a:lnTo>
                    <a:lnTo>
                      <a:pt x="518" y="378"/>
                    </a:lnTo>
                    <a:lnTo>
                      <a:pt x="540" y="342"/>
                    </a:lnTo>
                    <a:lnTo>
                      <a:pt x="560" y="304"/>
                    </a:lnTo>
                    <a:lnTo>
                      <a:pt x="576" y="262"/>
                    </a:lnTo>
                    <a:lnTo>
                      <a:pt x="592" y="216"/>
                    </a:lnTo>
                    <a:lnTo>
                      <a:pt x="604" y="168"/>
                    </a:lnTo>
                    <a:lnTo>
                      <a:pt x="614" y="116"/>
                    </a:lnTo>
                    <a:lnTo>
                      <a:pt x="620" y="60"/>
                    </a:lnTo>
                    <a:lnTo>
                      <a:pt x="624" y="0"/>
                    </a:lnTo>
                    <a:lnTo>
                      <a:pt x="624" y="0"/>
                    </a:lnTo>
                    <a:close/>
                  </a:path>
                </a:pathLst>
              </a:custGeom>
              <a:solidFill>
                <a:srgbClr val="225E6C"/>
              </a:solidFill>
              <a:ln>
                <a:noFill/>
              </a:ln>
            </p:spPr>
            <p:txBody>
              <a:bodyPr lIns="146078" tIns="73039" rIns="146078" bIns="73039"/>
              <a:lstStyle/>
              <a:p>
                <a:pPr eaLnBrk="1" fontAlgn="auto" hangingPunct="1">
                  <a:spcBef>
                    <a:spcPts val="0"/>
                  </a:spcBef>
                  <a:spcAft>
                    <a:spcPts val="0"/>
                  </a:spcAft>
                  <a:defRPr/>
                </a:pPr>
                <a:endParaRPr lang="id-ID" sz="2875" dirty="0">
                  <a:latin typeface="+mj-lt"/>
                </a:endParaRPr>
              </a:p>
            </p:txBody>
          </p:sp>
          <p:sp>
            <p:nvSpPr>
              <p:cNvPr id="27" name="Freeform 13"/>
              <p:cNvSpPr/>
              <p:nvPr/>
            </p:nvSpPr>
            <p:spPr bwMode="auto">
              <a:xfrm flipH="1">
                <a:off x="7010630" y="3396343"/>
                <a:ext cx="3233601" cy="2860142"/>
              </a:xfrm>
              <a:custGeom>
                <a:avLst/>
                <a:gdLst>
                  <a:gd name="T0" fmla="*/ 1192 w 2052"/>
                  <a:gd name="T1" fmla="*/ 1815 h 1815"/>
                  <a:gd name="T2" fmla="*/ 1158 w 2052"/>
                  <a:gd name="T3" fmla="*/ 1733 h 1815"/>
                  <a:gd name="T4" fmla="*/ 1170 w 2052"/>
                  <a:gd name="T5" fmla="*/ 1643 h 1815"/>
                  <a:gd name="T6" fmla="*/ 1228 w 2052"/>
                  <a:gd name="T7" fmla="*/ 1573 h 1815"/>
                  <a:gd name="T8" fmla="*/ 1340 w 2052"/>
                  <a:gd name="T9" fmla="*/ 1545 h 1815"/>
                  <a:gd name="T10" fmla="*/ 1422 w 2052"/>
                  <a:gd name="T11" fmla="*/ 1561 h 1815"/>
                  <a:gd name="T12" fmla="*/ 1490 w 2052"/>
                  <a:gd name="T13" fmla="*/ 1623 h 1815"/>
                  <a:gd name="T14" fmla="*/ 1512 w 2052"/>
                  <a:gd name="T15" fmla="*/ 1711 h 1815"/>
                  <a:gd name="T16" fmla="*/ 1492 w 2052"/>
                  <a:gd name="T17" fmla="*/ 1797 h 1815"/>
                  <a:gd name="T18" fmla="*/ 1704 w 2052"/>
                  <a:gd name="T19" fmla="*/ 1725 h 1815"/>
                  <a:gd name="T20" fmla="*/ 1696 w 2052"/>
                  <a:gd name="T21" fmla="*/ 1623 h 1815"/>
                  <a:gd name="T22" fmla="*/ 1658 w 2052"/>
                  <a:gd name="T23" fmla="*/ 1465 h 1815"/>
                  <a:gd name="T24" fmla="*/ 1748 w 2052"/>
                  <a:gd name="T25" fmla="*/ 1375 h 1815"/>
                  <a:gd name="T26" fmla="*/ 2038 w 2052"/>
                  <a:gd name="T27" fmla="*/ 1153 h 1815"/>
                  <a:gd name="T28" fmla="*/ 2050 w 2052"/>
                  <a:gd name="T29" fmla="*/ 1131 h 1815"/>
                  <a:gd name="T30" fmla="*/ 2038 w 2052"/>
                  <a:gd name="T31" fmla="*/ 1067 h 1815"/>
                  <a:gd name="T32" fmla="*/ 1916 w 2052"/>
                  <a:gd name="T33" fmla="*/ 848 h 1815"/>
                  <a:gd name="T34" fmla="*/ 1822 w 2052"/>
                  <a:gd name="T35" fmla="*/ 694 h 1815"/>
                  <a:gd name="T36" fmla="*/ 1756 w 2052"/>
                  <a:gd name="T37" fmla="*/ 680 h 1815"/>
                  <a:gd name="T38" fmla="*/ 1654 w 2052"/>
                  <a:gd name="T39" fmla="*/ 712 h 1815"/>
                  <a:gd name="T40" fmla="*/ 1310 w 2052"/>
                  <a:gd name="T41" fmla="*/ 868 h 1815"/>
                  <a:gd name="T42" fmla="*/ 1208 w 2052"/>
                  <a:gd name="T43" fmla="*/ 768 h 1815"/>
                  <a:gd name="T44" fmla="*/ 1100 w 2052"/>
                  <a:gd name="T45" fmla="*/ 692 h 1815"/>
                  <a:gd name="T46" fmla="*/ 1146 w 2052"/>
                  <a:gd name="T47" fmla="*/ 454 h 1815"/>
                  <a:gd name="T48" fmla="*/ 1196 w 2052"/>
                  <a:gd name="T49" fmla="*/ 210 h 1815"/>
                  <a:gd name="T50" fmla="*/ 1182 w 2052"/>
                  <a:gd name="T51" fmla="*/ 172 h 1815"/>
                  <a:gd name="T52" fmla="*/ 1104 w 2052"/>
                  <a:gd name="T53" fmla="*/ 116 h 1815"/>
                  <a:gd name="T54" fmla="*/ 908 w 2052"/>
                  <a:gd name="T55" fmla="*/ 52 h 1815"/>
                  <a:gd name="T56" fmla="*/ 748 w 2052"/>
                  <a:gd name="T57" fmla="*/ 2 h 1815"/>
                  <a:gd name="T58" fmla="*/ 704 w 2052"/>
                  <a:gd name="T59" fmla="*/ 10 h 1815"/>
                  <a:gd name="T60" fmla="*/ 648 w 2052"/>
                  <a:gd name="T61" fmla="*/ 72 h 1815"/>
                  <a:gd name="T62" fmla="*/ 538 w 2052"/>
                  <a:gd name="T63" fmla="*/ 296 h 1815"/>
                  <a:gd name="T64" fmla="*/ 348 w 2052"/>
                  <a:gd name="T65" fmla="*/ 774 h 1815"/>
                  <a:gd name="T66" fmla="*/ 330 w 2052"/>
                  <a:gd name="T67" fmla="*/ 728 h 1815"/>
                  <a:gd name="T68" fmla="*/ 288 w 2052"/>
                  <a:gd name="T69" fmla="*/ 684 h 1815"/>
                  <a:gd name="T70" fmla="*/ 220 w 2052"/>
                  <a:gd name="T71" fmla="*/ 654 h 1815"/>
                  <a:gd name="T72" fmla="*/ 114 w 2052"/>
                  <a:gd name="T73" fmla="*/ 658 h 1815"/>
                  <a:gd name="T74" fmla="*/ 60 w 2052"/>
                  <a:gd name="T75" fmla="*/ 684 h 1815"/>
                  <a:gd name="T76" fmla="*/ 20 w 2052"/>
                  <a:gd name="T77" fmla="*/ 730 h 1815"/>
                  <a:gd name="T78" fmla="*/ 0 w 2052"/>
                  <a:gd name="T79" fmla="*/ 792 h 1815"/>
                  <a:gd name="T80" fmla="*/ 2 w 2052"/>
                  <a:gd name="T81" fmla="*/ 850 h 1815"/>
                  <a:gd name="T82" fmla="*/ 24 w 2052"/>
                  <a:gd name="T83" fmla="*/ 914 h 1815"/>
                  <a:gd name="T84" fmla="*/ 60 w 2052"/>
                  <a:gd name="T85" fmla="*/ 963 h 1815"/>
                  <a:gd name="T86" fmla="*/ 108 w 2052"/>
                  <a:gd name="T87" fmla="*/ 993 h 1815"/>
                  <a:gd name="T88" fmla="*/ 164 w 2052"/>
                  <a:gd name="T89" fmla="*/ 1003 h 1815"/>
                  <a:gd name="T90" fmla="*/ 222 w 2052"/>
                  <a:gd name="T91" fmla="*/ 995 h 1815"/>
                  <a:gd name="T92" fmla="*/ 278 w 2052"/>
                  <a:gd name="T93" fmla="*/ 965 h 1815"/>
                  <a:gd name="T94" fmla="*/ 328 w 2052"/>
                  <a:gd name="T95" fmla="*/ 914 h 1815"/>
                  <a:gd name="T96" fmla="*/ 348 w 2052"/>
                  <a:gd name="T97" fmla="*/ 1195 h 1815"/>
                  <a:gd name="T98" fmla="*/ 438 w 2052"/>
                  <a:gd name="T99" fmla="*/ 1205 h 1815"/>
                  <a:gd name="T100" fmla="*/ 586 w 2052"/>
                  <a:gd name="T101" fmla="*/ 1245 h 1815"/>
                  <a:gd name="T102" fmla="*/ 698 w 2052"/>
                  <a:gd name="T103" fmla="*/ 1301 h 1815"/>
                  <a:gd name="T104" fmla="*/ 806 w 2052"/>
                  <a:gd name="T105" fmla="*/ 1393 h 1815"/>
                  <a:gd name="T106" fmla="*/ 896 w 2052"/>
                  <a:gd name="T107" fmla="*/ 1525 h 1815"/>
                  <a:gd name="T108" fmla="*/ 958 w 2052"/>
                  <a:gd name="T109" fmla="*/ 1705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52" h="1815">
                    <a:moveTo>
                      <a:pt x="972" y="1815"/>
                    </a:moveTo>
                    <a:lnTo>
                      <a:pt x="972" y="1815"/>
                    </a:lnTo>
                    <a:lnTo>
                      <a:pt x="1192" y="1815"/>
                    </a:lnTo>
                    <a:lnTo>
                      <a:pt x="1192" y="1815"/>
                    </a:lnTo>
                    <a:lnTo>
                      <a:pt x="1180" y="1797"/>
                    </a:lnTo>
                    <a:lnTo>
                      <a:pt x="1170" y="1777"/>
                    </a:lnTo>
                    <a:lnTo>
                      <a:pt x="1164" y="1755"/>
                    </a:lnTo>
                    <a:lnTo>
                      <a:pt x="1158" y="1733"/>
                    </a:lnTo>
                    <a:lnTo>
                      <a:pt x="1158" y="1711"/>
                    </a:lnTo>
                    <a:lnTo>
                      <a:pt x="1158" y="1687"/>
                    </a:lnTo>
                    <a:lnTo>
                      <a:pt x="1162" y="1665"/>
                    </a:lnTo>
                    <a:lnTo>
                      <a:pt x="1170" y="1643"/>
                    </a:lnTo>
                    <a:lnTo>
                      <a:pt x="1180" y="1623"/>
                    </a:lnTo>
                    <a:lnTo>
                      <a:pt x="1192" y="1605"/>
                    </a:lnTo>
                    <a:lnTo>
                      <a:pt x="1208" y="1587"/>
                    </a:lnTo>
                    <a:lnTo>
                      <a:pt x="1228" y="1573"/>
                    </a:lnTo>
                    <a:lnTo>
                      <a:pt x="1252" y="1561"/>
                    </a:lnTo>
                    <a:lnTo>
                      <a:pt x="1278" y="1551"/>
                    </a:lnTo>
                    <a:lnTo>
                      <a:pt x="1308" y="1547"/>
                    </a:lnTo>
                    <a:lnTo>
                      <a:pt x="1340" y="1545"/>
                    </a:lnTo>
                    <a:lnTo>
                      <a:pt x="1340" y="1545"/>
                    </a:lnTo>
                    <a:lnTo>
                      <a:pt x="1370" y="1547"/>
                    </a:lnTo>
                    <a:lnTo>
                      <a:pt x="1398" y="1551"/>
                    </a:lnTo>
                    <a:lnTo>
                      <a:pt x="1422" y="1561"/>
                    </a:lnTo>
                    <a:lnTo>
                      <a:pt x="1444" y="1573"/>
                    </a:lnTo>
                    <a:lnTo>
                      <a:pt x="1462" y="1587"/>
                    </a:lnTo>
                    <a:lnTo>
                      <a:pt x="1478" y="1605"/>
                    </a:lnTo>
                    <a:lnTo>
                      <a:pt x="1490" y="1623"/>
                    </a:lnTo>
                    <a:lnTo>
                      <a:pt x="1500" y="1643"/>
                    </a:lnTo>
                    <a:lnTo>
                      <a:pt x="1508" y="1665"/>
                    </a:lnTo>
                    <a:lnTo>
                      <a:pt x="1512" y="1687"/>
                    </a:lnTo>
                    <a:lnTo>
                      <a:pt x="1512" y="1711"/>
                    </a:lnTo>
                    <a:lnTo>
                      <a:pt x="1512" y="1733"/>
                    </a:lnTo>
                    <a:lnTo>
                      <a:pt x="1508" y="1755"/>
                    </a:lnTo>
                    <a:lnTo>
                      <a:pt x="1502" y="1777"/>
                    </a:lnTo>
                    <a:lnTo>
                      <a:pt x="1492" y="1797"/>
                    </a:lnTo>
                    <a:lnTo>
                      <a:pt x="1480" y="1815"/>
                    </a:lnTo>
                    <a:lnTo>
                      <a:pt x="1480" y="1815"/>
                    </a:lnTo>
                    <a:lnTo>
                      <a:pt x="2038" y="1815"/>
                    </a:lnTo>
                    <a:lnTo>
                      <a:pt x="1704" y="1725"/>
                    </a:lnTo>
                    <a:lnTo>
                      <a:pt x="1704" y="1725"/>
                    </a:lnTo>
                    <a:lnTo>
                      <a:pt x="1704" y="1701"/>
                    </a:lnTo>
                    <a:lnTo>
                      <a:pt x="1702" y="1665"/>
                    </a:lnTo>
                    <a:lnTo>
                      <a:pt x="1696" y="1623"/>
                    </a:lnTo>
                    <a:lnTo>
                      <a:pt x="1690" y="1579"/>
                    </a:lnTo>
                    <a:lnTo>
                      <a:pt x="1680" y="1535"/>
                    </a:lnTo>
                    <a:lnTo>
                      <a:pt x="1670" y="1495"/>
                    </a:lnTo>
                    <a:lnTo>
                      <a:pt x="1658" y="1465"/>
                    </a:lnTo>
                    <a:lnTo>
                      <a:pt x="1654" y="1453"/>
                    </a:lnTo>
                    <a:lnTo>
                      <a:pt x="1648" y="1445"/>
                    </a:lnTo>
                    <a:lnTo>
                      <a:pt x="1648" y="1445"/>
                    </a:lnTo>
                    <a:lnTo>
                      <a:pt x="1748" y="1375"/>
                    </a:lnTo>
                    <a:lnTo>
                      <a:pt x="1868" y="1287"/>
                    </a:lnTo>
                    <a:lnTo>
                      <a:pt x="1976" y="1203"/>
                    </a:lnTo>
                    <a:lnTo>
                      <a:pt x="2014" y="1173"/>
                    </a:lnTo>
                    <a:lnTo>
                      <a:pt x="2038" y="1153"/>
                    </a:lnTo>
                    <a:lnTo>
                      <a:pt x="2038" y="1153"/>
                    </a:lnTo>
                    <a:lnTo>
                      <a:pt x="2042" y="1145"/>
                    </a:lnTo>
                    <a:lnTo>
                      <a:pt x="2046" y="1139"/>
                    </a:lnTo>
                    <a:lnTo>
                      <a:pt x="2050" y="1131"/>
                    </a:lnTo>
                    <a:lnTo>
                      <a:pt x="2052" y="1123"/>
                    </a:lnTo>
                    <a:lnTo>
                      <a:pt x="2050" y="1105"/>
                    </a:lnTo>
                    <a:lnTo>
                      <a:pt x="2046" y="1087"/>
                    </a:lnTo>
                    <a:lnTo>
                      <a:pt x="2038" y="1067"/>
                    </a:lnTo>
                    <a:lnTo>
                      <a:pt x="2030" y="1049"/>
                    </a:lnTo>
                    <a:lnTo>
                      <a:pt x="2008" y="1009"/>
                    </a:lnTo>
                    <a:lnTo>
                      <a:pt x="2008" y="1009"/>
                    </a:lnTo>
                    <a:lnTo>
                      <a:pt x="1916" y="848"/>
                    </a:lnTo>
                    <a:lnTo>
                      <a:pt x="1864" y="758"/>
                    </a:lnTo>
                    <a:lnTo>
                      <a:pt x="1832" y="704"/>
                    </a:lnTo>
                    <a:lnTo>
                      <a:pt x="1832" y="704"/>
                    </a:lnTo>
                    <a:lnTo>
                      <a:pt x="1822" y="694"/>
                    </a:lnTo>
                    <a:lnTo>
                      <a:pt x="1812" y="686"/>
                    </a:lnTo>
                    <a:lnTo>
                      <a:pt x="1796" y="682"/>
                    </a:lnTo>
                    <a:lnTo>
                      <a:pt x="1778" y="680"/>
                    </a:lnTo>
                    <a:lnTo>
                      <a:pt x="1756" y="680"/>
                    </a:lnTo>
                    <a:lnTo>
                      <a:pt x="1728" y="686"/>
                    </a:lnTo>
                    <a:lnTo>
                      <a:pt x="1694" y="696"/>
                    </a:lnTo>
                    <a:lnTo>
                      <a:pt x="1654" y="712"/>
                    </a:lnTo>
                    <a:lnTo>
                      <a:pt x="1654" y="712"/>
                    </a:lnTo>
                    <a:lnTo>
                      <a:pt x="1552" y="756"/>
                    </a:lnTo>
                    <a:lnTo>
                      <a:pt x="1438" y="806"/>
                    </a:lnTo>
                    <a:lnTo>
                      <a:pt x="1310" y="868"/>
                    </a:lnTo>
                    <a:lnTo>
                      <a:pt x="1310" y="868"/>
                    </a:lnTo>
                    <a:lnTo>
                      <a:pt x="1294" y="848"/>
                    </a:lnTo>
                    <a:lnTo>
                      <a:pt x="1270" y="822"/>
                    </a:lnTo>
                    <a:lnTo>
                      <a:pt x="1240" y="796"/>
                    </a:lnTo>
                    <a:lnTo>
                      <a:pt x="1208" y="768"/>
                    </a:lnTo>
                    <a:lnTo>
                      <a:pt x="1176" y="742"/>
                    </a:lnTo>
                    <a:lnTo>
                      <a:pt x="1146" y="720"/>
                    </a:lnTo>
                    <a:lnTo>
                      <a:pt x="1120" y="702"/>
                    </a:lnTo>
                    <a:lnTo>
                      <a:pt x="1100" y="692"/>
                    </a:lnTo>
                    <a:lnTo>
                      <a:pt x="1100" y="692"/>
                    </a:lnTo>
                    <a:lnTo>
                      <a:pt x="1106" y="650"/>
                    </a:lnTo>
                    <a:lnTo>
                      <a:pt x="1116" y="592"/>
                    </a:lnTo>
                    <a:lnTo>
                      <a:pt x="1146" y="454"/>
                    </a:lnTo>
                    <a:lnTo>
                      <a:pt x="1194" y="232"/>
                    </a:lnTo>
                    <a:lnTo>
                      <a:pt x="1194" y="232"/>
                    </a:lnTo>
                    <a:lnTo>
                      <a:pt x="1196" y="220"/>
                    </a:lnTo>
                    <a:lnTo>
                      <a:pt x="1196" y="210"/>
                    </a:lnTo>
                    <a:lnTo>
                      <a:pt x="1194" y="200"/>
                    </a:lnTo>
                    <a:lnTo>
                      <a:pt x="1192" y="190"/>
                    </a:lnTo>
                    <a:lnTo>
                      <a:pt x="1188" y="180"/>
                    </a:lnTo>
                    <a:lnTo>
                      <a:pt x="1182" y="172"/>
                    </a:lnTo>
                    <a:lnTo>
                      <a:pt x="1168" y="156"/>
                    </a:lnTo>
                    <a:lnTo>
                      <a:pt x="1150" y="140"/>
                    </a:lnTo>
                    <a:lnTo>
                      <a:pt x="1128" y="128"/>
                    </a:lnTo>
                    <a:lnTo>
                      <a:pt x="1104" y="116"/>
                    </a:lnTo>
                    <a:lnTo>
                      <a:pt x="1076" y="106"/>
                    </a:lnTo>
                    <a:lnTo>
                      <a:pt x="1076" y="106"/>
                    </a:lnTo>
                    <a:lnTo>
                      <a:pt x="1002" y="82"/>
                    </a:lnTo>
                    <a:lnTo>
                      <a:pt x="908" y="52"/>
                    </a:lnTo>
                    <a:lnTo>
                      <a:pt x="820" y="24"/>
                    </a:lnTo>
                    <a:lnTo>
                      <a:pt x="758" y="4"/>
                    </a:lnTo>
                    <a:lnTo>
                      <a:pt x="758" y="4"/>
                    </a:lnTo>
                    <a:lnTo>
                      <a:pt x="748" y="2"/>
                    </a:lnTo>
                    <a:lnTo>
                      <a:pt x="740" y="0"/>
                    </a:lnTo>
                    <a:lnTo>
                      <a:pt x="730" y="0"/>
                    </a:lnTo>
                    <a:lnTo>
                      <a:pt x="722" y="2"/>
                    </a:lnTo>
                    <a:lnTo>
                      <a:pt x="704" y="10"/>
                    </a:lnTo>
                    <a:lnTo>
                      <a:pt x="690" y="22"/>
                    </a:lnTo>
                    <a:lnTo>
                      <a:pt x="674" y="36"/>
                    </a:lnTo>
                    <a:lnTo>
                      <a:pt x="660" y="54"/>
                    </a:lnTo>
                    <a:lnTo>
                      <a:pt x="648" y="72"/>
                    </a:lnTo>
                    <a:lnTo>
                      <a:pt x="636" y="94"/>
                    </a:lnTo>
                    <a:lnTo>
                      <a:pt x="636" y="94"/>
                    </a:lnTo>
                    <a:lnTo>
                      <a:pt x="596" y="174"/>
                    </a:lnTo>
                    <a:lnTo>
                      <a:pt x="538" y="296"/>
                    </a:lnTo>
                    <a:lnTo>
                      <a:pt x="464" y="456"/>
                    </a:lnTo>
                    <a:lnTo>
                      <a:pt x="348" y="454"/>
                    </a:lnTo>
                    <a:lnTo>
                      <a:pt x="348" y="454"/>
                    </a:lnTo>
                    <a:lnTo>
                      <a:pt x="348" y="774"/>
                    </a:lnTo>
                    <a:lnTo>
                      <a:pt x="348" y="774"/>
                    </a:lnTo>
                    <a:lnTo>
                      <a:pt x="344" y="758"/>
                    </a:lnTo>
                    <a:lnTo>
                      <a:pt x="336" y="742"/>
                    </a:lnTo>
                    <a:lnTo>
                      <a:pt x="330" y="728"/>
                    </a:lnTo>
                    <a:lnTo>
                      <a:pt x="320" y="716"/>
                    </a:lnTo>
                    <a:lnTo>
                      <a:pt x="312" y="704"/>
                    </a:lnTo>
                    <a:lnTo>
                      <a:pt x="300" y="694"/>
                    </a:lnTo>
                    <a:lnTo>
                      <a:pt x="288" y="684"/>
                    </a:lnTo>
                    <a:lnTo>
                      <a:pt x="276" y="676"/>
                    </a:lnTo>
                    <a:lnTo>
                      <a:pt x="262" y="668"/>
                    </a:lnTo>
                    <a:lnTo>
                      <a:pt x="248" y="662"/>
                    </a:lnTo>
                    <a:lnTo>
                      <a:pt x="220" y="654"/>
                    </a:lnTo>
                    <a:lnTo>
                      <a:pt x="190" y="648"/>
                    </a:lnTo>
                    <a:lnTo>
                      <a:pt x="158" y="648"/>
                    </a:lnTo>
                    <a:lnTo>
                      <a:pt x="128" y="654"/>
                    </a:lnTo>
                    <a:lnTo>
                      <a:pt x="114" y="658"/>
                    </a:lnTo>
                    <a:lnTo>
                      <a:pt x="98" y="662"/>
                    </a:lnTo>
                    <a:lnTo>
                      <a:pt x="86" y="668"/>
                    </a:lnTo>
                    <a:lnTo>
                      <a:pt x="72" y="676"/>
                    </a:lnTo>
                    <a:lnTo>
                      <a:pt x="60" y="684"/>
                    </a:lnTo>
                    <a:lnTo>
                      <a:pt x="48" y="694"/>
                    </a:lnTo>
                    <a:lnTo>
                      <a:pt x="38" y="704"/>
                    </a:lnTo>
                    <a:lnTo>
                      <a:pt x="28" y="716"/>
                    </a:lnTo>
                    <a:lnTo>
                      <a:pt x="20" y="730"/>
                    </a:lnTo>
                    <a:lnTo>
                      <a:pt x="12" y="744"/>
                    </a:lnTo>
                    <a:lnTo>
                      <a:pt x="8" y="760"/>
                    </a:lnTo>
                    <a:lnTo>
                      <a:pt x="2" y="776"/>
                    </a:lnTo>
                    <a:lnTo>
                      <a:pt x="0" y="792"/>
                    </a:lnTo>
                    <a:lnTo>
                      <a:pt x="0" y="812"/>
                    </a:lnTo>
                    <a:lnTo>
                      <a:pt x="0" y="812"/>
                    </a:lnTo>
                    <a:lnTo>
                      <a:pt x="0" y="832"/>
                    </a:lnTo>
                    <a:lnTo>
                      <a:pt x="2" y="850"/>
                    </a:lnTo>
                    <a:lnTo>
                      <a:pt x="6" y="868"/>
                    </a:lnTo>
                    <a:lnTo>
                      <a:pt x="10" y="884"/>
                    </a:lnTo>
                    <a:lnTo>
                      <a:pt x="16" y="900"/>
                    </a:lnTo>
                    <a:lnTo>
                      <a:pt x="24" y="914"/>
                    </a:lnTo>
                    <a:lnTo>
                      <a:pt x="30" y="929"/>
                    </a:lnTo>
                    <a:lnTo>
                      <a:pt x="40" y="941"/>
                    </a:lnTo>
                    <a:lnTo>
                      <a:pt x="50" y="953"/>
                    </a:lnTo>
                    <a:lnTo>
                      <a:pt x="60" y="963"/>
                    </a:lnTo>
                    <a:lnTo>
                      <a:pt x="72" y="971"/>
                    </a:lnTo>
                    <a:lnTo>
                      <a:pt x="84" y="979"/>
                    </a:lnTo>
                    <a:lnTo>
                      <a:pt x="96" y="987"/>
                    </a:lnTo>
                    <a:lnTo>
                      <a:pt x="108" y="993"/>
                    </a:lnTo>
                    <a:lnTo>
                      <a:pt x="122" y="997"/>
                    </a:lnTo>
                    <a:lnTo>
                      <a:pt x="136" y="1001"/>
                    </a:lnTo>
                    <a:lnTo>
                      <a:pt x="150" y="1003"/>
                    </a:lnTo>
                    <a:lnTo>
                      <a:pt x="164" y="1003"/>
                    </a:lnTo>
                    <a:lnTo>
                      <a:pt x="178" y="1003"/>
                    </a:lnTo>
                    <a:lnTo>
                      <a:pt x="194" y="1001"/>
                    </a:lnTo>
                    <a:lnTo>
                      <a:pt x="208" y="999"/>
                    </a:lnTo>
                    <a:lnTo>
                      <a:pt x="222" y="995"/>
                    </a:lnTo>
                    <a:lnTo>
                      <a:pt x="236" y="989"/>
                    </a:lnTo>
                    <a:lnTo>
                      <a:pt x="250" y="983"/>
                    </a:lnTo>
                    <a:lnTo>
                      <a:pt x="264" y="975"/>
                    </a:lnTo>
                    <a:lnTo>
                      <a:pt x="278" y="965"/>
                    </a:lnTo>
                    <a:lnTo>
                      <a:pt x="292" y="955"/>
                    </a:lnTo>
                    <a:lnTo>
                      <a:pt x="304" y="943"/>
                    </a:lnTo>
                    <a:lnTo>
                      <a:pt x="316" y="929"/>
                    </a:lnTo>
                    <a:lnTo>
                      <a:pt x="328" y="914"/>
                    </a:lnTo>
                    <a:lnTo>
                      <a:pt x="338" y="898"/>
                    </a:lnTo>
                    <a:lnTo>
                      <a:pt x="348" y="880"/>
                    </a:lnTo>
                    <a:lnTo>
                      <a:pt x="348" y="880"/>
                    </a:lnTo>
                    <a:lnTo>
                      <a:pt x="348" y="1195"/>
                    </a:lnTo>
                    <a:lnTo>
                      <a:pt x="348" y="1195"/>
                    </a:lnTo>
                    <a:lnTo>
                      <a:pt x="372" y="1197"/>
                    </a:lnTo>
                    <a:lnTo>
                      <a:pt x="402" y="1199"/>
                    </a:lnTo>
                    <a:lnTo>
                      <a:pt x="438" y="1205"/>
                    </a:lnTo>
                    <a:lnTo>
                      <a:pt x="482" y="1213"/>
                    </a:lnTo>
                    <a:lnTo>
                      <a:pt x="532" y="1225"/>
                    </a:lnTo>
                    <a:lnTo>
                      <a:pt x="560" y="1235"/>
                    </a:lnTo>
                    <a:lnTo>
                      <a:pt x="586" y="1245"/>
                    </a:lnTo>
                    <a:lnTo>
                      <a:pt x="614" y="1255"/>
                    </a:lnTo>
                    <a:lnTo>
                      <a:pt x="642" y="1269"/>
                    </a:lnTo>
                    <a:lnTo>
                      <a:pt x="670" y="1285"/>
                    </a:lnTo>
                    <a:lnTo>
                      <a:pt x="698" y="1301"/>
                    </a:lnTo>
                    <a:lnTo>
                      <a:pt x="726" y="1321"/>
                    </a:lnTo>
                    <a:lnTo>
                      <a:pt x="754" y="1343"/>
                    </a:lnTo>
                    <a:lnTo>
                      <a:pt x="780" y="1367"/>
                    </a:lnTo>
                    <a:lnTo>
                      <a:pt x="806" y="1393"/>
                    </a:lnTo>
                    <a:lnTo>
                      <a:pt x="832" y="1421"/>
                    </a:lnTo>
                    <a:lnTo>
                      <a:pt x="854" y="1453"/>
                    </a:lnTo>
                    <a:lnTo>
                      <a:pt x="876" y="1487"/>
                    </a:lnTo>
                    <a:lnTo>
                      <a:pt x="896" y="1525"/>
                    </a:lnTo>
                    <a:lnTo>
                      <a:pt x="916" y="1565"/>
                    </a:lnTo>
                    <a:lnTo>
                      <a:pt x="932" y="1607"/>
                    </a:lnTo>
                    <a:lnTo>
                      <a:pt x="946" y="1655"/>
                    </a:lnTo>
                    <a:lnTo>
                      <a:pt x="958" y="1705"/>
                    </a:lnTo>
                    <a:lnTo>
                      <a:pt x="966" y="1759"/>
                    </a:lnTo>
                    <a:lnTo>
                      <a:pt x="972" y="1815"/>
                    </a:lnTo>
                    <a:lnTo>
                      <a:pt x="972" y="1815"/>
                    </a:lnTo>
                    <a:close/>
                  </a:path>
                </a:pathLst>
              </a:custGeom>
              <a:solidFill>
                <a:srgbClr val="00A6B9"/>
              </a:solidFill>
              <a:ln w="0">
                <a:noFill/>
                <a:prstDash val="solid"/>
                <a:round/>
              </a:ln>
            </p:spPr>
            <p:txBody>
              <a:bodyPr lIns="146078" tIns="73039" rIns="146078" bIns="73039"/>
              <a:lstStyle/>
              <a:p>
                <a:pPr eaLnBrk="1" fontAlgn="auto" hangingPunct="1">
                  <a:spcBef>
                    <a:spcPts val="0"/>
                  </a:spcBef>
                  <a:spcAft>
                    <a:spcPts val="0"/>
                  </a:spcAft>
                  <a:defRPr/>
                </a:pPr>
                <a:endParaRPr lang="id-ID" sz="2875" dirty="0">
                  <a:latin typeface="+mj-lt"/>
                </a:endParaRPr>
              </a:p>
            </p:txBody>
          </p:sp>
          <p:sp>
            <p:nvSpPr>
              <p:cNvPr id="28" name="Freeform 14"/>
              <p:cNvSpPr/>
              <p:nvPr/>
            </p:nvSpPr>
            <p:spPr bwMode="auto">
              <a:xfrm flipH="1">
                <a:off x="6801089" y="5831114"/>
                <a:ext cx="2900240" cy="3396617"/>
              </a:xfrm>
              <a:custGeom>
                <a:avLst/>
                <a:gdLst>
                  <a:gd name="T0" fmla="*/ 1058 w 1840"/>
                  <a:gd name="T1" fmla="*/ 324 h 2155"/>
                  <a:gd name="T2" fmla="*/ 1108 w 1840"/>
                  <a:gd name="T3" fmla="*/ 294 h 2155"/>
                  <a:gd name="T4" fmla="*/ 1142 w 1840"/>
                  <a:gd name="T5" fmla="*/ 250 h 2155"/>
                  <a:gd name="T6" fmla="*/ 1160 w 1840"/>
                  <a:gd name="T7" fmla="*/ 142 h 2155"/>
                  <a:gd name="T8" fmla="*/ 1130 w 1840"/>
                  <a:gd name="T9" fmla="*/ 64 h 2155"/>
                  <a:gd name="T10" fmla="*/ 1086 w 1840"/>
                  <a:gd name="T11" fmla="*/ 24 h 2155"/>
                  <a:gd name="T12" fmla="*/ 1026 w 1840"/>
                  <a:gd name="T13" fmla="*/ 2 h 2155"/>
                  <a:gd name="T14" fmla="*/ 968 w 1840"/>
                  <a:gd name="T15" fmla="*/ 0 h 2155"/>
                  <a:gd name="T16" fmla="*/ 896 w 1840"/>
                  <a:gd name="T17" fmla="*/ 18 h 2155"/>
                  <a:gd name="T18" fmla="*/ 846 w 1840"/>
                  <a:gd name="T19" fmla="*/ 54 h 2155"/>
                  <a:gd name="T20" fmla="*/ 816 w 1840"/>
                  <a:gd name="T21" fmla="*/ 104 h 2155"/>
                  <a:gd name="T22" fmla="*/ 806 w 1840"/>
                  <a:gd name="T23" fmla="*/ 176 h 2155"/>
                  <a:gd name="T24" fmla="*/ 838 w 1840"/>
                  <a:gd name="T25" fmla="*/ 268 h 2155"/>
                  <a:gd name="T26" fmla="*/ 880 w 1840"/>
                  <a:gd name="T27" fmla="*/ 308 h 2155"/>
                  <a:gd name="T28" fmla="*/ 920 w 1840"/>
                  <a:gd name="T29" fmla="*/ 326 h 2155"/>
                  <a:gd name="T30" fmla="*/ 620 w 1840"/>
                  <a:gd name="T31" fmla="*/ 378 h 2155"/>
                  <a:gd name="T32" fmla="*/ 588 w 1840"/>
                  <a:gd name="T33" fmla="*/ 532 h 2155"/>
                  <a:gd name="T34" fmla="*/ 538 w 1840"/>
                  <a:gd name="T35" fmla="*/ 642 h 2155"/>
                  <a:gd name="T36" fmla="*/ 456 w 1840"/>
                  <a:gd name="T37" fmla="*/ 752 h 2155"/>
                  <a:gd name="T38" fmla="*/ 334 w 1840"/>
                  <a:gd name="T39" fmla="*/ 852 h 2155"/>
                  <a:gd name="T40" fmla="*/ 164 w 1840"/>
                  <a:gd name="T41" fmla="*/ 928 h 2155"/>
                  <a:gd name="T42" fmla="*/ 0 w 1840"/>
                  <a:gd name="T43" fmla="*/ 1166 h 2155"/>
                  <a:gd name="T44" fmla="*/ 64 w 1840"/>
                  <a:gd name="T45" fmla="*/ 1140 h 2155"/>
                  <a:gd name="T46" fmla="*/ 154 w 1840"/>
                  <a:gd name="T47" fmla="*/ 1152 h 2155"/>
                  <a:gd name="T48" fmla="*/ 228 w 1840"/>
                  <a:gd name="T49" fmla="*/ 1206 h 2155"/>
                  <a:gd name="T50" fmla="*/ 268 w 1840"/>
                  <a:gd name="T51" fmla="*/ 1297 h 2155"/>
                  <a:gd name="T52" fmla="*/ 262 w 1840"/>
                  <a:gd name="T53" fmla="*/ 1379 h 2155"/>
                  <a:gd name="T54" fmla="*/ 210 w 1840"/>
                  <a:gd name="T55" fmla="*/ 1459 h 2155"/>
                  <a:gd name="T56" fmla="*/ 130 w 1840"/>
                  <a:gd name="T57" fmla="*/ 1495 h 2155"/>
                  <a:gd name="T58" fmla="*/ 40 w 1840"/>
                  <a:gd name="T59" fmla="*/ 1487 h 2155"/>
                  <a:gd name="T60" fmla="*/ 0 w 1840"/>
                  <a:gd name="T61" fmla="*/ 2155 h 2155"/>
                  <a:gd name="T62" fmla="*/ 212 w 1840"/>
                  <a:gd name="T63" fmla="*/ 2147 h 2155"/>
                  <a:gd name="T64" fmla="*/ 252 w 1840"/>
                  <a:gd name="T65" fmla="*/ 2093 h 2155"/>
                  <a:gd name="T66" fmla="*/ 280 w 1840"/>
                  <a:gd name="T67" fmla="*/ 1839 h 2155"/>
                  <a:gd name="T68" fmla="*/ 310 w 1840"/>
                  <a:gd name="T69" fmla="*/ 1657 h 2155"/>
                  <a:gd name="T70" fmla="*/ 460 w 1840"/>
                  <a:gd name="T71" fmla="*/ 1611 h 2155"/>
                  <a:gd name="T72" fmla="*/ 588 w 1840"/>
                  <a:gd name="T73" fmla="*/ 1547 h 2155"/>
                  <a:gd name="T74" fmla="*/ 842 w 1840"/>
                  <a:gd name="T75" fmla="*/ 1785 h 2155"/>
                  <a:gd name="T76" fmla="*/ 916 w 1840"/>
                  <a:gd name="T77" fmla="*/ 1849 h 2155"/>
                  <a:gd name="T78" fmla="*/ 956 w 1840"/>
                  <a:gd name="T79" fmla="*/ 1859 h 2155"/>
                  <a:gd name="T80" fmla="*/ 1042 w 1840"/>
                  <a:gd name="T81" fmla="*/ 1823 h 2155"/>
                  <a:gd name="T82" fmla="*/ 1128 w 1840"/>
                  <a:gd name="T83" fmla="*/ 1747 h 2155"/>
                  <a:gd name="T84" fmla="*/ 1350 w 1840"/>
                  <a:gd name="T85" fmla="*/ 1559 h 2155"/>
                  <a:gd name="T86" fmla="*/ 1360 w 1840"/>
                  <a:gd name="T87" fmla="*/ 1533 h 2155"/>
                  <a:gd name="T88" fmla="*/ 1342 w 1840"/>
                  <a:gd name="T89" fmla="*/ 1469 h 2155"/>
                  <a:gd name="T90" fmla="*/ 1210 w 1840"/>
                  <a:gd name="T91" fmla="*/ 1273 h 2155"/>
                  <a:gd name="T92" fmla="*/ 1112 w 1840"/>
                  <a:gd name="T93" fmla="*/ 1094 h 2155"/>
                  <a:gd name="T94" fmla="*/ 1206 w 1840"/>
                  <a:gd name="T95" fmla="*/ 944 h 2155"/>
                  <a:gd name="T96" fmla="*/ 1248 w 1840"/>
                  <a:gd name="T97" fmla="*/ 848 h 2155"/>
                  <a:gd name="T98" fmla="*/ 1500 w 1840"/>
                  <a:gd name="T99" fmla="*/ 866 h 2155"/>
                  <a:gd name="T100" fmla="*/ 1708 w 1840"/>
                  <a:gd name="T101" fmla="*/ 872 h 2155"/>
                  <a:gd name="T102" fmla="*/ 1762 w 1840"/>
                  <a:gd name="T103" fmla="*/ 824 h 2155"/>
                  <a:gd name="T104" fmla="*/ 1786 w 1840"/>
                  <a:gd name="T105" fmla="*/ 746 h 2155"/>
                  <a:gd name="T106" fmla="*/ 1836 w 1840"/>
                  <a:gd name="T107" fmla="*/ 418 h 2155"/>
                  <a:gd name="T108" fmla="*/ 1838 w 1840"/>
                  <a:gd name="T109" fmla="*/ 348 h 2155"/>
                  <a:gd name="T110" fmla="*/ 1770 w 1840"/>
                  <a:gd name="T111" fmla="*/ 328 h 2155"/>
                  <a:gd name="T112" fmla="*/ 1588 w 1840"/>
                  <a:gd name="T113" fmla="*/ 324 h 2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40" h="2155">
                    <a:moveTo>
                      <a:pt x="1588" y="324"/>
                    </a:moveTo>
                    <a:lnTo>
                      <a:pt x="1588" y="324"/>
                    </a:lnTo>
                    <a:lnTo>
                      <a:pt x="1058" y="324"/>
                    </a:lnTo>
                    <a:lnTo>
                      <a:pt x="1058" y="324"/>
                    </a:lnTo>
                    <a:lnTo>
                      <a:pt x="1072" y="318"/>
                    </a:lnTo>
                    <a:lnTo>
                      <a:pt x="1084" y="310"/>
                    </a:lnTo>
                    <a:lnTo>
                      <a:pt x="1096" y="302"/>
                    </a:lnTo>
                    <a:lnTo>
                      <a:pt x="1108" y="294"/>
                    </a:lnTo>
                    <a:lnTo>
                      <a:pt x="1118" y="284"/>
                    </a:lnTo>
                    <a:lnTo>
                      <a:pt x="1126" y="274"/>
                    </a:lnTo>
                    <a:lnTo>
                      <a:pt x="1134" y="262"/>
                    </a:lnTo>
                    <a:lnTo>
                      <a:pt x="1142" y="250"/>
                    </a:lnTo>
                    <a:lnTo>
                      <a:pt x="1152" y="224"/>
                    </a:lnTo>
                    <a:lnTo>
                      <a:pt x="1158" y="198"/>
                    </a:lnTo>
                    <a:lnTo>
                      <a:pt x="1162" y="170"/>
                    </a:lnTo>
                    <a:lnTo>
                      <a:pt x="1160" y="142"/>
                    </a:lnTo>
                    <a:lnTo>
                      <a:pt x="1154" y="114"/>
                    </a:lnTo>
                    <a:lnTo>
                      <a:pt x="1144" y="88"/>
                    </a:lnTo>
                    <a:lnTo>
                      <a:pt x="1138" y="76"/>
                    </a:lnTo>
                    <a:lnTo>
                      <a:pt x="1130" y="64"/>
                    </a:lnTo>
                    <a:lnTo>
                      <a:pt x="1120" y="52"/>
                    </a:lnTo>
                    <a:lnTo>
                      <a:pt x="1110" y="42"/>
                    </a:lnTo>
                    <a:lnTo>
                      <a:pt x="1100" y="32"/>
                    </a:lnTo>
                    <a:lnTo>
                      <a:pt x="1086" y="24"/>
                    </a:lnTo>
                    <a:lnTo>
                      <a:pt x="1074" y="18"/>
                    </a:lnTo>
                    <a:lnTo>
                      <a:pt x="1058" y="10"/>
                    </a:lnTo>
                    <a:lnTo>
                      <a:pt x="1044" y="6"/>
                    </a:lnTo>
                    <a:lnTo>
                      <a:pt x="1026" y="2"/>
                    </a:lnTo>
                    <a:lnTo>
                      <a:pt x="1008" y="0"/>
                    </a:lnTo>
                    <a:lnTo>
                      <a:pt x="988" y="0"/>
                    </a:lnTo>
                    <a:lnTo>
                      <a:pt x="988" y="0"/>
                    </a:lnTo>
                    <a:lnTo>
                      <a:pt x="968" y="0"/>
                    </a:lnTo>
                    <a:lnTo>
                      <a:pt x="948" y="2"/>
                    </a:lnTo>
                    <a:lnTo>
                      <a:pt x="928" y="6"/>
                    </a:lnTo>
                    <a:lnTo>
                      <a:pt x="912" y="12"/>
                    </a:lnTo>
                    <a:lnTo>
                      <a:pt x="896" y="18"/>
                    </a:lnTo>
                    <a:lnTo>
                      <a:pt x="880" y="26"/>
                    </a:lnTo>
                    <a:lnTo>
                      <a:pt x="868" y="34"/>
                    </a:lnTo>
                    <a:lnTo>
                      <a:pt x="856" y="44"/>
                    </a:lnTo>
                    <a:lnTo>
                      <a:pt x="846" y="54"/>
                    </a:lnTo>
                    <a:lnTo>
                      <a:pt x="836" y="66"/>
                    </a:lnTo>
                    <a:lnTo>
                      <a:pt x="828" y="78"/>
                    </a:lnTo>
                    <a:lnTo>
                      <a:pt x="822" y="92"/>
                    </a:lnTo>
                    <a:lnTo>
                      <a:pt x="816" y="104"/>
                    </a:lnTo>
                    <a:lnTo>
                      <a:pt x="812" y="118"/>
                    </a:lnTo>
                    <a:lnTo>
                      <a:pt x="808" y="132"/>
                    </a:lnTo>
                    <a:lnTo>
                      <a:pt x="806" y="146"/>
                    </a:lnTo>
                    <a:lnTo>
                      <a:pt x="806" y="176"/>
                    </a:lnTo>
                    <a:lnTo>
                      <a:pt x="810" y="204"/>
                    </a:lnTo>
                    <a:lnTo>
                      <a:pt x="818" y="232"/>
                    </a:lnTo>
                    <a:lnTo>
                      <a:pt x="832" y="256"/>
                    </a:lnTo>
                    <a:lnTo>
                      <a:pt x="838" y="268"/>
                    </a:lnTo>
                    <a:lnTo>
                      <a:pt x="848" y="280"/>
                    </a:lnTo>
                    <a:lnTo>
                      <a:pt x="858" y="290"/>
                    </a:lnTo>
                    <a:lnTo>
                      <a:pt x="868" y="300"/>
                    </a:lnTo>
                    <a:lnTo>
                      <a:pt x="880" y="308"/>
                    </a:lnTo>
                    <a:lnTo>
                      <a:pt x="892" y="316"/>
                    </a:lnTo>
                    <a:lnTo>
                      <a:pt x="906" y="322"/>
                    </a:lnTo>
                    <a:lnTo>
                      <a:pt x="920" y="326"/>
                    </a:lnTo>
                    <a:lnTo>
                      <a:pt x="920" y="326"/>
                    </a:lnTo>
                    <a:lnTo>
                      <a:pt x="624" y="326"/>
                    </a:lnTo>
                    <a:lnTo>
                      <a:pt x="624" y="326"/>
                    </a:lnTo>
                    <a:lnTo>
                      <a:pt x="622" y="350"/>
                    </a:lnTo>
                    <a:lnTo>
                      <a:pt x="620" y="378"/>
                    </a:lnTo>
                    <a:lnTo>
                      <a:pt x="616" y="414"/>
                    </a:lnTo>
                    <a:lnTo>
                      <a:pt x="608" y="458"/>
                    </a:lnTo>
                    <a:lnTo>
                      <a:pt x="596" y="506"/>
                    </a:lnTo>
                    <a:lnTo>
                      <a:pt x="588" y="532"/>
                    </a:lnTo>
                    <a:lnTo>
                      <a:pt x="578" y="558"/>
                    </a:lnTo>
                    <a:lnTo>
                      <a:pt x="566" y="586"/>
                    </a:lnTo>
                    <a:lnTo>
                      <a:pt x="552" y="614"/>
                    </a:lnTo>
                    <a:lnTo>
                      <a:pt x="538" y="642"/>
                    </a:lnTo>
                    <a:lnTo>
                      <a:pt x="520" y="670"/>
                    </a:lnTo>
                    <a:lnTo>
                      <a:pt x="500" y="698"/>
                    </a:lnTo>
                    <a:lnTo>
                      <a:pt x="480" y="726"/>
                    </a:lnTo>
                    <a:lnTo>
                      <a:pt x="456" y="752"/>
                    </a:lnTo>
                    <a:lnTo>
                      <a:pt x="430" y="778"/>
                    </a:lnTo>
                    <a:lnTo>
                      <a:pt x="400" y="804"/>
                    </a:lnTo>
                    <a:lnTo>
                      <a:pt x="368" y="828"/>
                    </a:lnTo>
                    <a:lnTo>
                      <a:pt x="334" y="852"/>
                    </a:lnTo>
                    <a:lnTo>
                      <a:pt x="296" y="874"/>
                    </a:lnTo>
                    <a:lnTo>
                      <a:pt x="254" y="892"/>
                    </a:lnTo>
                    <a:lnTo>
                      <a:pt x="210" y="912"/>
                    </a:lnTo>
                    <a:lnTo>
                      <a:pt x="164" y="928"/>
                    </a:lnTo>
                    <a:lnTo>
                      <a:pt x="112" y="942"/>
                    </a:lnTo>
                    <a:lnTo>
                      <a:pt x="58" y="952"/>
                    </a:lnTo>
                    <a:lnTo>
                      <a:pt x="0" y="962"/>
                    </a:lnTo>
                    <a:lnTo>
                      <a:pt x="0" y="1166"/>
                    </a:lnTo>
                    <a:lnTo>
                      <a:pt x="0" y="1166"/>
                    </a:lnTo>
                    <a:lnTo>
                      <a:pt x="20" y="1154"/>
                    </a:lnTo>
                    <a:lnTo>
                      <a:pt x="42" y="1146"/>
                    </a:lnTo>
                    <a:lnTo>
                      <a:pt x="64" y="1140"/>
                    </a:lnTo>
                    <a:lnTo>
                      <a:pt x="86" y="1138"/>
                    </a:lnTo>
                    <a:lnTo>
                      <a:pt x="110" y="1140"/>
                    </a:lnTo>
                    <a:lnTo>
                      <a:pt x="132" y="1144"/>
                    </a:lnTo>
                    <a:lnTo>
                      <a:pt x="154" y="1152"/>
                    </a:lnTo>
                    <a:lnTo>
                      <a:pt x="174" y="1160"/>
                    </a:lnTo>
                    <a:lnTo>
                      <a:pt x="194" y="1174"/>
                    </a:lnTo>
                    <a:lnTo>
                      <a:pt x="212" y="1188"/>
                    </a:lnTo>
                    <a:lnTo>
                      <a:pt x="228" y="1206"/>
                    </a:lnTo>
                    <a:lnTo>
                      <a:pt x="242" y="1224"/>
                    </a:lnTo>
                    <a:lnTo>
                      <a:pt x="254" y="1247"/>
                    </a:lnTo>
                    <a:lnTo>
                      <a:pt x="262" y="1271"/>
                    </a:lnTo>
                    <a:lnTo>
                      <a:pt x="268" y="1297"/>
                    </a:lnTo>
                    <a:lnTo>
                      <a:pt x="270" y="1323"/>
                    </a:lnTo>
                    <a:lnTo>
                      <a:pt x="270" y="1323"/>
                    </a:lnTo>
                    <a:lnTo>
                      <a:pt x="268" y="1353"/>
                    </a:lnTo>
                    <a:lnTo>
                      <a:pt x="262" y="1379"/>
                    </a:lnTo>
                    <a:lnTo>
                      <a:pt x="254" y="1403"/>
                    </a:lnTo>
                    <a:lnTo>
                      <a:pt x="242" y="1425"/>
                    </a:lnTo>
                    <a:lnTo>
                      <a:pt x="228" y="1443"/>
                    </a:lnTo>
                    <a:lnTo>
                      <a:pt x="210" y="1459"/>
                    </a:lnTo>
                    <a:lnTo>
                      <a:pt x="192" y="1473"/>
                    </a:lnTo>
                    <a:lnTo>
                      <a:pt x="172" y="1483"/>
                    </a:lnTo>
                    <a:lnTo>
                      <a:pt x="152" y="1491"/>
                    </a:lnTo>
                    <a:lnTo>
                      <a:pt x="130" y="1495"/>
                    </a:lnTo>
                    <a:lnTo>
                      <a:pt x="108" y="1497"/>
                    </a:lnTo>
                    <a:lnTo>
                      <a:pt x="84" y="1497"/>
                    </a:lnTo>
                    <a:lnTo>
                      <a:pt x="62" y="1493"/>
                    </a:lnTo>
                    <a:lnTo>
                      <a:pt x="40" y="1487"/>
                    </a:lnTo>
                    <a:lnTo>
                      <a:pt x="20" y="1479"/>
                    </a:lnTo>
                    <a:lnTo>
                      <a:pt x="0" y="1469"/>
                    </a:lnTo>
                    <a:lnTo>
                      <a:pt x="0" y="2155"/>
                    </a:lnTo>
                    <a:lnTo>
                      <a:pt x="0" y="2155"/>
                    </a:lnTo>
                    <a:lnTo>
                      <a:pt x="176" y="2155"/>
                    </a:lnTo>
                    <a:lnTo>
                      <a:pt x="176" y="2155"/>
                    </a:lnTo>
                    <a:lnTo>
                      <a:pt x="194" y="2153"/>
                    </a:lnTo>
                    <a:lnTo>
                      <a:pt x="212" y="2147"/>
                    </a:lnTo>
                    <a:lnTo>
                      <a:pt x="224" y="2139"/>
                    </a:lnTo>
                    <a:lnTo>
                      <a:pt x="236" y="2127"/>
                    </a:lnTo>
                    <a:lnTo>
                      <a:pt x="246" y="2113"/>
                    </a:lnTo>
                    <a:lnTo>
                      <a:pt x="252" y="2093"/>
                    </a:lnTo>
                    <a:lnTo>
                      <a:pt x="258" y="2071"/>
                    </a:lnTo>
                    <a:lnTo>
                      <a:pt x="260" y="2045"/>
                    </a:lnTo>
                    <a:lnTo>
                      <a:pt x="260" y="2045"/>
                    </a:lnTo>
                    <a:lnTo>
                      <a:pt x="280" y="1839"/>
                    </a:lnTo>
                    <a:lnTo>
                      <a:pt x="290" y="1727"/>
                    </a:lnTo>
                    <a:lnTo>
                      <a:pt x="294" y="1659"/>
                    </a:lnTo>
                    <a:lnTo>
                      <a:pt x="294" y="1659"/>
                    </a:lnTo>
                    <a:lnTo>
                      <a:pt x="310" y="1657"/>
                    </a:lnTo>
                    <a:lnTo>
                      <a:pt x="338" y="1651"/>
                    </a:lnTo>
                    <a:lnTo>
                      <a:pt x="374" y="1641"/>
                    </a:lnTo>
                    <a:lnTo>
                      <a:pt x="416" y="1627"/>
                    </a:lnTo>
                    <a:lnTo>
                      <a:pt x="460" y="1611"/>
                    </a:lnTo>
                    <a:lnTo>
                      <a:pt x="506" y="1591"/>
                    </a:lnTo>
                    <a:lnTo>
                      <a:pt x="550" y="1569"/>
                    </a:lnTo>
                    <a:lnTo>
                      <a:pt x="588" y="1547"/>
                    </a:lnTo>
                    <a:lnTo>
                      <a:pt x="588" y="1547"/>
                    </a:lnTo>
                    <a:lnTo>
                      <a:pt x="624" y="1577"/>
                    </a:lnTo>
                    <a:lnTo>
                      <a:pt x="666" y="1617"/>
                    </a:lnTo>
                    <a:lnTo>
                      <a:pt x="758" y="1703"/>
                    </a:lnTo>
                    <a:lnTo>
                      <a:pt x="842" y="1785"/>
                    </a:lnTo>
                    <a:lnTo>
                      <a:pt x="898" y="1837"/>
                    </a:lnTo>
                    <a:lnTo>
                      <a:pt x="898" y="1837"/>
                    </a:lnTo>
                    <a:lnTo>
                      <a:pt x="906" y="1843"/>
                    </a:lnTo>
                    <a:lnTo>
                      <a:pt x="916" y="1849"/>
                    </a:lnTo>
                    <a:lnTo>
                      <a:pt x="926" y="1853"/>
                    </a:lnTo>
                    <a:lnTo>
                      <a:pt x="936" y="1857"/>
                    </a:lnTo>
                    <a:lnTo>
                      <a:pt x="946" y="1859"/>
                    </a:lnTo>
                    <a:lnTo>
                      <a:pt x="956" y="1859"/>
                    </a:lnTo>
                    <a:lnTo>
                      <a:pt x="976" y="1857"/>
                    </a:lnTo>
                    <a:lnTo>
                      <a:pt x="998" y="1849"/>
                    </a:lnTo>
                    <a:lnTo>
                      <a:pt x="1020" y="1839"/>
                    </a:lnTo>
                    <a:lnTo>
                      <a:pt x="1042" y="1823"/>
                    </a:lnTo>
                    <a:lnTo>
                      <a:pt x="1062" y="1805"/>
                    </a:lnTo>
                    <a:lnTo>
                      <a:pt x="1062" y="1805"/>
                    </a:lnTo>
                    <a:lnTo>
                      <a:pt x="1090" y="1779"/>
                    </a:lnTo>
                    <a:lnTo>
                      <a:pt x="1128" y="1747"/>
                    </a:lnTo>
                    <a:lnTo>
                      <a:pt x="1218" y="1671"/>
                    </a:lnTo>
                    <a:lnTo>
                      <a:pt x="1302" y="1601"/>
                    </a:lnTo>
                    <a:lnTo>
                      <a:pt x="1332" y="1575"/>
                    </a:lnTo>
                    <a:lnTo>
                      <a:pt x="1350" y="1559"/>
                    </a:lnTo>
                    <a:lnTo>
                      <a:pt x="1350" y="1559"/>
                    </a:lnTo>
                    <a:lnTo>
                      <a:pt x="1354" y="1553"/>
                    </a:lnTo>
                    <a:lnTo>
                      <a:pt x="1358" y="1547"/>
                    </a:lnTo>
                    <a:lnTo>
                      <a:pt x="1360" y="1533"/>
                    </a:lnTo>
                    <a:lnTo>
                      <a:pt x="1360" y="1519"/>
                    </a:lnTo>
                    <a:lnTo>
                      <a:pt x="1356" y="1503"/>
                    </a:lnTo>
                    <a:lnTo>
                      <a:pt x="1350" y="1487"/>
                    </a:lnTo>
                    <a:lnTo>
                      <a:pt x="1342" y="1469"/>
                    </a:lnTo>
                    <a:lnTo>
                      <a:pt x="1326" y="1439"/>
                    </a:lnTo>
                    <a:lnTo>
                      <a:pt x="1326" y="1439"/>
                    </a:lnTo>
                    <a:lnTo>
                      <a:pt x="1284" y="1375"/>
                    </a:lnTo>
                    <a:lnTo>
                      <a:pt x="1210" y="1273"/>
                    </a:lnTo>
                    <a:lnTo>
                      <a:pt x="1138" y="1170"/>
                    </a:lnTo>
                    <a:lnTo>
                      <a:pt x="1098" y="1110"/>
                    </a:lnTo>
                    <a:lnTo>
                      <a:pt x="1098" y="1110"/>
                    </a:lnTo>
                    <a:lnTo>
                      <a:pt x="1112" y="1094"/>
                    </a:lnTo>
                    <a:lnTo>
                      <a:pt x="1134" y="1066"/>
                    </a:lnTo>
                    <a:lnTo>
                      <a:pt x="1158" y="1028"/>
                    </a:lnTo>
                    <a:lnTo>
                      <a:pt x="1182" y="986"/>
                    </a:lnTo>
                    <a:lnTo>
                      <a:pt x="1206" y="944"/>
                    </a:lnTo>
                    <a:lnTo>
                      <a:pt x="1228" y="904"/>
                    </a:lnTo>
                    <a:lnTo>
                      <a:pt x="1242" y="870"/>
                    </a:lnTo>
                    <a:lnTo>
                      <a:pt x="1246" y="858"/>
                    </a:lnTo>
                    <a:lnTo>
                      <a:pt x="1248" y="848"/>
                    </a:lnTo>
                    <a:lnTo>
                      <a:pt x="1248" y="848"/>
                    </a:lnTo>
                    <a:lnTo>
                      <a:pt x="1306" y="854"/>
                    </a:lnTo>
                    <a:lnTo>
                      <a:pt x="1370" y="858"/>
                    </a:lnTo>
                    <a:lnTo>
                      <a:pt x="1500" y="866"/>
                    </a:lnTo>
                    <a:lnTo>
                      <a:pt x="1614" y="872"/>
                    </a:lnTo>
                    <a:lnTo>
                      <a:pt x="1686" y="874"/>
                    </a:lnTo>
                    <a:lnTo>
                      <a:pt x="1686" y="874"/>
                    </a:lnTo>
                    <a:lnTo>
                      <a:pt x="1708" y="872"/>
                    </a:lnTo>
                    <a:lnTo>
                      <a:pt x="1724" y="866"/>
                    </a:lnTo>
                    <a:lnTo>
                      <a:pt x="1738" y="856"/>
                    </a:lnTo>
                    <a:lnTo>
                      <a:pt x="1750" y="842"/>
                    </a:lnTo>
                    <a:lnTo>
                      <a:pt x="1762" y="824"/>
                    </a:lnTo>
                    <a:lnTo>
                      <a:pt x="1770" y="802"/>
                    </a:lnTo>
                    <a:lnTo>
                      <a:pt x="1778" y="776"/>
                    </a:lnTo>
                    <a:lnTo>
                      <a:pt x="1786" y="746"/>
                    </a:lnTo>
                    <a:lnTo>
                      <a:pt x="1786" y="746"/>
                    </a:lnTo>
                    <a:lnTo>
                      <a:pt x="1794" y="706"/>
                    </a:lnTo>
                    <a:lnTo>
                      <a:pt x="1804" y="652"/>
                    </a:lnTo>
                    <a:lnTo>
                      <a:pt x="1822" y="530"/>
                    </a:lnTo>
                    <a:lnTo>
                      <a:pt x="1836" y="418"/>
                    </a:lnTo>
                    <a:lnTo>
                      <a:pt x="1840" y="360"/>
                    </a:lnTo>
                    <a:lnTo>
                      <a:pt x="1840" y="360"/>
                    </a:lnTo>
                    <a:lnTo>
                      <a:pt x="1840" y="352"/>
                    </a:lnTo>
                    <a:lnTo>
                      <a:pt x="1838" y="348"/>
                    </a:lnTo>
                    <a:lnTo>
                      <a:pt x="1834" y="344"/>
                    </a:lnTo>
                    <a:lnTo>
                      <a:pt x="1822" y="338"/>
                    </a:lnTo>
                    <a:lnTo>
                      <a:pt x="1800" y="332"/>
                    </a:lnTo>
                    <a:lnTo>
                      <a:pt x="1770" y="328"/>
                    </a:lnTo>
                    <a:lnTo>
                      <a:pt x="1724" y="326"/>
                    </a:lnTo>
                    <a:lnTo>
                      <a:pt x="1666" y="324"/>
                    </a:lnTo>
                    <a:lnTo>
                      <a:pt x="1588" y="324"/>
                    </a:lnTo>
                    <a:lnTo>
                      <a:pt x="1588" y="324"/>
                    </a:lnTo>
                    <a:close/>
                  </a:path>
                </a:pathLst>
              </a:custGeom>
              <a:solidFill>
                <a:srgbClr val="2C798C"/>
              </a:solidFill>
              <a:ln w="0">
                <a:noFill/>
                <a:prstDash val="solid"/>
                <a:round/>
              </a:ln>
            </p:spPr>
            <p:txBody>
              <a:bodyPr lIns="146078" tIns="73039" rIns="146078" bIns="73039"/>
              <a:lstStyle/>
              <a:p>
                <a:pPr eaLnBrk="1" fontAlgn="auto" hangingPunct="1">
                  <a:spcBef>
                    <a:spcPts val="0"/>
                  </a:spcBef>
                  <a:spcAft>
                    <a:spcPts val="0"/>
                  </a:spcAft>
                  <a:defRPr/>
                </a:pPr>
                <a:endParaRPr lang="id-ID" sz="2875" dirty="0">
                  <a:latin typeface="+mj-lt"/>
                </a:endParaRPr>
              </a:p>
            </p:txBody>
          </p:sp>
          <p:sp>
            <p:nvSpPr>
              <p:cNvPr id="29" name="Freeform 15"/>
              <p:cNvSpPr/>
              <p:nvPr/>
            </p:nvSpPr>
            <p:spPr bwMode="auto">
              <a:xfrm flipH="1">
                <a:off x="9271134" y="6348543"/>
                <a:ext cx="3419330" cy="2879188"/>
              </a:xfrm>
              <a:custGeom>
                <a:avLst/>
                <a:gdLst>
                  <a:gd name="T0" fmla="*/ 1830 w 2170"/>
                  <a:gd name="T1" fmla="*/ 628 h 1827"/>
                  <a:gd name="T2" fmla="*/ 1696 w 2170"/>
                  <a:gd name="T3" fmla="*/ 602 h 1827"/>
                  <a:gd name="T4" fmla="*/ 1538 w 2170"/>
                  <a:gd name="T5" fmla="*/ 536 h 1827"/>
                  <a:gd name="T6" fmla="*/ 1426 w 2170"/>
                  <a:gd name="T7" fmla="*/ 458 h 1827"/>
                  <a:gd name="T8" fmla="*/ 1326 w 2170"/>
                  <a:gd name="T9" fmla="*/ 348 h 1827"/>
                  <a:gd name="T10" fmla="*/ 1246 w 2170"/>
                  <a:gd name="T11" fmla="*/ 196 h 1827"/>
                  <a:gd name="T12" fmla="*/ 1204 w 2170"/>
                  <a:gd name="T13" fmla="*/ 0 h 1827"/>
                  <a:gd name="T14" fmla="*/ 1014 w 2170"/>
                  <a:gd name="T15" fmla="*/ 24 h 1827"/>
                  <a:gd name="T16" fmla="*/ 1032 w 2170"/>
                  <a:gd name="T17" fmla="*/ 122 h 1827"/>
                  <a:gd name="T18" fmla="*/ 994 w 2170"/>
                  <a:gd name="T19" fmla="*/ 206 h 1827"/>
                  <a:gd name="T20" fmla="*/ 914 w 2170"/>
                  <a:gd name="T21" fmla="*/ 262 h 1827"/>
                  <a:gd name="T22" fmla="*/ 840 w 2170"/>
                  <a:gd name="T23" fmla="*/ 278 h 1827"/>
                  <a:gd name="T24" fmla="*/ 754 w 2170"/>
                  <a:gd name="T25" fmla="*/ 252 h 1827"/>
                  <a:gd name="T26" fmla="*/ 686 w 2170"/>
                  <a:gd name="T27" fmla="*/ 188 h 1827"/>
                  <a:gd name="T28" fmla="*/ 662 w 2170"/>
                  <a:gd name="T29" fmla="*/ 98 h 1827"/>
                  <a:gd name="T30" fmla="*/ 704 w 2170"/>
                  <a:gd name="T31" fmla="*/ 0 h 1827"/>
                  <a:gd name="T32" fmla="*/ 28 w 2170"/>
                  <a:gd name="T33" fmla="*/ 2 h 1827"/>
                  <a:gd name="T34" fmla="*/ 2 w 2170"/>
                  <a:gd name="T35" fmla="*/ 34 h 1827"/>
                  <a:gd name="T36" fmla="*/ 2 w 2170"/>
                  <a:gd name="T37" fmla="*/ 100 h 1827"/>
                  <a:gd name="T38" fmla="*/ 62 w 2170"/>
                  <a:gd name="T39" fmla="*/ 464 h 1827"/>
                  <a:gd name="T40" fmla="*/ 80 w 2170"/>
                  <a:gd name="T41" fmla="*/ 514 h 1827"/>
                  <a:gd name="T42" fmla="*/ 110 w 2170"/>
                  <a:gd name="T43" fmla="*/ 534 h 1827"/>
                  <a:gd name="T44" fmla="*/ 210 w 2170"/>
                  <a:gd name="T45" fmla="*/ 546 h 1827"/>
                  <a:gd name="T46" fmla="*/ 582 w 2170"/>
                  <a:gd name="T47" fmla="*/ 534 h 1827"/>
                  <a:gd name="T48" fmla="*/ 628 w 2170"/>
                  <a:gd name="T49" fmla="*/ 626 h 1827"/>
                  <a:gd name="T50" fmla="*/ 702 w 2170"/>
                  <a:gd name="T51" fmla="*/ 744 h 1827"/>
                  <a:gd name="T52" fmla="*/ 678 w 2170"/>
                  <a:gd name="T53" fmla="*/ 866 h 1827"/>
                  <a:gd name="T54" fmla="*/ 500 w 2170"/>
                  <a:gd name="T55" fmla="*/ 1133 h 1827"/>
                  <a:gd name="T56" fmla="*/ 488 w 2170"/>
                  <a:gd name="T57" fmla="*/ 1197 h 1827"/>
                  <a:gd name="T58" fmla="*/ 548 w 2170"/>
                  <a:gd name="T59" fmla="*/ 1283 h 1827"/>
                  <a:gd name="T60" fmla="*/ 826 w 2170"/>
                  <a:gd name="T61" fmla="*/ 1519 h 1827"/>
                  <a:gd name="T62" fmla="*/ 866 w 2170"/>
                  <a:gd name="T63" fmla="*/ 1531 h 1827"/>
                  <a:gd name="T64" fmla="*/ 950 w 2170"/>
                  <a:gd name="T65" fmla="*/ 1497 h 1827"/>
                  <a:gd name="T66" fmla="*/ 1126 w 2170"/>
                  <a:gd name="T67" fmla="*/ 1325 h 1827"/>
                  <a:gd name="T68" fmla="*/ 1250 w 2170"/>
                  <a:gd name="T69" fmla="*/ 1227 h 1827"/>
                  <a:gd name="T70" fmla="*/ 1412 w 2170"/>
                  <a:gd name="T71" fmla="*/ 1305 h 1827"/>
                  <a:gd name="T72" fmla="*/ 1500 w 2170"/>
                  <a:gd name="T73" fmla="*/ 1325 h 1827"/>
                  <a:gd name="T74" fmla="*/ 1562 w 2170"/>
                  <a:gd name="T75" fmla="*/ 1579 h 1827"/>
                  <a:gd name="T76" fmla="*/ 1592 w 2170"/>
                  <a:gd name="T77" fmla="*/ 1777 h 1827"/>
                  <a:gd name="T78" fmla="*/ 1646 w 2170"/>
                  <a:gd name="T79" fmla="*/ 1821 h 1827"/>
                  <a:gd name="T80" fmla="*/ 1800 w 2170"/>
                  <a:gd name="T81" fmla="*/ 1825 h 1827"/>
                  <a:gd name="T82" fmla="*/ 1832 w 2170"/>
                  <a:gd name="T83" fmla="*/ 1055 h 1827"/>
                  <a:gd name="T84" fmla="*/ 1862 w 2170"/>
                  <a:gd name="T85" fmla="*/ 1109 h 1827"/>
                  <a:gd name="T86" fmla="*/ 1908 w 2170"/>
                  <a:gd name="T87" fmla="*/ 1145 h 1827"/>
                  <a:gd name="T88" fmla="*/ 1992 w 2170"/>
                  <a:gd name="T89" fmla="*/ 1169 h 1827"/>
                  <a:gd name="T90" fmla="*/ 2076 w 2170"/>
                  <a:gd name="T91" fmla="*/ 1153 h 1827"/>
                  <a:gd name="T92" fmla="*/ 2124 w 2170"/>
                  <a:gd name="T93" fmla="*/ 1119 h 1827"/>
                  <a:gd name="T94" fmla="*/ 2156 w 2170"/>
                  <a:gd name="T95" fmla="*/ 1067 h 1827"/>
                  <a:gd name="T96" fmla="*/ 2170 w 2170"/>
                  <a:gd name="T97" fmla="*/ 995 h 1827"/>
                  <a:gd name="T98" fmla="*/ 2162 w 2170"/>
                  <a:gd name="T99" fmla="*/ 945 h 1827"/>
                  <a:gd name="T100" fmla="*/ 2136 w 2170"/>
                  <a:gd name="T101" fmla="*/ 888 h 1827"/>
                  <a:gd name="T102" fmla="*/ 2084 w 2170"/>
                  <a:gd name="T103" fmla="*/ 838 h 1827"/>
                  <a:gd name="T104" fmla="*/ 1988 w 2170"/>
                  <a:gd name="T105" fmla="*/ 810 h 1827"/>
                  <a:gd name="T106" fmla="*/ 1930 w 2170"/>
                  <a:gd name="T107" fmla="*/ 822 h 1827"/>
                  <a:gd name="T108" fmla="*/ 1880 w 2170"/>
                  <a:gd name="T109" fmla="*/ 854 h 1827"/>
                  <a:gd name="T110" fmla="*/ 1838 w 2170"/>
                  <a:gd name="T111" fmla="*/ 911 h 1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70" h="1827">
                    <a:moveTo>
                      <a:pt x="1830" y="927"/>
                    </a:moveTo>
                    <a:lnTo>
                      <a:pt x="1830" y="927"/>
                    </a:lnTo>
                    <a:lnTo>
                      <a:pt x="1830" y="628"/>
                    </a:lnTo>
                    <a:lnTo>
                      <a:pt x="1830" y="628"/>
                    </a:lnTo>
                    <a:lnTo>
                      <a:pt x="1806" y="626"/>
                    </a:lnTo>
                    <a:lnTo>
                      <a:pt x="1778" y="622"/>
                    </a:lnTo>
                    <a:lnTo>
                      <a:pt x="1740" y="614"/>
                    </a:lnTo>
                    <a:lnTo>
                      <a:pt x="1696" y="602"/>
                    </a:lnTo>
                    <a:lnTo>
                      <a:pt x="1646" y="586"/>
                    </a:lnTo>
                    <a:lnTo>
                      <a:pt x="1594" y="564"/>
                    </a:lnTo>
                    <a:lnTo>
                      <a:pt x="1566" y="550"/>
                    </a:lnTo>
                    <a:lnTo>
                      <a:pt x="1538" y="536"/>
                    </a:lnTo>
                    <a:lnTo>
                      <a:pt x="1510" y="520"/>
                    </a:lnTo>
                    <a:lnTo>
                      <a:pt x="1482" y="500"/>
                    </a:lnTo>
                    <a:lnTo>
                      <a:pt x="1454" y="480"/>
                    </a:lnTo>
                    <a:lnTo>
                      <a:pt x="1426" y="458"/>
                    </a:lnTo>
                    <a:lnTo>
                      <a:pt x="1400" y="434"/>
                    </a:lnTo>
                    <a:lnTo>
                      <a:pt x="1374" y="408"/>
                    </a:lnTo>
                    <a:lnTo>
                      <a:pt x="1348" y="378"/>
                    </a:lnTo>
                    <a:lnTo>
                      <a:pt x="1326" y="348"/>
                    </a:lnTo>
                    <a:lnTo>
                      <a:pt x="1302" y="314"/>
                    </a:lnTo>
                    <a:lnTo>
                      <a:pt x="1282" y="278"/>
                    </a:lnTo>
                    <a:lnTo>
                      <a:pt x="1264" y="238"/>
                    </a:lnTo>
                    <a:lnTo>
                      <a:pt x="1246" y="196"/>
                    </a:lnTo>
                    <a:lnTo>
                      <a:pt x="1232" y="152"/>
                    </a:lnTo>
                    <a:lnTo>
                      <a:pt x="1220" y="104"/>
                    </a:lnTo>
                    <a:lnTo>
                      <a:pt x="1210" y="54"/>
                    </a:lnTo>
                    <a:lnTo>
                      <a:pt x="1204" y="0"/>
                    </a:lnTo>
                    <a:lnTo>
                      <a:pt x="1204" y="0"/>
                    </a:lnTo>
                    <a:lnTo>
                      <a:pt x="1000" y="0"/>
                    </a:lnTo>
                    <a:lnTo>
                      <a:pt x="1000" y="0"/>
                    </a:lnTo>
                    <a:lnTo>
                      <a:pt x="1014" y="24"/>
                    </a:lnTo>
                    <a:lnTo>
                      <a:pt x="1026" y="50"/>
                    </a:lnTo>
                    <a:lnTo>
                      <a:pt x="1032" y="74"/>
                    </a:lnTo>
                    <a:lnTo>
                      <a:pt x="1034" y="98"/>
                    </a:lnTo>
                    <a:lnTo>
                      <a:pt x="1032" y="122"/>
                    </a:lnTo>
                    <a:lnTo>
                      <a:pt x="1028" y="146"/>
                    </a:lnTo>
                    <a:lnTo>
                      <a:pt x="1018" y="168"/>
                    </a:lnTo>
                    <a:lnTo>
                      <a:pt x="1008" y="188"/>
                    </a:lnTo>
                    <a:lnTo>
                      <a:pt x="994" y="206"/>
                    </a:lnTo>
                    <a:lnTo>
                      <a:pt x="976" y="224"/>
                    </a:lnTo>
                    <a:lnTo>
                      <a:pt x="958" y="240"/>
                    </a:lnTo>
                    <a:lnTo>
                      <a:pt x="938" y="252"/>
                    </a:lnTo>
                    <a:lnTo>
                      <a:pt x="914" y="262"/>
                    </a:lnTo>
                    <a:lnTo>
                      <a:pt x="892" y="270"/>
                    </a:lnTo>
                    <a:lnTo>
                      <a:pt x="866" y="276"/>
                    </a:lnTo>
                    <a:lnTo>
                      <a:pt x="840" y="278"/>
                    </a:lnTo>
                    <a:lnTo>
                      <a:pt x="840" y="278"/>
                    </a:lnTo>
                    <a:lnTo>
                      <a:pt x="818" y="276"/>
                    </a:lnTo>
                    <a:lnTo>
                      <a:pt x="796" y="270"/>
                    </a:lnTo>
                    <a:lnTo>
                      <a:pt x="774" y="262"/>
                    </a:lnTo>
                    <a:lnTo>
                      <a:pt x="754" y="252"/>
                    </a:lnTo>
                    <a:lnTo>
                      <a:pt x="734" y="240"/>
                    </a:lnTo>
                    <a:lnTo>
                      <a:pt x="716" y="224"/>
                    </a:lnTo>
                    <a:lnTo>
                      <a:pt x="700" y="206"/>
                    </a:lnTo>
                    <a:lnTo>
                      <a:pt x="686" y="188"/>
                    </a:lnTo>
                    <a:lnTo>
                      <a:pt x="674" y="166"/>
                    </a:lnTo>
                    <a:lnTo>
                      <a:pt x="666" y="144"/>
                    </a:lnTo>
                    <a:lnTo>
                      <a:pt x="662" y="122"/>
                    </a:lnTo>
                    <a:lnTo>
                      <a:pt x="662" y="98"/>
                    </a:lnTo>
                    <a:lnTo>
                      <a:pt x="666" y="74"/>
                    </a:lnTo>
                    <a:lnTo>
                      <a:pt x="674" y="50"/>
                    </a:lnTo>
                    <a:lnTo>
                      <a:pt x="686" y="24"/>
                    </a:lnTo>
                    <a:lnTo>
                      <a:pt x="704" y="0"/>
                    </a:lnTo>
                    <a:lnTo>
                      <a:pt x="704" y="0"/>
                    </a:lnTo>
                    <a:lnTo>
                      <a:pt x="38" y="0"/>
                    </a:lnTo>
                    <a:lnTo>
                      <a:pt x="38" y="0"/>
                    </a:lnTo>
                    <a:lnTo>
                      <a:pt x="28" y="2"/>
                    </a:lnTo>
                    <a:lnTo>
                      <a:pt x="18" y="4"/>
                    </a:lnTo>
                    <a:lnTo>
                      <a:pt x="12" y="12"/>
                    </a:lnTo>
                    <a:lnTo>
                      <a:pt x="6" y="22"/>
                    </a:lnTo>
                    <a:lnTo>
                      <a:pt x="2" y="34"/>
                    </a:lnTo>
                    <a:lnTo>
                      <a:pt x="0" y="52"/>
                    </a:lnTo>
                    <a:lnTo>
                      <a:pt x="0" y="74"/>
                    </a:lnTo>
                    <a:lnTo>
                      <a:pt x="2" y="100"/>
                    </a:lnTo>
                    <a:lnTo>
                      <a:pt x="2" y="100"/>
                    </a:lnTo>
                    <a:lnTo>
                      <a:pt x="6" y="134"/>
                    </a:lnTo>
                    <a:lnTo>
                      <a:pt x="12" y="180"/>
                    </a:lnTo>
                    <a:lnTo>
                      <a:pt x="30" y="288"/>
                    </a:lnTo>
                    <a:lnTo>
                      <a:pt x="62" y="464"/>
                    </a:lnTo>
                    <a:lnTo>
                      <a:pt x="62" y="464"/>
                    </a:lnTo>
                    <a:lnTo>
                      <a:pt x="66" y="484"/>
                    </a:lnTo>
                    <a:lnTo>
                      <a:pt x="72" y="500"/>
                    </a:lnTo>
                    <a:lnTo>
                      <a:pt x="80" y="514"/>
                    </a:lnTo>
                    <a:lnTo>
                      <a:pt x="86" y="520"/>
                    </a:lnTo>
                    <a:lnTo>
                      <a:pt x="92" y="526"/>
                    </a:lnTo>
                    <a:lnTo>
                      <a:pt x="100" y="530"/>
                    </a:lnTo>
                    <a:lnTo>
                      <a:pt x="110" y="534"/>
                    </a:lnTo>
                    <a:lnTo>
                      <a:pt x="136" y="540"/>
                    </a:lnTo>
                    <a:lnTo>
                      <a:pt x="168" y="544"/>
                    </a:lnTo>
                    <a:lnTo>
                      <a:pt x="210" y="546"/>
                    </a:lnTo>
                    <a:lnTo>
                      <a:pt x="210" y="546"/>
                    </a:lnTo>
                    <a:lnTo>
                      <a:pt x="320" y="544"/>
                    </a:lnTo>
                    <a:lnTo>
                      <a:pt x="440" y="540"/>
                    </a:lnTo>
                    <a:lnTo>
                      <a:pt x="582" y="534"/>
                    </a:lnTo>
                    <a:lnTo>
                      <a:pt x="582" y="534"/>
                    </a:lnTo>
                    <a:lnTo>
                      <a:pt x="584" y="536"/>
                    </a:lnTo>
                    <a:lnTo>
                      <a:pt x="588" y="540"/>
                    </a:lnTo>
                    <a:lnTo>
                      <a:pt x="598" y="560"/>
                    </a:lnTo>
                    <a:lnTo>
                      <a:pt x="628" y="626"/>
                    </a:lnTo>
                    <a:lnTo>
                      <a:pt x="650" y="666"/>
                    </a:lnTo>
                    <a:lnTo>
                      <a:pt x="674" y="706"/>
                    </a:lnTo>
                    <a:lnTo>
                      <a:pt x="688" y="726"/>
                    </a:lnTo>
                    <a:lnTo>
                      <a:pt x="702" y="744"/>
                    </a:lnTo>
                    <a:lnTo>
                      <a:pt x="718" y="760"/>
                    </a:lnTo>
                    <a:lnTo>
                      <a:pt x="736" y="776"/>
                    </a:lnTo>
                    <a:lnTo>
                      <a:pt x="736" y="776"/>
                    </a:lnTo>
                    <a:lnTo>
                      <a:pt x="678" y="866"/>
                    </a:lnTo>
                    <a:lnTo>
                      <a:pt x="604" y="977"/>
                    </a:lnTo>
                    <a:lnTo>
                      <a:pt x="538" y="1075"/>
                    </a:lnTo>
                    <a:lnTo>
                      <a:pt x="500" y="1133"/>
                    </a:lnTo>
                    <a:lnTo>
                      <a:pt x="500" y="1133"/>
                    </a:lnTo>
                    <a:lnTo>
                      <a:pt x="494" y="1147"/>
                    </a:lnTo>
                    <a:lnTo>
                      <a:pt x="488" y="1163"/>
                    </a:lnTo>
                    <a:lnTo>
                      <a:pt x="486" y="1179"/>
                    </a:lnTo>
                    <a:lnTo>
                      <a:pt x="488" y="1197"/>
                    </a:lnTo>
                    <a:lnTo>
                      <a:pt x="494" y="1217"/>
                    </a:lnTo>
                    <a:lnTo>
                      <a:pt x="506" y="1237"/>
                    </a:lnTo>
                    <a:lnTo>
                      <a:pt x="522" y="1259"/>
                    </a:lnTo>
                    <a:lnTo>
                      <a:pt x="548" y="1283"/>
                    </a:lnTo>
                    <a:lnTo>
                      <a:pt x="548" y="1283"/>
                    </a:lnTo>
                    <a:lnTo>
                      <a:pt x="706" y="1417"/>
                    </a:lnTo>
                    <a:lnTo>
                      <a:pt x="784" y="1483"/>
                    </a:lnTo>
                    <a:lnTo>
                      <a:pt x="826" y="1519"/>
                    </a:lnTo>
                    <a:lnTo>
                      <a:pt x="826" y="1519"/>
                    </a:lnTo>
                    <a:lnTo>
                      <a:pt x="838" y="1525"/>
                    </a:lnTo>
                    <a:lnTo>
                      <a:pt x="850" y="1529"/>
                    </a:lnTo>
                    <a:lnTo>
                      <a:pt x="866" y="1531"/>
                    </a:lnTo>
                    <a:lnTo>
                      <a:pt x="884" y="1529"/>
                    </a:lnTo>
                    <a:lnTo>
                      <a:pt x="904" y="1523"/>
                    </a:lnTo>
                    <a:lnTo>
                      <a:pt x="926" y="1513"/>
                    </a:lnTo>
                    <a:lnTo>
                      <a:pt x="950" y="1497"/>
                    </a:lnTo>
                    <a:lnTo>
                      <a:pt x="974" y="1475"/>
                    </a:lnTo>
                    <a:lnTo>
                      <a:pt x="974" y="1475"/>
                    </a:lnTo>
                    <a:lnTo>
                      <a:pt x="1042" y="1407"/>
                    </a:lnTo>
                    <a:lnTo>
                      <a:pt x="1126" y="1325"/>
                    </a:lnTo>
                    <a:lnTo>
                      <a:pt x="1200" y="1253"/>
                    </a:lnTo>
                    <a:lnTo>
                      <a:pt x="1236" y="1217"/>
                    </a:lnTo>
                    <a:lnTo>
                      <a:pt x="1236" y="1217"/>
                    </a:lnTo>
                    <a:lnTo>
                      <a:pt x="1250" y="1227"/>
                    </a:lnTo>
                    <a:lnTo>
                      <a:pt x="1280" y="1245"/>
                    </a:lnTo>
                    <a:lnTo>
                      <a:pt x="1318" y="1265"/>
                    </a:lnTo>
                    <a:lnTo>
                      <a:pt x="1364" y="1285"/>
                    </a:lnTo>
                    <a:lnTo>
                      <a:pt x="1412" y="1305"/>
                    </a:lnTo>
                    <a:lnTo>
                      <a:pt x="1436" y="1313"/>
                    </a:lnTo>
                    <a:lnTo>
                      <a:pt x="1460" y="1319"/>
                    </a:lnTo>
                    <a:lnTo>
                      <a:pt x="1480" y="1323"/>
                    </a:lnTo>
                    <a:lnTo>
                      <a:pt x="1500" y="1325"/>
                    </a:lnTo>
                    <a:lnTo>
                      <a:pt x="1516" y="1325"/>
                    </a:lnTo>
                    <a:lnTo>
                      <a:pt x="1530" y="1323"/>
                    </a:lnTo>
                    <a:lnTo>
                      <a:pt x="1530" y="1323"/>
                    </a:lnTo>
                    <a:lnTo>
                      <a:pt x="1562" y="1579"/>
                    </a:lnTo>
                    <a:lnTo>
                      <a:pt x="1584" y="1745"/>
                    </a:lnTo>
                    <a:lnTo>
                      <a:pt x="1584" y="1745"/>
                    </a:lnTo>
                    <a:lnTo>
                      <a:pt x="1586" y="1761"/>
                    </a:lnTo>
                    <a:lnTo>
                      <a:pt x="1592" y="1777"/>
                    </a:lnTo>
                    <a:lnTo>
                      <a:pt x="1600" y="1791"/>
                    </a:lnTo>
                    <a:lnTo>
                      <a:pt x="1612" y="1803"/>
                    </a:lnTo>
                    <a:lnTo>
                      <a:pt x="1626" y="1813"/>
                    </a:lnTo>
                    <a:lnTo>
                      <a:pt x="1646" y="1821"/>
                    </a:lnTo>
                    <a:lnTo>
                      <a:pt x="1670" y="1825"/>
                    </a:lnTo>
                    <a:lnTo>
                      <a:pt x="1700" y="1827"/>
                    </a:lnTo>
                    <a:lnTo>
                      <a:pt x="1700" y="1827"/>
                    </a:lnTo>
                    <a:lnTo>
                      <a:pt x="1800" y="1825"/>
                    </a:lnTo>
                    <a:lnTo>
                      <a:pt x="1832" y="1827"/>
                    </a:lnTo>
                    <a:lnTo>
                      <a:pt x="1832" y="1827"/>
                    </a:lnTo>
                    <a:lnTo>
                      <a:pt x="1832" y="1055"/>
                    </a:lnTo>
                    <a:lnTo>
                      <a:pt x="1832" y="1055"/>
                    </a:lnTo>
                    <a:lnTo>
                      <a:pt x="1838" y="1069"/>
                    </a:lnTo>
                    <a:lnTo>
                      <a:pt x="1844" y="1083"/>
                    </a:lnTo>
                    <a:lnTo>
                      <a:pt x="1854" y="1097"/>
                    </a:lnTo>
                    <a:lnTo>
                      <a:pt x="1862" y="1109"/>
                    </a:lnTo>
                    <a:lnTo>
                      <a:pt x="1872" y="1119"/>
                    </a:lnTo>
                    <a:lnTo>
                      <a:pt x="1884" y="1129"/>
                    </a:lnTo>
                    <a:lnTo>
                      <a:pt x="1896" y="1139"/>
                    </a:lnTo>
                    <a:lnTo>
                      <a:pt x="1908" y="1145"/>
                    </a:lnTo>
                    <a:lnTo>
                      <a:pt x="1920" y="1153"/>
                    </a:lnTo>
                    <a:lnTo>
                      <a:pt x="1934" y="1159"/>
                    </a:lnTo>
                    <a:lnTo>
                      <a:pt x="1962" y="1165"/>
                    </a:lnTo>
                    <a:lnTo>
                      <a:pt x="1992" y="1169"/>
                    </a:lnTo>
                    <a:lnTo>
                      <a:pt x="2022" y="1169"/>
                    </a:lnTo>
                    <a:lnTo>
                      <a:pt x="2050" y="1163"/>
                    </a:lnTo>
                    <a:lnTo>
                      <a:pt x="2064" y="1159"/>
                    </a:lnTo>
                    <a:lnTo>
                      <a:pt x="2076" y="1153"/>
                    </a:lnTo>
                    <a:lnTo>
                      <a:pt x="2090" y="1145"/>
                    </a:lnTo>
                    <a:lnTo>
                      <a:pt x="2102" y="1137"/>
                    </a:lnTo>
                    <a:lnTo>
                      <a:pt x="2114" y="1129"/>
                    </a:lnTo>
                    <a:lnTo>
                      <a:pt x="2124" y="1119"/>
                    </a:lnTo>
                    <a:lnTo>
                      <a:pt x="2134" y="1107"/>
                    </a:lnTo>
                    <a:lnTo>
                      <a:pt x="2142" y="1095"/>
                    </a:lnTo>
                    <a:lnTo>
                      <a:pt x="2150" y="1081"/>
                    </a:lnTo>
                    <a:lnTo>
                      <a:pt x="2156" y="1067"/>
                    </a:lnTo>
                    <a:lnTo>
                      <a:pt x="2162" y="1051"/>
                    </a:lnTo>
                    <a:lnTo>
                      <a:pt x="2166" y="1033"/>
                    </a:lnTo>
                    <a:lnTo>
                      <a:pt x="2168" y="1015"/>
                    </a:lnTo>
                    <a:lnTo>
                      <a:pt x="2170" y="995"/>
                    </a:lnTo>
                    <a:lnTo>
                      <a:pt x="2170" y="995"/>
                    </a:lnTo>
                    <a:lnTo>
                      <a:pt x="2168" y="979"/>
                    </a:lnTo>
                    <a:lnTo>
                      <a:pt x="2166" y="961"/>
                    </a:lnTo>
                    <a:lnTo>
                      <a:pt x="2162" y="945"/>
                    </a:lnTo>
                    <a:lnTo>
                      <a:pt x="2158" y="931"/>
                    </a:lnTo>
                    <a:lnTo>
                      <a:pt x="2152" y="915"/>
                    </a:lnTo>
                    <a:lnTo>
                      <a:pt x="2144" y="902"/>
                    </a:lnTo>
                    <a:lnTo>
                      <a:pt x="2136" y="888"/>
                    </a:lnTo>
                    <a:lnTo>
                      <a:pt x="2128" y="876"/>
                    </a:lnTo>
                    <a:lnTo>
                      <a:pt x="2118" y="866"/>
                    </a:lnTo>
                    <a:lnTo>
                      <a:pt x="2106" y="856"/>
                    </a:lnTo>
                    <a:lnTo>
                      <a:pt x="2084" y="838"/>
                    </a:lnTo>
                    <a:lnTo>
                      <a:pt x="2058" y="824"/>
                    </a:lnTo>
                    <a:lnTo>
                      <a:pt x="2030" y="816"/>
                    </a:lnTo>
                    <a:lnTo>
                      <a:pt x="2002" y="812"/>
                    </a:lnTo>
                    <a:lnTo>
                      <a:pt x="1988" y="810"/>
                    </a:lnTo>
                    <a:lnTo>
                      <a:pt x="1972" y="812"/>
                    </a:lnTo>
                    <a:lnTo>
                      <a:pt x="1958" y="814"/>
                    </a:lnTo>
                    <a:lnTo>
                      <a:pt x="1944" y="816"/>
                    </a:lnTo>
                    <a:lnTo>
                      <a:pt x="1930" y="822"/>
                    </a:lnTo>
                    <a:lnTo>
                      <a:pt x="1918" y="828"/>
                    </a:lnTo>
                    <a:lnTo>
                      <a:pt x="1904" y="834"/>
                    </a:lnTo>
                    <a:lnTo>
                      <a:pt x="1892" y="844"/>
                    </a:lnTo>
                    <a:lnTo>
                      <a:pt x="1880" y="854"/>
                    </a:lnTo>
                    <a:lnTo>
                      <a:pt x="1868" y="866"/>
                    </a:lnTo>
                    <a:lnTo>
                      <a:pt x="1858" y="878"/>
                    </a:lnTo>
                    <a:lnTo>
                      <a:pt x="1848" y="892"/>
                    </a:lnTo>
                    <a:lnTo>
                      <a:pt x="1838" y="911"/>
                    </a:lnTo>
                    <a:lnTo>
                      <a:pt x="1830" y="927"/>
                    </a:lnTo>
                    <a:lnTo>
                      <a:pt x="1830" y="927"/>
                    </a:lnTo>
                    <a:close/>
                  </a:path>
                </a:pathLst>
              </a:custGeom>
              <a:solidFill>
                <a:srgbClr val="00A6B9"/>
              </a:solidFill>
              <a:ln w="0">
                <a:noFill/>
                <a:prstDash val="solid"/>
                <a:round/>
              </a:ln>
            </p:spPr>
            <p:txBody>
              <a:bodyPr lIns="146078" tIns="73039" rIns="146078" bIns="73039"/>
              <a:lstStyle/>
              <a:p>
                <a:pPr eaLnBrk="1" fontAlgn="auto" hangingPunct="1">
                  <a:spcBef>
                    <a:spcPts val="0"/>
                  </a:spcBef>
                  <a:spcAft>
                    <a:spcPts val="0"/>
                  </a:spcAft>
                  <a:defRPr/>
                </a:pPr>
                <a:endParaRPr lang="id-ID" sz="2875" dirty="0">
                  <a:latin typeface="+mj-lt"/>
                </a:endParaRPr>
              </a:p>
            </p:txBody>
          </p:sp>
          <p:sp>
            <p:nvSpPr>
              <p:cNvPr id="30" name="Freeform 16"/>
              <p:cNvSpPr/>
              <p:nvPr/>
            </p:nvSpPr>
            <p:spPr bwMode="auto">
              <a:xfrm flipH="1">
                <a:off x="9780701" y="3402692"/>
                <a:ext cx="2663712" cy="3383919"/>
              </a:xfrm>
              <a:custGeom>
                <a:avLst/>
                <a:gdLst>
                  <a:gd name="T0" fmla="*/ 1404 w 1690"/>
                  <a:gd name="T1" fmla="*/ 752 h 2147"/>
                  <a:gd name="T2" fmla="*/ 1462 w 1690"/>
                  <a:gd name="T3" fmla="*/ 676 h 2147"/>
                  <a:gd name="T4" fmla="*/ 1552 w 1690"/>
                  <a:gd name="T5" fmla="*/ 646 h 2147"/>
                  <a:gd name="T6" fmla="*/ 1648 w 1690"/>
                  <a:gd name="T7" fmla="*/ 660 h 2147"/>
                  <a:gd name="T8" fmla="*/ 1578 w 1690"/>
                  <a:gd name="T9" fmla="*/ 454 h 2147"/>
                  <a:gd name="T10" fmla="*/ 1388 w 1690"/>
                  <a:gd name="T11" fmla="*/ 76 h 2147"/>
                  <a:gd name="T12" fmla="*/ 1342 w 1690"/>
                  <a:gd name="T13" fmla="*/ 14 h 2147"/>
                  <a:gd name="T14" fmla="*/ 1286 w 1690"/>
                  <a:gd name="T15" fmla="*/ 2 h 2147"/>
                  <a:gd name="T16" fmla="*/ 1046 w 1690"/>
                  <a:gd name="T17" fmla="*/ 88 h 2147"/>
                  <a:gd name="T18" fmla="*/ 872 w 1690"/>
                  <a:gd name="T19" fmla="*/ 158 h 2147"/>
                  <a:gd name="T20" fmla="*/ 834 w 1690"/>
                  <a:gd name="T21" fmla="*/ 198 h 2147"/>
                  <a:gd name="T22" fmla="*/ 846 w 1690"/>
                  <a:gd name="T23" fmla="*/ 286 h 2147"/>
                  <a:gd name="T24" fmla="*/ 950 w 1690"/>
                  <a:gd name="T25" fmla="*/ 680 h 2147"/>
                  <a:gd name="T26" fmla="*/ 836 w 1690"/>
                  <a:gd name="T27" fmla="*/ 764 h 2147"/>
                  <a:gd name="T28" fmla="*/ 728 w 1690"/>
                  <a:gd name="T29" fmla="*/ 872 h 2147"/>
                  <a:gd name="T30" fmla="*/ 416 w 1690"/>
                  <a:gd name="T31" fmla="*/ 732 h 2147"/>
                  <a:gd name="T32" fmla="*/ 266 w 1690"/>
                  <a:gd name="T33" fmla="*/ 680 h 2147"/>
                  <a:gd name="T34" fmla="*/ 230 w 1690"/>
                  <a:gd name="T35" fmla="*/ 690 h 2147"/>
                  <a:gd name="T36" fmla="*/ 134 w 1690"/>
                  <a:gd name="T37" fmla="*/ 838 h 2147"/>
                  <a:gd name="T38" fmla="*/ 18 w 1690"/>
                  <a:gd name="T39" fmla="*/ 1057 h 2147"/>
                  <a:gd name="T40" fmla="*/ 0 w 1690"/>
                  <a:gd name="T41" fmla="*/ 1127 h 2147"/>
                  <a:gd name="T42" fmla="*/ 30 w 1690"/>
                  <a:gd name="T43" fmla="*/ 1161 h 2147"/>
                  <a:gd name="T44" fmla="*/ 392 w 1690"/>
                  <a:gd name="T45" fmla="*/ 1445 h 2147"/>
                  <a:gd name="T46" fmla="*/ 366 w 1690"/>
                  <a:gd name="T47" fmla="*/ 1491 h 2147"/>
                  <a:gd name="T48" fmla="*/ 338 w 1690"/>
                  <a:gd name="T49" fmla="*/ 1641 h 2147"/>
                  <a:gd name="T50" fmla="*/ 4 w 1690"/>
                  <a:gd name="T51" fmla="*/ 1809 h 2147"/>
                  <a:gd name="T52" fmla="*/ 582 w 1690"/>
                  <a:gd name="T53" fmla="*/ 1837 h 2147"/>
                  <a:gd name="T54" fmla="*/ 530 w 1690"/>
                  <a:gd name="T55" fmla="*/ 1893 h 2147"/>
                  <a:gd name="T56" fmla="*/ 508 w 1690"/>
                  <a:gd name="T57" fmla="*/ 1949 h 2147"/>
                  <a:gd name="T58" fmla="*/ 508 w 1690"/>
                  <a:gd name="T59" fmla="*/ 2005 h 2147"/>
                  <a:gd name="T60" fmla="*/ 544 w 1690"/>
                  <a:gd name="T61" fmla="*/ 2077 h 2147"/>
                  <a:gd name="T62" fmla="*/ 634 w 1690"/>
                  <a:gd name="T63" fmla="*/ 2137 h 2147"/>
                  <a:gd name="T64" fmla="*/ 714 w 1690"/>
                  <a:gd name="T65" fmla="*/ 2145 h 2147"/>
                  <a:gd name="T66" fmla="*/ 816 w 1690"/>
                  <a:gd name="T67" fmla="*/ 2097 h 2147"/>
                  <a:gd name="T68" fmla="*/ 874 w 1690"/>
                  <a:gd name="T69" fmla="*/ 2005 h 2147"/>
                  <a:gd name="T70" fmla="*/ 876 w 1690"/>
                  <a:gd name="T71" fmla="*/ 1951 h 2147"/>
                  <a:gd name="T72" fmla="*/ 858 w 1690"/>
                  <a:gd name="T73" fmla="*/ 1893 h 2147"/>
                  <a:gd name="T74" fmla="*/ 814 w 1690"/>
                  <a:gd name="T75" fmla="*/ 1837 h 2147"/>
                  <a:gd name="T76" fmla="*/ 1058 w 1690"/>
                  <a:gd name="T77" fmla="*/ 1809 h 2147"/>
                  <a:gd name="T78" fmla="*/ 1090 w 1690"/>
                  <a:gd name="T79" fmla="*/ 1653 h 2147"/>
                  <a:gd name="T80" fmla="*/ 1164 w 1690"/>
                  <a:gd name="T81" fmla="*/ 1487 h 2147"/>
                  <a:gd name="T82" fmla="*/ 1264 w 1690"/>
                  <a:gd name="T83" fmla="*/ 1367 h 2147"/>
                  <a:gd name="T84" fmla="*/ 1374 w 1690"/>
                  <a:gd name="T85" fmla="*/ 1283 h 2147"/>
                  <a:gd name="T86" fmla="*/ 1508 w 1690"/>
                  <a:gd name="T87" fmla="*/ 1221 h 2147"/>
                  <a:gd name="T88" fmla="*/ 1664 w 1690"/>
                  <a:gd name="T89" fmla="*/ 1187 h 2147"/>
                  <a:gd name="T90" fmla="*/ 1666 w 1690"/>
                  <a:gd name="T91" fmla="*/ 967 h 2147"/>
                  <a:gd name="T92" fmla="*/ 1570 w 1690"/>
                  <a:gd name="T93" fmla="*/ 999 h 2147"/>
                  <a:gd name="T94" fmla="*/ 1478 w 1690"/>
                  <a:gd name="T95" fmla="*/ 975 h 2147"/>
                  <a:gd name="T96" fmla="*/ 1412 w 1690"/>
                  <a:gd name="T97" fmla="*/ 896 h 2147"/>
                  <a:gd name="T98" fmla="*/ 1396 w 1690"/>
                  <a:gd name="T99" fmla="*/ 808 h 2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90" h="2147">
                    <a:moveTo>
                      <a:pt x="1396" y="808"/>
                    </a:moveTo>
                    <a:lnTo>
                      <a:pt x="1396" y="808"/>
                    </a:lnTo>
                    <a:lnTo>
                      <a:pt x="1398" y="778"/>
                    </a:lnTo>
                    <a:lnTo>
                      <a:pt x="1404" y="752"/>
                    </a:lnTo>
                    <a:lnTo>
                      <a:pt x="1414" y="728"/>
                    </a:lnTo>
                    <a:lnTo>
                      <a:pt x="1428" y="708"/>
                    </a:lnTo>
                    <a:lnTo>
                      <a:pt x="1444" y="690"/>
                    </a:lnTo>
                    <a:lnTo>
                      <a:pt x="1462" y="676"/>
                    </a:lnTo>
                    <a:lnTo>
                      <a:pt x="1482" y="664"/>
                    </a:lnTo>
                    <a:lnTo>
                      <a:pt x="1504" y="654"/>
                    </a:lnTo>
                    <a:lnTo>
                      <a:pt x="1528" y="648"/>
                    </a:lnTo>
                    <a:lnTo>
                      <a:pt x="1552" y="646"/>
                    </a:lnTo>
                    <a:lnTo>
                      <a:pt x="1576" y="644"/>
                    </a:lnTo>
                    <a:lnTo>
                      <a:pt x="1600" y="646"/>
                    </a:lnTo>
                    <a:lnTo>
                      <a:pt x="1624" y="652"/>
                    </a:lnTo>
                    <a:lnTo>
                      <a:pt x="1648" y="660"/>
                    </a:lnTo>
                    <a:lnTo>
                      <a:pt x="1670" y="670"/>
                    </a:lnTo>
                    <a:lnTo>
                      <a:pt x="1690" y="684"/>
                    </a:lnTo>
                    <a:lnTo>
                      <a:pt x="1690" y="454"/>
                    </a:lnTo>
                    <a:lnTo>
                      <a:pt x="1578" y="454"/>
                    </a:lnTo>
                    <a:lnTo>
                      <a:pt x="1578" y="454"/>
                    </a:lnTo>
                    <a:lnTo>
                      <a:pt x="1500" y="296"/>
                    </a:lnTo>
                    <a:lnTo>
                      <a:pt x="1436" y="170"/>
                    </a:lnTo>
                    <a:lnTo>
                      <a:pt x="1388" y="76"/>
                    </a:lnTo>
                    <a:lnTo>
                      <a:pt x="1388" y="76"/>
                    </a:lnTo>
                    <a:lnTo>
                      <a:pt x="1372" y="50"/>
                    </a:lnTo>
                    <a:lnTo>
                      <a:pt x="1356" y="28"/>
                    </a:lnTo>
                    <a:lnTo>
                      <a:pt x="1342" y="14"/>
                    </a:lnTo>
                    <a:lnTo>
                      <a:pt x="1328" y="6"/>
                    </a:lnTo>
                    <a:lnTo>
                      <a:pt x="1314" y="2"/>
                    </a:lnTo>
                    <a:lnTo>
                      <a:pt x="1300" y="0"/>
                    </a:lnTo>
                    <a:lnTo>
                      <a:pt x="1286" y="2"/>
                    </a:lnTo>
                    <a:lnTo>
                      <a:pt x="1272" y="8"/>
                    </a:lnTo>
                    <a:lnTo>
                      <a:pt x="1272" y="8"/>
                    </a:lnTo>
                    <a:lnTo>
                      <a:pt x="1140" y="54"/>
                    </a:lnTo>
                    <a:lnTo>
                      <a:pt x="1046" y="88"/>
                    </a:lnTo>
                    <a:lnTo>
                      <a:pt x="958" y="122"/>
                    </a:lnTo>
                    <a:lnTo>
                      <a:pt x="958" y="122"/>
                    </a:lnTo>
                    <a:lnTo>
                      <a:pt x="894" y="148"/>
                    </a:lnTo>
                    <a:lnTo>
                      <a:pt x="872" y="158"/>
                    </a:lnTo>
                    <a:lnTo>
                      <a:pt x="856" y="168"/>
                    </a:lnTo>
                    <a:lnTo>
                      <a:pt x="844" y="178"/>
                    </a:lnTo>
                    <a:lnTo>
                      <a:pt x="838" y="188"/>
                    </a:lnTo>
                    <a:lnTo>
                      <a:pt x="834" y="198"/>
                    </a:lnTo>
                    <a:lnTo>
                      <a:pt x="832" y="212"/>
                    </a:lnTo>
                    <a:lnTo>
                      <a:pt x="832" y="212"/>
                    </a:lnTo>
                    <a:lnTo>
                      <a:pt x="836" y="240"/>
                    </a:lnTo>
                    <a:lnTo>
                      <a:pt x="846" y="286"/>
                    </a:lnTo>
                    <a:lnTo>
                      <a:pt x="876" y="416"/>
                    </a:lnTo>
                    <a:lnTo>
                      <a:pt x="916" y="562"/>
                    </a:lnTo>
                    <a:lnTo>
                      <a:pt x="950" y="680"/>
                    </a:lnTo>
                    <a:lnTo>
                      <a:pt x="950" y="680"/>
                    </a:lnTo>
                    <a:lnTo>
                      <a:pt x="926" y="696"/>
                    </a:lnTo>
                    <a:lnTo>
                      <a:pt x="898" y="716"/>
                    </a:lnTo>
                    <a:lnTo>
                      <a:pt x="868" y="738"/>
                    </a:lnTo>
                    <a:lnTo>
                      <a:pt x="836" y="764"/>
                    </a:lnTo>
                    <a:lnTo>
                      <a:pt x="806" y="792"/>
                    </a:lnTo>
                    <a:lnTo>
                      <a:pt x="776" y="820"/>
                    </a:lnTo>
                    <a:lnTo>
                      <a:pt x="750" y="846"/>
                    </a:lnTo>
                    <a:lnTo>
                      <a:pt x="728" y="872"/>
                    </a:lnTo>
                    <a:lnTo>
                      <a:pt x="728" y="872"/>
                    </a:lnTo>
                    <a:lnTo>
                      <a:pt x="612" y="820"/>
                    </a:lnTo>
                    <a:lnTo>
                      <a:pt x="416" y="732"/>
                    </a:lnTo>
                    <a:lnTo>
                      <a:pt x="416" y="732"/>
                    </a:lnTo>
                    <a:lnTo>
                      <a:pt x="342" y="702"/>
                    </a:lnTo>
                    <a:lnTo>
                      <a:pt x="314" y="692"/>
                    </a:lnTo>
                    <a:lnTo>
                      <a:pt x="288" y="684"/>
                    </a:lnTo>
                    <a:lnTo>
                      <a:pt x="266" y="680"/>
                    </a:lnTo>
                    <a:lnTo>
                      <a:pt x="248" y="682"/>
                    </a:lnTo>
                    <a:lnTo>
                      <a:pt x="242" y="682"/>
                    </a:lnTo>
                    <a:lnTo>
                      <a:pt x="234" y="686"/>
                    </a:lnTo>
                    <a:lnTo>
                      <a:pt x="230" y="690"/>
                    </a:lnTo>
                    <a:lnTo>
                      <a:pt x="224" y="696"/>
                    </a:lnTo>
                    <a:lnTo>
                      <a:pt x="224" y="696"/>
                    </a:lnTo>
                    <a:lnTo>
                      <a:pt x="174" y="772"/>
                    </a:lnTo>
                    <a:lnTo>
                      <a:pt x="134" y="838"/>
                    </a:lnTo>
                    <a:lnTo>
                      <a:pt x="90" y="914"/>
                    </a:lnTo>
                    <a:lnTo>
                      <a:pt x="50" y="989"/>
                    </a:lnTo>
                    <a:lnTo>
                      <a:pt x="32" y="1025"/>
                    </a:lnTo>
                    <a:lnTo>
                      <a:pt x="18" y="1057"/>
                    </a:lnTo>
                    <a:lnTo>
                      <a:pt x="8" y="1087"/>
                    </a:lnTo>
                    <a:lnTo>
                      <a:pt x="2" y="1109"/>
                    </a:lnTo>
                    <a:lnTo>
                      <a:pt x="0" y="1119"/>
                    </a:lnTo>
                    <a:lnTo>
                      <a:pt x="0" y="1127"/>
                    </a:lnTo>
                    <a:lnTo>
                      <a:pt x="2" y="1135"/>
                    </a:lnTo>
                    <a:lnTo>
                      <a:pt x="4" y="1139"/>
                    </a:lnTo>
                    <a:lnTo>
                      <a:pt x="4" y="1139"/>
                    </a:lnTo>
                    <a:lnTo>
                      <a:pt x="30" y="1161"/>
                    </a:lnTo>
                    <a:lnTo>
                      <a:pt x="72" y="1195"/>
                    </a:lnTo>
                    <a:lnTo>
                      <a:pt x="182" y="1285"/>
                    </a:lnTo>
                    <a:lnTo>
                      <a:pt x="302" y="1377"/>
                    </a:lnTo>
                    <a:lnTo>
                      <a:pt x="392" y="1445"/>
                    </a:lnTo>
                    <a:lnTo>
                      <a:pt x="392" y="1445"/>
                    </a:lnTo>
                    <a:lnTo>
                      <a:pt x="382" y="1459"/>
                    </a:lnTo>
                    <a:lnTo>
                      <a:pt x="374" y="1473"/>
                    </a:lnTo>
                    <a:lnTo>
                      <a:pt x="366" y="1491"/>
                    </a:lnTo>
                    <a:lnTo>
                      <a:pt x="360" y="1511"/>
                    </a:lnTo>
                    <a:lnTo>
                      <a:pt x="350" y="1553"/>
                    </a:lnTo>
                    <a:lnTo>
                      <a:pt x="342" y="1597"/>
                    </a:lnTo>
                    <a:lnTo>
                      <a:pt x="338" y="1641"/>
                    </a:lnTo>
                    <a:lnTo>
                      <a:pt x="334" y="1677"/>
                    </a:lnTo>
                    <a:lnTo>
                      <a:pt x="332" y="1725"/>
                    </a:lnTo>
                    <a:lnTo>
                      <a:pt x="4" y="1809"/>
                    </a:lnTo>
                    <a:lnTo>
                      <a:pt x="4" y="1809"/>
                    </a:lnTo>
                    <a:lnTo>
                      <a:pt x="620" y="1809"/>
                    </a:lnTo>
                    <a:lnTo>
                      <a:pt x="620" y="1809"/>
                    </a:lnTo>
                    <a:lnTo>
                      <a:pt x="600" y="1823"/>
                    </a:lnTo>
                    <a:lnTo>
                      <a:pt x="582" y="1837"/>
                    </a:lnTo>
                    <a:lnTo>
                      <a:pt x="566" y="1851"/>
                    </a:lnTo>
                    <a:lnTo>
                      <a:pt x="552" y="1865"/>
                    </a:lnTo>
                    <a:lnTo>
                      <a:pt x="542" y="1879"/>
                    </a:lnTo>
                    <a:lnTo>
                      <a:pt x="530" y="1893"/>
                    </a:lnTo>
                    <a:lnTo>
                      <a:pt x="522" y="1907"/>
                    </a:lnTo>
                    <a:lnTo>
                      <a:pt x="516" y="1921"/>
                    </a:lnTo>
                    <a:lnTo>
                      <a:pt x="512" y="1935"/>
                    </a:lnTo>
                    <a:lnTo>
                      <a:pt x="508" y="1949"/>
                    </a:lnTo>
                    <a:lnTo>
                      <a:pt x="506" y="1963"/>
                    </a:lnTo>
                    <a:lnTo>
                      <a:pt x="506" y="1977"/>
                    </a:lnTo>
                    <a:lnTo>
                      <a:pt x="506" y="1991"/>
                    </a:lnTo>
                    <a:lnTo>
                      <a:pt x="508" y="2005"/>
                    </a:lnTo>
                    <a:lnTo>
                      <a:pt x="512" y="2017"/>
                    </a:lnTo>
                    <a:lnTo>
                      <a:pt x="516" y="2031"/>
                    </a:lnTo>
                    <a:lnTo>
                      <a:pt x="528" y="2055"/>
                    </a:lnTo>
                    <a:lnTo>
                      <a:pt x="544" y="2077"/>
                    </a:lnTo>
                    <a:lnTo>
                      <a:pt x="564" y="2097"/>
                    </a:lnTo>
                    <a:lnTo>
                      <a:pt x="584" y="2113"/>
                    </a:lnTo>
                    <a:lnTo>
                      <a:pt x="608" y="2127"/>
                    </a:lnTo>
                    <a:lnTo>
                      <a:pt x="634" y="2137"/>
                    </a:lnTo>
                    <a:lnTo>
                      <a:pt x="660" y="2145"/>
                    </a:lnTo>
                    <a:lnTo>
                      <a:pt x="684" y="2147"/>
                    </a:lnTo>
                    <a:lnTo>
                      <a:pt x="684" y="2147"/>
                    </a:lnTo>
                    <a:lnTo>
                      <a:pt x="714" y="2145"/>
                    </a:lnTo>
                    <a:lnTo>
                      <a:pt x="742" y="2137"/>
                    </a:lnTo>
                    <a:lnTo>
                      <a:pt x="770" y="2127"/>
                    </a:lnTo>
                    <a:lnTo>
                      <a:pt x="794" y="2113"/>
                    </a:lnTo>
                    <a:lnTo>
                      <a:pt x="816" y="2097"/>
                    </a:lnTo>
                    <a:lnTo>
                      <a:pt x="836" y="2077"/>
                    </a:lnTo>
                    <a:lnTo>
                      <a:pt x="852" y="2055"/>
                    </a:lnTo>
                    <a:lnTo>
                      <a:pt x="866" y="2031"/>
                    </a:lnTo>
                    <a:lnTo>
                      <a:pt x="874" y="2005"/>
                    </a:lnTo>
                    <a:lnTo>
                      <a:pt x="876" y="1991"/>
                    </a:lnTo>
                    <a:lnTo>
                      <a:pt x="878" y="1979"/>
                    </a:lnTo>
                    <a:lnTo>
                      <a:pt x="878" y="1965"/>
                    </a:lnTo>
                    <a:lnTo>
                      <a:pt x="876" y="1951"/>
                    </a:lnTo>
                    <a:lnTo>
                      <a:pt x="874" y="1935"/>
                    </a:lnTo>
                    <a:lnTo>
                      <a:pt x="870" y="1921"/>
                    </a:lnTo>
                    <a:lnTo>
                      <a:pt x="866" y="1907"/>
                    </a:lnTo>
                    <a:lnTo>
                      <a:pt x="858" y="1893"/>
                    </a:lnTo>
                    <a:lnTo>
                      <a:pt x="850" y="1879"/>
                    </a:lnTo>
                    <a:lnTo>
                      <a:pt x="840" y="1865"/>
                    </a:lnTo>
                    <a:lnTo>
                      <a:pt x="828" y="1851"/>
                    </a:lnTo>
                    <a:lnTo>
                      <a:pt x="814" y="1837"/>
                    </a:lnTo>
                    <a:lnTo>
                      <a:pt x="800" y="1823"/>
                    </a:lnTo>
                    <a:lnTo>
                      <a:pt x="782" y="1809"/>
                    </a:lnTo>
                    <a:lnTo>
                      <a:pt x="782" y="1809"/>
                    </a:lnTo>
                    <a:lnTo>
                      <a:pt x="1058" y="1809"/>
                    </a:lnTo>
                    <a:lnTo>
                      <a:pt x="1058" y="1809"/>
                    </a:lnTo>
                    <a:lnTo>
                      <a:pt x="1066" y="1753"/>
                    </a:lnTo>
                    <a:lnTo>
                      <a:pt x="1076" y="1701"/>
                    </a:lnTo>
                    <a:lnTo>
                      <a:pt x="1090" y="1653"/>
                    </a:lnTo>
                    <a:lnTo>
                      <a:pt x="1106" y="1607"/>
                    </a:lnTo>
                    <a:lnTo>
                      <a:pt x="1124" y="1563"/>
                    </a:lnTo>
                    <a:lnTo>
                      <a:pt x="1144" y="1523"/>
                    </a:lnTo>
                    <a:lnTo>
                      <a:pt x="1164" y="1487"/>
                    </a:lnTo>
                    <a:lnTo>
                      <a:pt x="1188" y="1453"/>
                    </a:lnTo>
                    <a:lnTo>
                      <a:pt x="1212" y="1421"/>
                    </a:lnTo>
                    <a:lnTo>
                      <a:pt x="1236" y="1393"/>
                    </a:lnTo>
                    <a:lnTo>
                      <a:pt x="1264" y="1367"/>
                    </a:lnTo>
                    <a:lnTo>
                      <a:pt x="1290" y="1343"/>
                    </a:lnTo>
                    <a:lnTo>
                      <a:pt x="1318" y="1321"/>
                    </a:lnTo>
                    <a:lnTo>
                      <a:pt x="1346" y="1301"/>
                    </a:lnTo>
                    <a:lnTo>
                      <a:pt x="1374" y="1283"/>
                    </a:lnTo>
                    <a:lnTo>
                      <a:pt x="1402" y="1267"/>
                    </a:lnTo>
                    <a:lnTo>
                      <a:pt x="1428" y="1253"/>
                    </a:lnTo>
                    <a:lnTo>
                      <a:pt x="1456" y="1241"/>
                    </a:lnTo>
                    <a:lnTo>
                      <a:pt x="1508" y="1221"/>
                    </a:lnTo>
                    <a:lnTo>
                      <a:pt x="1558" y="1207"/>
                    </a:lnTo>
                    <a:lnTo>
                      <a:pt x="1600" y="1197"/>
                    </a:lnTo>
                    <a:lnTo>
                      <a:pt x="1638" y="1191"/>
                    </a:lnTo>
                    <a:lnTo>
                      <a:pt x="1664" y="1187"/>
                    </a:lnTo>
                    <a:lnTo>
                      <a:pt x="1690" y="1185"/>
                    </a:lnTo>
                    <a:lnTo>
                      <a:pt x="1690" y="949"/>
                    </a:lnTo>
                    <a:lnTo>
                      <a:pt x="1690" y="949"/>
                    </a:lnTo>
                    <a:lnTo>
                      <a:pt x="1666" y="967"/>
                    </a:lnTo>
                    <a:lnTo>
                      <a:pt x="1644" y="981"/>
                    </a:lnTo>
                    <a:lnTo>
                      <a:pt x="1620" y="991"/>
                    </a:lnTo>
                    <a:lnTo>
                      <a:pt x="1594" y="997"/>
                    </a:lnTo>
                    <a:lnTo>
                      <a:pt x="1570" y="999"/>
                    </a:lnTo>
                    <a:lnTo>
                      <a:pt x="1546" y="999"/>
                    </a:lnTo>
                    <a:lnTo>
                      <a:pt x="1522" y="993"/>
                    </a:lnTo>
                    <a:lnTo>
                      <a:pt x="1500" y="985"/>
                    </a:lnTo>
                    <a:lnTo>
                      <a:pt x="1478" y="975"/>
                    </a:lnTo>
                    <a:lnTo>
                      <a:pt x="1458" y="961"/>
                    </a:lnTo>
                    <a:lnTo>
                      <a:pt x="1440" y="943"/>
                    </a:lnTo>
                    <a:lnTo>
                      <a:pt x="1426" y="921"/>
                    </a:lnTo>
                    <a:lnTo>
                      <a:pt x="1412" y="896"/>
                    </a:lnTo>
                    <a:lnTo>
                      <a:pt x="1404" y="870"/>
                    </a:lnTo>
                    <a:lnTo>
                      <a:pt x="1398" y="840"/>
                    </a:lnTo>
                    <a:lnTo>
                      <a:pt x="1396" y="808"/>
                    </a:lnTo>
                    <a:lnTo>
                      <a:pt x="1396" y="808"/>
                    </a:lnTo>
                    <a:close/>
                  </a:path>
                </a:pathLst>
              </a:custGeom>
              <a:solidFill>
                <a:srgbClr val="2C798C"/>
              </a:solidFill>
              <a:ln w="0">
                <a:noFill/>
                <a:prstDash val="solid"/>
                <a:round/>
              </a:ln>
            </p:spPr>
            <p:txBody>
              <a:bodyPr lIns="146078" tIns="73039" rIns="146078" bIns="73039"/>
              <a:lstStyle/>
              <a:p>
                <a:pPr eaLnBrk="1" fontAlgn="auto" hangingPunct="1">
                  <a:spcBef>
                    <a:spcPts val="0"/>
                  </a:spcBef>
                  <a:spcAft>
                    <a:spcPts val="0"/>
                  </a:spcAft>
                  <a:defRPr/>
                </a:pPr>
                <a:endParaRPr lang="id-ID" sz="2875" dirty="0">
                  <a:latin typeface="+mj-lt"/>
                </a:endParaRPr>
              </a:p>
            </p:txBody>
          </p:sp>
        </p:grpSp>
        <p:grpSp>
          <p:nvGrpSpPr>
            <p:cNvPr id="38" name="Group 525"/>
            <p:cNvGrpSpPr>
              <a:grpSpLocks noChangeAspect="1"/>
            </p:cNvGrpSpPr>
            <p:nvPr/>
          </p:nvGrpSpPr>
          <p:grpSpPr bwMode="auto">
            <a:xfrm>
              <a:off x="5277167" y="2835766"/>
              <a:ext cx="398208" cy="399377"/>
              <a:chOff x="243" y="1676"/>
              <a:chExt cx="2044" cy="2050"/>
            </a:xfrm>
            <a:solidFill>
              <a:schemeClr val="bg1"/>
            </a:solidFill>
          </p:grpSpPr>
          <p:sp>
            <p:nvSpPr>
              <p:cNvPr id="39" name="Freeform 527"/>
              <p:cNvSpPr>
                <a:spLocks noEditPoints="1"/>
              </p:cNvSpPr>
              <p:nvPr/>
            </p:nvSpPr>
            <p:spPr bwMode="auto">
              <a:xfrm>
                <a:off x="243" y="1676"/>
                <a:ext cx="1628" cy="1489"/>
              </a:xfrm>
              <a:custGeom>
                <a:avLst/>
                <a:gdLst>
                  <a:gd name="T0" fmla="*/ 1042 w 3255"/>
                  <a:gd name="T1" fmla="*/ 2158 h 2979"/>
                  <a:gd name="T2" fmla="*/ 1520 w 3255"/>
                  <a:gd name="T3" fmla="*/ 2307 h 2979"/>
                  <a:gd name="T4" fmla="*/ 286 w 3255"/>
                  <a:gd name="T5" fmla="*/ 1797 h 2979"/>
                  <a:gd name="T6" fmla="*/ 473 w 3255"/>
                  <a:gd name="T7" fmla="*/ 2013 h 2979"/>
                  <a:gd name="T8" fmla="*/ 825 w 3255"/>
                  <a:gd name="T9" fmla="*/ 2184 h 2979"/>
                  <a:gd name="T10" fmla="*/ 281 w 3255"/>
                  <a:gd name="T11" fmla="*/ 1753 h 2979"/>
                  <a:gd name="T12" fmla="*/ 528 w 3255"/>
                  <a:gd name="T13" fmla="*/ 1236 h 2979"/>
                  <a:gd name="T14" fmla="*/ 288 w 3255"/>
                  <a:gd name="T15" fmla="*/ 1452 h 2979"/>
                  <a:gd name="T16" fmla="*/ 806 w 3255"/>
                  <a:gd name="T17" fmla="*/ 1205 h 2979"/>
                  <a:gd name="T18" fmla="*/ 2259 w 3255"/>
                  <a:gd name="T19" fmla="*/ 1426 h 2979"/>
                  <a:gd name="T20" fmla="*/ 2089 w 3255"/>
                  <a:gd name="T21" fmla="*/ 1015 h 2979"/>
                  <a:gd name="T22" fmla="*/ 1402 w 3255"/>
                  <a:gd name="T23" fmla="*/ 986 h 2979"/>
                  <a:gd name="T24" fmla="*/ 1025 w 3255"/>
                  <a:gd name="T25" fmla="*/ 1223 h 2979"/>
                  <a:gd name="T26" fmla="*/ 1520 w 3255"/>
                  <a:gd name="T27" fmla="*/ 979 h 2979"/>
                  <a:gd name="T28" fmla="*/ 2308 w 3255"/>
                  <a:gd name="T29" fmla="*/ 673 h 2979"/>
                  <a:gd name="T30" fmla="*/ 2635 w 3255"/>
                  <a:gd name="T31" fmla="*/ 944 h 2979"/>
                  <a:gd name="T32" fmla="*/ 2768 w 3255"/>
                  <a:gd name="T33" fmla="*/ 896 h 2979"/>
                  <a:gd name="T34" fmla="*/ 2459 w 3255"/>
                  <a:gd name="T35" fmla="*/ 558 h 2979"/>
                  <a:gd name="T36" fmla="*/ 1122 w 3255"/>
                  <a:gd name="T37" fmla="*/ 374 h 2979"/>
                  <a:gd name="T38" fmla="*/ 731 w 3255"/>
                  <a:gd name="T39" fmla="*/ 617 h 2979"/>
                  <a:gd name="T40" fmla="*/ 444 w 3255"/>
                  <a:gd name="T41" fmla="*/ 976 h 2979"/>
                  <a:gd name="T42" fmla="*/ 709 w 3255"/>
                  <a:gd name="T43" fmla="*/ 910 h 2979"/>
                  <a:gd name="T44" fmla="*/ 991 w 3255"/>
                  <a:gd name="T45" fmla="*/ 591 h 2979"/>
                  <a:gd name="T46" fmla="*/ 1740 w 3255"/>
                  <a:gd name="T47" fmla="*/ 760 h 2979"/>
                  <a:gd name="T48" fmla="*/ 2088 w 3255"/>
                  <a:gd name="T49" fmla="*/ 717 h 2979"/>
                  <a:gd name="T50" fmla="*/ 1881 w 3255"/>
                  <a:gd name="T51" fmla="*/ 411 h 2979"/>
                  <a:gd name="T52" fmla="*/ 1473 w 3255"/>
                  <a:gd name="T53" fmla="*/ 340 h 2979"/>
                  <a:gd name="T54" fmla="*/ 1249 w 3255"/>
                  <a:gd name="T55" fmla="*/ 573 h 2979"/>
                  <a:gd name="T56" fmla="*/ 1325 w 3255"/>
                  <a:gd name="T57" fmla="*/ 773 h 2979"/>
                  <a:gd name="T58" fmla="*/ 1742 w 3255"/>
                  <a:gd name="T59" fmla="*/ 4 h 2979"/>
                  <a:gd name="T60" fmla="*/ 2265 w 3255"/>
                  <a:gd name="T61" fmla="*/ 129 h 2979"/>
                  <a:gd name="T62" fmla="*/ 2707 w 3255"/>
                  <a:gd name="T63" fmla="*/ 407 h 2979"/>
                  <a:gd name="T64" fmla="*/ 3037 w 3255"/>
                  <a:gd name="T65" fmla="*/ 810 h 2979"/>
                  <a:gd name="T66" fmla="*/ 3226 w 3255"/>
                  <a:gd name="T67" fmla="*/ 1306 h 2979"/>
                  <a:gd name="T68" fmla="*/ 2938 w 3255"/>
                  <a:gd name="T69" fmla="*/ 1406 h 2979"/>
                  <a:gd name="T70" fmla="*/ 2666 w 3255"/>
                  <a:gd name="T71" fmla="*/ 1200 h 2979"/>
                  <a:gd name="T72" fmla="*/ 2469 w 3255"/>
                  <a:gd name="T73" fmla="*/ 1312 h 2979"/>
                  <a:gd name="T74" fmla="*/ 2807 w 3255"/>
                  <a:gd name="T75" fmla="*/ 1569 h 2979"/>
                  <a:gd name="T76" fmla="*/ 2656 w 3255"/>
                  <a:gd name="T77" fmla="*/ 1753 h 2979"/>
                  <a:gd name="T78" fmla="*/ 2399 w 3255"/>
                  <a:gd name="T79" fmla="*/ 1817 h 2979"/>
                  <a:gd name="T80" fmla="*/ 2258 w 3255"/>
                  <a:gd name="T81" fmla="*/ 1852 h 2979"/>
                  <a:gd name="T82" fmla="*/ 1836 w 3255"/>
                  <a:gd name="T83" fmla="*/ 2300 h 2979"/>
                  <a:gd name="T84" fmla="*/ 1987 w 3255"/>
                  <a:gd name="T85" fmla="*/ 2420 h 2979"/>
                  <a:gd name="T86" fmla="*/ 1780 w 3255"/>
                  <a:gd name="T87" fmla="*/ 2340 h 2979"/>
                  <a:gd name="T88" fmla="*/ 1362 w 3255"/>
                  <a:gd name="T89" fmla="*/ 2385 h 2979"/>
                  <a:gd name="T90" fmla="*/ 1193 w 3255"/>
                  <a:gd name="T91" fmla="*/ 2496 h 2979"/>
                  <a:gd name="T92" fmla="*/ 1134 w 3255"/>
                  <a:gd name="T93" fmla="*/ 2564 h 2979"/>
                  <a:gd name="T94" fmla="*/ 957 w 3255"/>
                  <a:gd name="T95" fmla="*/ 2620 h 2979"/>
                  <a:gd name="T96" fmla="*/ 684 w 3255"/>
                  <a:gd name="T97" fmla="*/ 2365 h 2979"/>
                  <a:gd name="T98" fmla="*/ 519 w 3255"/>
                  <a:gd name="T99" fmla="*/ 2403 h 2979"/>
                  <a:gd name="T100" fmla="*/ 854 w 3255"/>
                  <a:gd name="T101" fmla="*/ 2738 h 2979"/>
                  <a:gd name="T102" fmla="*/ 553 w 3255"/>
                  <a:gd name="T103" fmla="*/ 2852 h 2979"/>
                  <a:gd name="T104" fmla="*/ 223 w 3255"/>
                  <a:gd name="T105" fmla="*/ 2450 h 2979"/>
                  <a:gd name="T106" fmla="*/ 33 w 3255"/>
                  <a:gd name="T107" fmla="*/ 1957 h 2979"/>
                  <a:gd name="T108" fmla="*/ 15 w 3255"/>
                  <a:gd name="T109" fmla="*/ 1409 h 2979"/>
                  <a:gd name="T110" fmla="*/ 173 w 3255"/>
                  <a:gd name="T111" fmla="*/ 900 h 2979"/>
                  <a:gd name="T112" fmla="*/ 478 w 3255"/>
                  <a:gd name="T113" fmla="*/ 477 h 2979"/>
                  <a:gd name="T114" fmla="*/ 901 w 3255"/>
                  <a:gd name="T115" fmla="*/ 173 h 2979"/>
                  <a:gd name="T116" fmla="*/ 1409 w 3255"/>
                  <a:gd name="T117" fmla="*/ 14 h 2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55" h="2979">
                    <a:moveTo>
                      <a:pt x="995" y="1753"/>
                    </a:moveTo>
                    <a:lnTo>
                      <a:pt x="1001" y="1860"/>
                    </a:lnTo>
                    <a:lnTo>
                      <a:pt x="1011" y="1963"/>
                    </a:lnTo>
                    <a:lnTo>
                      <a:pt x="1025" y="2063"/>
                    </a:lnTo>
                    <a:lnTo>
                      <a:pt x="1042" y="2158"/>
                    </a:lnTo>
                    <a:lnTo>
                      <a:pt x="1062" y="2249"/>
                    </a:lnTo>
                    <a:lnTo>
                      <a:pt x="1172" y="2270"/>
                    </a:lnTo>
                    <a:lnTo>
                      <a:pt x="1284" y="2287"/>
                    </a:lnTo>
                    <a:lnTo>
                      <a:pt x="1402" y="2299"/>
                    </a:lnTo>
                    <a:lnTo>
                      <a:pt x="1520" y="2307"/>
                    </a:lnTo>
                    <a:lnTo>
                      <a:pt x="1520" y="2307"/>
                    </a:lnTo>
                    <a:lnTo>
                      <a:pt x="1520" y="1753"/>
                    </a:lnTo>
                    <a:lnTo>
                      <a:pt x="995" y="1753"/>
                    </a:lnTo>
                    <a:close/>
                    <a:moveTo>
                      <a:pt x="281" y="1753"/>
                    </a:moveTo>
                    <a:lnTo>
                      <a:pt x="286" y="1797"/>
                    </a:lnTo>
                    <a:lnTo>
                      <a:pt x="293" y="1842"/>
                    </a:lnTo>
                    <a:lnTo>
                      <a:pt x="328" y="1887"/>
                    </a:lnTo>
                    <a:lnTo>
                      <a:pt x="369" y="1931"/>
                    </a:lnTo>
                    <a:lnTo>
                      <a:pt x="418" y="1973"/>
                    </a:lnTo>
                    <a:lnTo>
                      <a:pt x="473" y="2013"/>
                    </a:lnTo>
                    <a:lnTo>
                      <a:pt x="533" y="2052"/>
                    </a:lnTo>
                    <a:lnTo>
                      <a:pt x="598" y="2089"/>
                    </a:lnTo>
                    <a:lnTo>
                      <a:pt x="669" y="2123"/>
                    </a:lnTo>
                    <a:lnTo>
                      <a:pt x="744" y="2154"/>
                    </a:lnTo>
                    <a:lnTo>
                      <a:pt x="825" y="2184"/>
                    </a:lnTo>
                    <a:lnTo>
                      <a:pt x="806" y="2081"/>
                    </a:lnTo>
                    <a:lnTo>
                      <a:pt x="792" y="1975"/>
                    </a:lnTo>
                    <a:lnTo>
                      <a:pt x="782" y="1865"/>
                    </a:lnTo>
                    <a:lnTo>
                      <a:pt x="776" y="1753"/>
                    </a:lnTo>
                    <a:lnTo>
                      <a:pt x="281" y="1753"/>
                    </a:lnTo>
                    <a:close/>
                    <a:moveTo>
                      <a:pt x="825" y="1102"/>
                    </a:moveTo>
                    <a:lnTo>
                      <a:pt x="742" y="1132"/>
                    </a:lnTo>
                    <a:lnTo>
                      <a:pt x="666" y="1165"/>
                    </a:lnTo>
                    <a:lnTo>
                      <a:pt x="594" y="1200"/>
                    </a:lnTo>
                    <a:lnTo>
                      <a:pt x="528" y="1236"/>
                    </a:lnTo>
                    <a:lnTo>
                      <a:pt x="467" y="1276"/>
                    </a:lnTo>
                    <a:lnTo>
                      <a:pt x="412" y="1317"/>
                    </a:lnTo>
                    <a:lnTo>
                      <a:pt x="364" y="1361"/>
                    </a:lnTo>
                    <a:lnTo>
                      <a:pt x="322" y="1406"/>
                    </a:lnTo>
                    <a:lnTo>
                      <a:pt x="288" y="1452"/>
                    </a:lnTo>
                    <a:lnTo>
                      <a:pt x="279" y="1533"/>
                    </a:lnTo>
                    <a:lnTo>
                      <a:pt x="776" y="1533"/>
                    </a:lnTo>
                    <a:lnTo>
                      <a:pt x="782" y="1421"/>
                    </a:lnTo>
                    <a:lnTo>
                      <a:pt x="792" y="1312"/>
                    </a:lnTo>
                    <a:lnTo>
                      <a:pt x="806" y="1205"/>
                    </a:lnTo>
                    <a:lnTo>
                      <a:pt x="825" y="1102"/>
                    </a:lnTo>
                    <a:close/>
                    <a:moveTo>
                      <a:pt x="1740" y="979"/>
                    </a:moveTo>
                    <a:lnTo>
                      <a:pt x="1740" y="1533"/>
                    </a:lnTo>
                    <a:lnTo>
                      <a:pt x="2265" y="1533"/>
                    </a:lnTo>
                    <a:lnTo>
                      <a:pt x="2259" y="1426"/>
                    </a:lnTo>
                    <a:lnTo>
                      <a:pt x="2249" y="1322"/>
                    </a:lnTo>
                    <a:lnTo>
                      <a:pt x="2235" y="1223"/>
                    </a:lnTo>
                    <a:lnTo>
                      <a:pt x="2219" y="1127"/>
                    </a:lnTo>
                    <a:lnTo>
                      <a:pt x="2198" y="1036"/>
                    </a:lnTo>
                    <a:lnTo>
                      <a:pt x="2089" y="1015"/>
                    </a:lnTo>
                    <a:lnTo>
                      <a:pt x="1976" y="999"/>
                    </a:lnTo>
                    <a:lnTo>
                      <a:pt x="1860" y="986"/>
                    </a:lnTo>
                    <a:lnTo>
                      <a:pt x="1740" y="979"/>
                    </a:lnTo>
                    <a:close/>
                    <a:moveTo>
                      <a:pt x="1520" y="979"/>
                    </a:moveTo>
                    <a:lnTo>
                      <a:pt x="1402" y="986"/>
                    </a:lnTo>
                    <a:lnTo>
                      <a:pt x="1284" y="999"/>
                    </a:lnTo>
                    <a:lnTo>
                      <a:pt x="1171" y="1015"/>
                    </a:lnTo>
                    <a:lnTo>
                      <a:pt x="1062" y="1036"/>
                    </a:lnTo>
                    <a:lnTo>
                      <a:pt x="1042" y="1127"/>
                    </a:lnTo>
                    <a:lnTo>
                      <a:pt x="1025" y="1223"/>
                    </a:lnTo>
                    <a:lnTo>
                      <a:pt x="1011" y="1322"/>
                    </a:lnTo>
                    <a:lnTo>
                      <a:pt x="1001" y="1426"/>
                    </a:lnTo>
                    <a:lnTo>
                      <a:pt x="995" y="1533"/>
                    </a:lnTo>
                    <a:lnTo>
                      <a:pt x="1520" y="1533"/>
                    </a:lnTo>
                    <a:lnTo>
                      <a:pt x="1520" y="979"/>
                    </a:lnTo>
                    <a:close/>
                    <a:moveTo>
                      <a:pt x="2138" y="374"/>
                    </a:moveTo>
                    <a:lnTo>
                      <a:pt x="2185" y="440"/>
                    </a:lnTo>
                    <a:lnTo>
                      <a:pt x="2229" y="512"/>
                    </a:lnTo>
                    <a:lnTo>
                      <a:pt x="2270" y="591"/>
                    </a:lnTo>
                    <a:lnTo>
                      <a:pt x="2308" y="673"/>
                    </a:lnTo>
                    <a:lnTo>
                      <a:pt x="2343" y="760"/>
                    </a:lnTo>
                    <a:lnTo>
                      <a:pt x="2374" y="853"/>
                    </a:lnTo>
                    <a:lnTo>
                      <a:pt x="2465" y="880"/>
                    </a:lnTo>
                    <a:lnTo>
                      <a:pt x="2552" y="910"/>
                    </a:lnTo>
                    <a:lnTo>
                      <a:pt x="2635" y="944"/>
                    </a:lnTo>
                    <a:lnTo>
                      <a:pt x="2715" y="979"/>
                    </a:lnTo>
                    <a:lnTo>
                      <a:pt x="2788" y="1018"/>
                    </a:lnTo>
                    <a:lnTo>
                      <a:pt x="2858" y="1059"/>
                    </a:lnTo>
                    <a:lnTo>
                      <a:pt x="2816" y="976"/>
                    </a:lnTo>
                    <a:lnTo>
                      <a:pt x="2768" y="896"/>
                    </a:lnTo>
                    <a:lnTo>
                      <a:pt x="2716" y="820"/>
                    </a:lnTo>
                    <a:lnTo>
                      <a:pt x="2659" y="749"/>
                    </a:lnTo>
                    <a:lnTo>
                      <a:pt x="2596" y="681"/>
                    </a:lnTo>
                    <a:lnTo>
                      <a:pt x="2530" y="617"/>
                    </a:lnTo>
                    <a:lnTo>
                      <a:pt x="2459" y="558"/>
                    </a:lnTo>
                    <a:lnTo>
                      <a:pt x="2384" y="505"/>
                    </a:lnTo>
                    <a:lnTo>
                      <a:pt x="2305" y="456"/>
                    </a:lnTo>
                    <a:lnTo>
                      <a:pt x="2223" y="412"/>
                    </a:lnTo>
                    <a:lnTo>
                      <a:pt x="2138" y="374"/>
                    </a:lnTo>
                    <a:close/>
                    <a:moveTo>
                      <a:pt x="1122" y="374"/>
                    </a:moveTo>
                    <a:lnTo>
                      <a:pt x="1037" y="412"/>
                    </a:lnTo>
                    <a:lnTo>
                      <a:pt x="955" y="456"/>
                    </a:lnTo>
                    <a:lnTo>
                      <a:pt x="876" y="505"/>
                    </a:lnTo>
                    <a:lnTo>
                      <a:pt x="802" y="558"/>
                    </a:lnTo>
                    <a:lnTo>
                      <a:pt x="731" y="617"/>
                    </a:lnTo>
                    <a:lnTo>
                      <a:pt x="664" y="681"/>
                    </a:lnTo>
                    <a:lnTo>
                      <a:pt x="603" y="749"/>
                    </a:lnTo>
                    <a:lnTo>
                      <a:pt x="544" y="820"/>
                    </a:lnTo>
                    <a:lnTo>
                      <a:pt x="492" y="896"/>
                    </a:lnTo>
                    <a:lnTo>
                      <a:pt x="444" y="976"/>
                    </a:lnTo>
                    <a:lnTo>
                      <a:pt x="402" y="1059"/>
                    </a:lnTo>
                    <a:lnTo>
                      <a:pt x="472" y="1018"/>
                    </a:lnTo>
                    <a:lnTo>
                      <a:pt x="546" y="979"/>
                    </a:lnTo>
                    <a:lnTo>
                      <a:pt x="625" y="944"/>
                    </a:lnTo>
                    <a:lnTo>
                      <a:pt x="709" y="910"/>
                    </a:lnTo>
                    <a:lnTo>
                      <a:pt x="796" y="880"/>
                    </a:lnTo>
                    <a:lnTo>
                      <a:pt x="887" y="853"/>
                    </a:lnTo>
                    <a:lnTo>
                      <a:pt x="918" y="760"/>
                    </a:lnTo>
                    <a:lnTo>
                      <a:pt x="953" y="673"/>
                    </a:lnTo>
                    <a:lnTo>
                      <a:pt x="991" y="591"/>
                    </a:lnTo>
                    <a:lnTo>
                      <a:pt x="1032" y="512"/>
                    </a:lnTo>
                    <a:lnTo>
                      <a:pt x="1076" y="440"/>
                    </a:lnTo>
                    <a:lnTo>
                      <a:pt x="1122" y="374"/>
                    </a:lnTo>
                    <a:close/>
                    <a:moveTo>
                      <a:pt x="1740" y="316"/>
                    </a:moveTo>
                    <a:lnTo>
                      <a:pt x="1740" y="760"/>
                    </a:lnTo>
                    <a:lnTo>
                      <a:pt x="1838" y="765"/>
                    </a:lnTo>
                    <a:lnTo>
                      <a:pt x="1936" y="773"/>
                    </a:lnTo>
                    <a:lnTo>
                      <a:pt x="2031" y="784"/>
                    </a:lnTo>
                    <a:lnTo>
                      <a:pt x="2123" y="798"/>
                    </a:lnTo>
                    <a:lnTo>
                      <a:pt x="2088" y="717"/>
                    </a:lnTo>
                    <a:lnTo>
                      <a:pt x="2052" y="642"/>
                    </a:lnTo>
                    <a:lnTo>
                      <a:pt x="2012" y="573"/>
                    </a:lnTo>
                    <a:lnTo>
                      <a:pt x="1969" y="512"/>
                    </a:lnTo>
                    <a:lnTo>
                      <a:pt x="1927" y="458"/>
                    </a:lnTo>
                    <a:lnTo>
                      <a:pt x="1881" y="411"/>
                    </a:lnTo>
                    <a:lnTo>
                      <a:pt x="1835" y="371"/>
                    </a:lnTo>
                    <a:lnTo>
                      <a:pt x="1788" y="340"/>
                    </a:lnTo>
                    <a:lnTo>
                      <a:pt x="1740" y="316"/>
                    </a:lnTo>
                    <a:close/>
                    <a:moveTo>
                      <a:pt x="1520" y="316"/>
                    </a:moveTo>
                    <a:lnTo>
                      <a:pt x="1473" y="340"/>
                    </a:lnTo>
                    <a:lnTo>
                      <a:pt x="1425" y="371"/>
                    </a:lnTo>
                    <a:lnTo>
                      <a:pt x="1379" y="411"/>
                    </a:lnTo>
                    <a:lnTo>
                      <a:pt x="1334" y="458"/>
                    </a:lnTo>
                    <a:lnTo>
                      <a:pt x="1290" y="512"/>
                    </a:lnTo>
                    <a:lnTo>
                      <a:pt x="1249" y="573"/>
                    </a:lnTo>
                    <a:lnTo>
                      <a:pt x="1209" y="642"/>
                    </a:lnTo>
                    <a:lnTo>
                      <a:pt x="1172" y="717"/>
                    </a:lnTo>
                    <a:lnTo>
                      <a:pt x="1137" y="798"/>
                    </a:lnTo>
                    <a:lnTo>
                      <a:pt x="1231" y="784"/>
                    </a:lnTo>
                    <a:lnTo>
                      <a:pt x="1325" y="773"/>
                    </a:lnTo>
                    <a:lnTo>
                      <a:pt x="1422" y="765"/>
                    </a:lnTo>
                    <a:lnTo>
                      <a:pt x="1520" y="760"/>
                    </a:lnTo>
                    <a:lnTo>
                      <a:pt x="1520" y="316"/>
                    </a:lnTo>
                    <a:close/>
                    <a:moveTo>
                      <a:pt x="1630" y="0"/>
                    </a:moveTo>
                    <a:lnTo>
                      <a:pt x="1742" y="4"/>
                    </a:lnTo>
                    <a:lnTo>
                      <a:pt x="1851" y="14"/>
                    </a:lnTo>
                    <a:lnTo>
                      <a:pt x="1958" y="33"/>
                    </a:lnTo>
                    <a:lnTo>
                      <a:pt x="2063" y="58"/>
                    </a:lnTo>
                    <a:lnTo>
                      <a:pt x="2165" y="90"/>
                    </a:lnTo>
                    <a:lnTo>
                      <a:pt x="2265" y="129"/>
                    </a:lnTo>
                    <a:lnTo>
                      <a:pt x="2360" y="173"/>
                    </a:lnTo>
                    <a:lnTo>
                      <a:pt x="2453" y="224"/>
                    </a:lnTo>
                    <a:lnTo>
                      <a:pt x="2541" y="280"/>
                    </a:lnTo>
                    <a:lnTo>
                      <a:pt x="2626" y="341"/>
                    </a:lnTo>
                    <a:lnTo>
                      <a:pt x="2707" y="407"/>
                    </a:lnTo>
                    <a:lnTo>
                      <a:pt x="2783" y="480"/>
                    </a:lnTo>
                    <a:lnTo>
                      <a:pt x="2854" y="556"/>
                    </a:lnTo>
                    <a:lnTo>
                      <a:pt x="2921" y="637"/>
                    </a:lnTo>
                    <a:lnTo>
                      <a:pt x="2982" y="722"/>
                    </a:lnTo>
                    <a:lnTo>
                      <a:pt x="3037" y="810"/>
                    </a:lnTo>
                    <a:lnTo>
                      <a:pt x="3088" y="903"/>
                    </a:lnTo>
                    <a:lnTo>
                      <a:pt x="3132" y="999"/>
                    </a:lnTo>
                    <a:lnTo>
                      <a:pt x="3169" y="1099"/>
                    </a:lnTo>
                    <a:lnTo>
                      <a:pt x="3201" y="1201"/>
                    </a:lnTo>
                    <a:lnTo>
                      <a:pt x="3226" y="1306"/>
                    </a:lnTo>
                    <a:lnTo>
                      <a:pt x="3244" y="1413"/>
                    </a:lnTo>
                    <a:lnTo>
                      <a:pt x="3255" y="1523"/>
                    </a:lnTo>
                    <a:lnTo>
                      <a:pt x="2979" y="1523"/>
                    </a:lnTo>
                    <a:lnTo>
                      <a:pt x="2973" y="1452"/>
                    </a:lnTo>
                    <a:lnTo>
                      <a:pt x="2938" y="1406"/>
                    </a:lnTo>
                    <a:lnTo>
                      <a:pt x="2897" y="1361"/>
                    </a:lnTo>
                    <a:lnTo>
                      <a:pt x="2848" y="1317"/>
                    </a:lnTo>
                    <a:lnTo>
                      <a:pt x="2793" y="1276"/>
                    </a:lnTo>
                    <a:lnTo>
                      <a:pt x="2733" y="1236"/>
                    </a:lnTo>
                    <a:lnTo>
                      <a:pt x="2666" y="1200"/>
                    </a:lnTo>
                    <a:lnTo>
                      <a:pt x="2595" y="1165"/>
                    </a:lnTo>
                    <a:lnTo>
                      <a:pt x="2517" y="1132"/>
                    </a:lnTo>
                    <a:lnTo>
                      <a:pt x="2436" y="1102"/>
                    </a:lnTo>
                    <a:lnTo>
                      <a:pt x="2454" y="1205"/>
                    </a:lnTo>
                    <a:lnTo>
                      <a:pt x="2469" y="1312"/>
                    </a:lnTo>
                    <a:lnTo>
                      <a:pt x="2479" y="1421"/>
                    </a:lnTo>
                    <a:lnTo>
                      <a:pt x="2485" y="1533"/>
                    </a:lnTo>
                    <a:lnTo>
                      <a:pt x="2898" y="1533"/>
                    </a:lnTo>
                    <a:lnTo>
                      <a:pt x="2851" y="1548"/>
                    </a:lnTo>
                    <a:lnTo>
                      <a:pt x="2807" y="1569"/>
                    </a:lnTo>
                    <a:lnTo>
                      <a:pt x="2767" y="1597"/>
                    </a:lnTo>
                    <a:lnTo>
                      <a:pt x="2732" y="1629"/>
                    </a:lnTo>
                    <a:lnTo>
                      <a:pt x="2701" y="1666"/>
                    </a:lnTo>
                    <a:lnTo>
                      <a:pt x="2676" y="1708"/>
                    </a:lnTo>
                    <a:lnTo>
                      <a:pt x="2656" y="1753"/>
                    </a:lnTo>
                    <a:lnTo>
                      <a:pt x="2485" y="1753"/>
                    </a:lnTo>
                    <a:lnTo>
                      <a:pt x="2484" y="1780"/>
                    </a:lnTo>
                    <a:lnTo>
                      <a:pt x="2481" y="1806"/>
                    </a:lnTo>
                    <a:lnTo>
                      <a:pt x="2440" y="1809"/>
                    </a:lnTo>
                    <a:lnTo>
                      <a:pt x="2399" y="1817"/>
                    </a:lnTo>
                    <a:lnTo>
                      <a:pt x="2359" y="1831"/>
                    </a:lnTo>
                    <a:lnTo>
                      <a:pt x="2320" y="1850"/>
                    </a:lnTo>
                    <a:lnTo>
                      <a:pt x="2285" y="1874"/>
                    </a:lnTo>
                    <a:lnTo>
                      <a:pt x="2253" y="1901"/>
                    </a:lnTo>
                    <a:lnTo>
                      <a:pt x="2258" y="1852"/>
                    </a:lnTo>
                    <a:lnTo>
                      <a:pt x="2263" y="1804"/>
                    </a:lnTo>
                    <a:lnTo>
                      <a:pt x="2265" y="1753"/>
                    </a:lnTo>
                    <a:lnTo>
                      <a:pt x="1740" y="1753"/>
                    </a:lnTo>
                    <a:lnTo>
                      <a:pt x="1740" y="2307"/>
                    </a:lnTo>
                    <a:lnTo>
                      <a:pt x="1836" y="2300"/>
                    </a:lnTo>
                    <a:lnTo>
                      <a:pt x="1928" y="2292"/>
                    </a:lnTo>
                    <a:lnTo>
                      <a:pt x="2019" y="2280"/>
                    </a:lnTo>
                    <a:lnTo>
                      <a:pt x="2002" y="2325"/>
                    </a:lnTo>
                    <a:lnTo>
                      <a:pt x="1991" y="2373"/>
                    </a:lnTo>
                    <a:lnTo>
                      <a:pt x="1987" y="2420"/>
                    </a:lnTo>
                    <a:lnTo>
                      <a:pt x="1952" y="2393"/>
                    </a:lnTo>
                    <a:lnTo>
                      <a:pt x="1913" y="2370"/>
                    </a:lnTo>
                    <a:lnTo>
                      <a:pt x="1871" y="2354"/>
                    </a:lnTo>
                    <a:lnTo>
                      <a:pt x="1827" y="2344"/>
                    </a:lnTo>
                    <a:lnTo>
                      <a:pt x="1780" y="2340"/>
                    </a:lnTo>
                    <a:lnTo>
                      <a:pt x="1521" y="2340"/>
                    </a:lnTo>
                    <a:lnTo>
                      <a:pt x="1479" y="2343"/>
                    </a:lnTo>
                    <a:lnTo>
                      <a:pt x="1436" y="2351"/>
                    </a:lnTo>
                    <a:lnTo>
                      <a:pt x="1398" y="2366"/>
                    </a:lnTo>
                    <a:lnTo>
                      <a:pt x="1362" y="2385"/>
                    </a:lnTo>
                    <a:lnTo>
                      <a:pt x="1328" y="2409"/>
                    </a:lnTo>
                    <a:lnTo>
                      <a:pt x="1298" y="2436"/>
                    </a:lnTo>
                    <a:lnTo>
                      <a:pt x="1272" y="2469"/>
                    </a:lnTo>
                    <a:lnTo>
                      <a:pt x="1249" y="2502"/>
                    </a:lnTo>
                    <a:lnTo>
                      <a:pt x="1193" y="2496"/>
                    </a:lnTo>
                    <a:lnTo>
                      <a:pt x="1137" y="2489"/>
                    </a:lnTo>
                    <a:lnTo>
                      <a:pt x="1154" y="2530"/>
                    </a:lnTo>
                    <a:lnTo>
                      <a:pt x="1173" y="2570"/>
                    </a:lnTo>
                    <a:lnTo>
                      <a:pt x="1153" y="2566"/>
                    </a:lnTo>
                    <a:lnTo>
                      <a:pt x="1134" y="2564"/>
                    </a:lnTo>
                    <a:lnTo>
                      <a:pt x="1093" y="2566"/>
                    </a:lnTo>
                    <a:lnTo>
                      <a:pt x="1053" y="2575"/>
                    </a:lnTo>
                    <a:lnTo>
                      <a:pt x="1020" y="2586"/>
                    </a:lnTo>
                    <a:lnTo>
                      <a:pt x="987" y="2601"/>
                    </a:lnTo>
                    <a:lnTo>
                      <a:pt x="957" y="2620"/>
                    </a:lnTo>
                    <a:lnTo>
                      <a:pt x="932" y="2560"/>
                    </a:lnTo>
                    <a:lnTo>
                      <a:pt x="908" y="2497"/>
                    </a:lnTo>
                    <a:lnTo>
                      <a:pt x="887" y="2433"/>
                    </a:lnTo>
                    <a:lnTo>
                      <a:pt x="782" y="2401"/>
                    </a:lnTo>
                    <a:lnTo>
                      <a:pt x="684" y="2365"/>
                    </a:lnTo>
                    <a:lnTo>
                      <a:pt x="590" y="2327"/>
                    </a:lnTo>
                    <a:lnTo>
                      <a:pt x="503" y="2284"/>
                    </a:lnTo>
                    <a:lnTo>
                      <a:pt x="420" y="2238"/>
                    </a:lnTo>
                    <a:lnTo>
                      <a:pt x="467" y="2322"/>
                    </a:lnTo>
                    <a:lnTo>
                      <a:pt x="519" y="2403"/>
                    </a:lnTo>
                    <a:lnTo>
                      <a:pt x="576" y="2479"/>
                    </a:lnTo>
                    <a:lnTo>
                      <a:pt x="639" y="2550"/>
                    </a:lnTo>
                    <a:lnTo>
                      <a:pt x="706" y="2617"/>
                    </a:lnTo>
                    <a:lnTo>
                      <a:pt x="777" y="2680"/>
                    </a:lnTo>
                    <a:lnTo>
                      <a:pt x="854" y="2738"/>
                    </a:lnTo>
                    <a:lnTo>
                      <a:pt x="735" y="2943"/>
                    </a:lnTo>
                    <a:lnTo>
                      <a:pt x="726" y="2960"/>
                    </a:lnTo>
                    <a:lnTo>
                      <a:pt x="717" y="2979"/>
                    </a:lnTo>
                    <a:lnTo>
                      <a:pt x="634" y="2918"/>
                    </a:lnTo>
                    <a:lnTo>
                      <a:pt x="553" y="2852"/>
                    </a:lnTo>
                    <a:lnTo>
                      <a:pt x="478" y="2781"/>
                    </a:lnTo>
                    <a:lnTo>
                      <a:pt x="405" y="2705"/>
                    </a:lnTo>
                    <a:lnTo>
                      <a:pt x="339" y="2624"/>
                    </a:lnTo>
                    <a:lnTo>
                      <a:pt x="278" y="2539"/>
                    </a:lnTo>
                    <a:lnTo>
                      <a:pt x="223" y="2450"/>
                    </a:lnTo>
                    <a:lnTo>
                      <a:pt x="172" y="2358"/>
                    </a:lnTo>
                    <a:lnTo>
                      <a:pt x="128" y="2263"/>
                    </a:lnTo>
                    <a:lnTo>
                      <a:pt x="91" y="2163"/>
                    </a:lnTo>
                    <a:lnTo>
                      <a:pt x="58" y="2062"/>
                    </a:lnTo>
                    <a:lnTo>
                      <a:pt x="33" y="1957"/>
                    </a:lnTo>
                    <a:lnTo>
                      <a:pt x="15" y="1850"/>
                    </a:lnTo>
                    <a:lnTo>
                      <a:pt x="3" y="1741"/>
                    </a:lnTo>
                    <a:lnTo>
                      <a:pt x="0" y="1629"/>
                    </a:lnTo>
                    <a:lnTo>
                      <a:pt x="3" y="1518"/>
                    </a:lnTo>
                    <a:lnTo>
                      <a:pt x="15" y="1409"/>
                    </a:lnTo>
                    <a:lnTo>
                      <a:pt x="33" y="1302"/>
                    </a:lnTo>
                    <a:lnTo>
                      <a:pt x="58" y="1197"/>
                    </a:lnTo>
                    <a:lnTo>
                      <a:pt x="91" y="1095"/>
                    </a:lnTo>
                    <a:lnTo>
                      <a:pt x="128" y="996"/>
                    </a:lnTo>
                    <a:lnTo>
                      <a:pt x="173" y="900"/>
                    </a:lnTo>
                    <a:lnTo>
                      <a:pt x="223" y="808"/>
                    </a:lnTo>
                    <a:lnTo>
                      <a:pt x="279" y="719"/>
                    </a:lnTo>
                    <a:lnTo>
                      <a:pt x="341" y="634"/>
                    </a:lnTo>
                    <a:lnTo>
                      <a:pt x="407" y="553"/>
                    </a:lnTo>
                    <a:lnTo>
                      <a:pt x="478" y="477"/>
                    </a:lnTo>
                    <a:lnTo>
                      <a:pt x="554" y="406"/>
                    </a:lnTo>
                    <a:lnTo>
                      <a:pt x="635" y="340"/>
                    </a:lnTo>
                    <a:lnTo>
                      <a:pt x="720" y="279"/>
                    </a:lnTo>
                    <a:lnTo>
                      <a:pt x="809" y="223"/>
                    </a:lnTo>
                    <a:lnTo>
                      <a:pt x="901" y="173"/>
                    </a:lnTo>
                    <a:lnTo>
                      <a:pt x="997" y="128"/>
                    </a:lnTo>
                    <a:lnTo>
                      <a:pt x="1096" y="90"/>
                    </a:lnTo>
                    <a:lnTo>
                      <a:pt x="1198" y="58"/>
                    </a:lnTo>
                    <a:lnTo>
                      <a:pt x="1302" y="33"/>
                    </a:lnTo>
                    <a:lnTo>
                      <a:pt x="1409" y="14"/>
                    </a:lnTo>
                    <a:lnTo>
                      <a:pt x="1519" y="4"/>
                    </a:lnTo>
                    <a:lnTo>
                      <a:pt x="1630"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40" name="Freeform 528"/>
              <p:cNvSpPr>
                <a:spLocks noEditPoints="1"/>
              </p:cNvSpPr>
              <p:nvPr/>
            </p:nvSpPr>
            <p:spPr bwMode="auto">
              <a:xfrm>
                <a:off x="1339" y="2539"/>
                <a:ext cx="948" cy="980"/>
              </a:xfrm>
              <a:custGeom>
                <a:avLst/>
                <a:gdLst>
                  <a:gd name="T0" fmla="*/ 829 w 1897"/>
                  <a:gd name="T1" fmla="*/ 509 h 1960"/>
                  <a:gd name="T2" fmla="*/ 671 w 1897"/>
                  <a:gd name="T3" fmla="*/ 581 h 1960"/>
                  <a:gd name="T4" fmla="*/ 550 w 1897"/>
                  <a:gd name="T5" fmla="*/ 703 h 1960"/>
                  <a:gd name="T6" fmla="*/ 477 w 1897"/>
                  <a:gd name="T7" fmla="*/ 861 h 1960"/>
                  <a:gd name="T8" fmla="*/ 467 w 1897"/>
                  <a:gd name="T9" fmla="*/ 1040 h 1960"/>
                  <a:gd name="T10" fmla="*/ 520 w 1897"/>
                  <a:gd name="T11" fmla="*/ 1207 h 1960"/>
                  <a:gd name="T12" fmla="*/ 626 w 1897"/>
                  <a:gd name="T13" fmla="*/ 1342 h 1960"/>
                  <a:gd name="T14" fmla="*/ 773 w 1897"/>
                  <a:gd name="T15" fmla="*/ 1433 h 1960"/>
                  <a:gd name="T16" fmla="*/ 949 w 1897"/>
                  <a:gd name="T17" fmla="*/ 1466 h 1960"/>
                  <a:gd name="T18" fmla="*/ 1124 w 1897"/>
                  <a:gd name="T19" fmla="*/ 1433 h 1960"/>
                  <a:gd name="T20" fmla="*/ 1271 w 1897"/>
                  <a:gd name="T21" fmla="*/ 1342 h 1960"/>
                  <a:gd name="T22" fmla="*/ 1377 w 1897"/>
                  <a:gd name="T23" fmla="*/ 1207 h 1960"/>
                  <a:gd name="T24" fmla="*/ 1431 w 1897"/>
                  <a:gd name="T25" fmla="*/ 1040 h 1960"/>
                  <a:gd name="T26" fmla="*/ 1420 w 1897"/>
                  <a:gd name="T27" fmla="*/ 861 h 1960"/>
                  <a:gd name="T28" fmla="*/ 1347 w 1897"/>
                  <a:gd name="T29" fmla="*/ 703 h 1960"/>
                  <a:gd name="T30" fmla="*/ 1226 w 1897"/>
                  <a:gd name="T31" fmla="*/ 581 h 1960"/>
                  <a:gd name="T32" fmla="*/ 1068 w 1897"/>
                  <a:gd name="T33" fmla="*/ 509 h 1960"/>
                  <a:gd name="T34" fmla="*/ 786 w 1897"/>
                  <a:gd name="T35" fmla="*/ 0 h 1960"/>
                  <a:gd name="T36" fmla="*/ 1170 w 1897"/>
                  <a:gd name="T37" fmla="*/ 13 h 1960"/>
                  <a:gd name="T38" fmla="*/ 1231 w 1897"/>
                  <a:gd name="T39" fmla="*/ 76 h 1960"/>
                  <a:gd name="T40" fmla="*/ 1245 w 1897"/>
                  <a:gd name="T41" fmla="*/ 272 h 1960"/>
                  <a:gd name="T42" fmla="*/ 1372 w 1897"/>
                  <a:gd name="T43" fmla="*/ 343 h 1960"/>
                  <a:gd name="T44" fmla="*/ 1554 w 1897"/>
                  <a:gd name="T45" fmla="*/ 290 h 1960"/>
                  <a:gd name="T46" fmla="*/ 1627 w 1897"/>
                  <a:gd name="T47" fmla="*/ 285 h 1960"/>
                  <a:gd name="T48" fmla="*/ 1699 w 1897"/>
                  <a:gd name="T49" fmla="*/ 326 h 1960"/>
                  <a:gd name="T50" fmla="*/ 1889 w 1897"/>
                  <a:gd name="T51" fmla="*/ 655 h 1960"/>
                  <a:gd name="T52" fmla="*/ 1892 w 1897"/>
                  <a:gd name="T53" fmla="*/ 732 h 1960"/>
                  <a:gd name="T54" fmla="*/ 1852 w 1897"/>
                  <a:gd name="T55" fmla="*/ 798 h 1960"/>
                  <a:gd name="T56" fmla="*/ 1712 w 1897"/>
                  <a:gd name="T57" fmla="*/ 915 h 1960"/>
                  <a:gd name="T58" fmla="*/ 1716 w 1897"/>
                  <a:gd name="T59" fmla="*/ 1013 h 1960"/>
                  <a:gd name="T60" fmla="*/ 1829 w 1897"/>
                  <a:gd name="T61" fmla="*/ 1146 h 1960"/>
                  <a:gd name="T62" fmla="*/ 1883 w 1897"/>
                  <a:gd name="T63" fmla="*/ 1204 h 1960"/>
                  <a:gd name="T64" fmla="*/ 1895 w 1897"/>
                  <a:gd name="T65" fmla="*/ 1279 h 1960"/>
                  <a:gd name="T66" fmla="*/ 1716 w 1897"/>
                  <a:gd name="T67" fmla="*/ 1611 h 1960"/>
                  <a:gd name="T68" fmla="*/ 1659 w 1897"/>
                  <a:gd name="T69" fmla="*/ 1664 h 1960"/>
                  <a:gd name="T70" fmla="*/ 1601 w 1897"/>
                  <a:gd name="T71" fmla="*/ 1678 h 1960"/>
                  <a:gd name="T72" fmla="*/ 1533 w 1897"/>
                  <a:gd name="T73" fmla="*/ 1659 h 1960"/>
                  <a:gd name="T74" fmla="*/ 1331 w 1897"/>
                  <a:gd name="T75" fmla="*/ 1644 h 1960"/>
                  <a:gd name="T76" fmla="*/ 1245 w 1897"/>
                  <a:gd name="T77" fmla="*/ 1826 h 1960"/>
                  <a:gd name="T78" fmla="*/ 1215 w 1897"/>
                  <a:gd name="T79" fmla="*/ 1910 h 1960"/>
                  <a:gd name="T80" fmla="*/ 1141 w 1897"/>
                  <a:gd name="T81" fmla="*/ 1956 h 1960"/>
                  <a:gd name="T82" fmla="*/ 756 w 1897"/>
                  <a:gd name="T83" fmla="*/ 1956 h 1960"/>
                  <a:gd name="T84" fmla="*/ 682 w 1897"/>
                  <a:gd name="T85" fmla="*/ 1910 h 1960"/>
                  <a:gd name="T86" fmla="*/ 652 w 1897"/>
                  <a:gd name="T87" fmla="*/ 1826 h 1960"/>
                  <a:gd name="T88" fmla="*/ 566 w 1897"/>
                  <a:gd name="T89" fmla="*/ 1644 h 1960"/>
                  <a:gd name="T90" fmla="*/ 371 w 1897"/>
                  <a:gd name="T91" fmla="*/ 1655 h 1960"/>
                  <a:gd name="T92" fmla="*/ 351 w 1897"/>
                  <a:gd name="T93" fmla="*/ 1564 h 1960"/>
                  <a:gd name="T94" fmla="*/ 407 w 1897"/>
                  <a:gd name="T95" fmla="*/ 1452 h 1960"/>
                  <a:gd name="T96" fmla="*/ 416 w 1897"/>
                  <a:gd name="T97" fmla="*/ 1331 h 1960"/>
                  <a:gd name="T98" fmla="*/ 377 w 1897"/>
                  <a:gd name="T99" fmla="*/ 1215 h 1960"/>
                  <a:gd name="T100" fmla="*/ 209 w 1897"/>
                  <a:gd name="T101" fmla="*/ 940 h 1960"/>
                  <a:gd name="T102" fmla="*/ 68 w 1897"/>
                  <a:gd name="T103" fmla="*/ 813 h 1960"/>
                  <a:gd name="T104" fmla="*/ 14 w 1897"/>
                  <a:gd name="T105" fmla="*/ 756 h 1960"/>
                  <a:gd name="T106" fmla="*/ 2 w 1897"/>
                  <a:gd name="T107" fmla="*/ 681 h 1960"/>
                  <a:gd name="T108" fmla="*/ 181 w 1897"/>
                  <a:gd name="T109" fmla="*/ 349 h 1960"/>
                  <a:gd name="T110" fmla="*/ 238 w 1897"/>
                  <a:gd name="T111" fmla="*/ 297 h 1960"/>
                  <a:gd name="T112" fmla="*/ 298 w 1897"/>
                  <a:gd name="T113" fmla="*/ 283 h 1960"/>
                  <a:gd name="T114" fmla="*/ 364 w 1897"/>
                  <a:gd name="T115" fmla="*/ 300 h 1960"/>
                  <a:gd name="T116" fmla="*/ 566 w 1897"/>
                  <a:gd name="T117" fmla="*/ 317 h 1960"/>
                  <a:gd name="T118" fmla="*/ 652 w 1897"/>
                  <a:gd name="T119" fmla="*/ 134 h 1960"/>
                  <a:gd name="T120" fmla="*/ 682 w 1897"/>
                  <a:gd name="T121" fmla="*/ 51 h 1960"/>
                  <a:gd name="T122" fmla="*/ 756 w 1897"/>
                  <a:gd name="T123" fmla="*/ 3 h 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97" h="1960">
                    <a:moveTo>
                      <a:pt x="949" y="495"/>
                    </a:moveTo>
                    <a:lnTo>
                      <a:pt x="888" y="499"/>
                    </a:lnTo>
                    <a:lnTo>
                      <a:pt x="829" y="509"/>
                    </a:lnTo>
                    <a:lnTo>
                      <a:pt x="773" y="527"/>
                    </a:lnTo>
                    <a:lnTo>
                      <a:pt x="721" y="551"/>
                    </a:lnTo>
                    <a:lnTo>
                      <a:pt x="671" y="581"/>
                    </a:lnTo>
                    <a:lnTo>
                      <a:pt x="626" y="617"/>
                    </a:lnTo>
                    <a:lnTo>
                      <a:pt x="586" y="657"/>
                    </a:lnTo>
                    <a:lnTo>
                      <a:pt x="550" y="703"/>
                    </a:lnTo>
                    <a:lnTo>
                      <a:pt x="520" y="752"/>
                    </a:lnTo>
                    <a:lnTo>
                      <a:pt x="496" y="804"/>
                    </a:lnTo>
                    <a:lnTo>
                      <a:pt x="477" y="861"/>
                    </a:lnTo>
                    <a:lnTo>
                      <a:pt x="467" y="919"/>
                    </a:lnTo>
                    <a:lnTo>
                      <a:pt x="462" y="980"/>
                    </a:lnTo>
                    <a:lnTo>
                      <a:pt x="467" y="1040"/>
                    </a:lnTo>
                    <a:lnTo>
                      <a:pt x="477" y="1099"/>
                    </a:lnTo>
                    <a:lnTo>
                      <a:pt x="496" y="1155"/>
                    </a:lnTo>
                    <a:lnTo>
                      <a:pt x="520" y="1207"/>
                    </a:lnTo>
                    <a:lnTo>
                      <a:pt x="550" y="1257"/>
                    </a:lnTo>
                    <a:lnTo>
                      <a:pt x="586" y="1302"/>
                    </a:lnTo>
                    <a:lnTo>
                      <a:pt x="626" y="1342"/>
                    </a:lnTo>
                    <a:lnTo>
                      <a:pt x="671" y="1378"/>
                    </a:lnTo>
                    <a:lnTo>
                      <a:pt x="721" y="1408"/>
                    </a:lnTo>
                    <a:lnTo>
                      <a:pt x="773" y="1433"/>
                    </a:lnTo>
                    <a:lnTo>
                      <a:pt x="829" y="1451"/>
                    </a:lnTo>
                    <a:lnTo>
                      <a:pt x="888" y="1462"/>
                    </a:lnTo>
                    <a:lnTo>
                      <a:pt x="949" y="1466"/>
                    </a:lnTo>
                    <a:lnTo>
                      <a:pt x="1009" y="1462"/>
                    </a:lnTo>
                    <a:lnTo>
                      <a:pt x="1068" y="1451"/>
                    </a:lnTo>
                    <a:lnTo>
                      <a:pt x="1124" y="1433"/>
                    </a:lnTo>
                    <a:lnTo>
                      <a:pt x="1176" y="1408"/>
                    </a:lnTo>
                    <a:lnTo>
                      <a:pt x="1226" y="1378"/>
                    </a:lnTo>
                    <a:lnTo>
                      <a:pt x="1271" y="1342"/>
                    </a:lnTo>
                    <a:lnTo>
                      <a:pt x="1311" y="1302"/>
                    </a:lnTo>
                    <a:lnTo>
                      <a:pt x="1347" y="1257"/>
                    </a:lnTo>
                    <a:lnTo>
                      <a:pt x="1377" y="1207"/>
                    </a:lnTo>
                    <a:lnTo>
                      <a:pt x="1401" y="1155"/>
                    </a:lnTo>
                    <a:lnTo>
                      <a:pt x="1420" y="1099"/>
                    </a:lnTo>
                    <a:lnTo>
                      <a:pt x="1431" y="1040"/>
                    </a:lnTo>
                    <a:lnTo>
                      <a:pt x="1435" y="980"/>
                    </a:lnTo>
                    <a:lnTo>
                      <a:pt x="1431" y="919"/>
                    </a:lnTo>
                    <a:lnTo>
                      <a:pt x="1420" y="861"/>
                    </a:lnTo>
                    <a:lnTo>
                      <a:pt x="1401" y="804"/>
                    </a:lnTo>
                    <a:lnTo>
                      <a:pt x="1377" y="752"/>
                    </a:lnTo>
                    <a:lnTo>
                      <a:pt x="1347" y="703"/>
                    </a:lnTo>
                    <a:lnTo>
                      <a:pt x="1311" y="657"/>
                    </a:lnTo>
                    <a:lnTo>
                      <a:pt x="1271" y="617"/>
                    </a:lnTo>
                    <a:lnTo>
                      <a:pt x="1226" y="581"/>
                    </a:lnTo>
                    <a:lnTo>
                      <a:pt x="1176" y="551"/>
                    </a:lnTo>
                    <a:lnTo>
                      <a:pt x="1124" y="527"/>
                    </a:lnTo>
                    <a:lnTo>
                      <a:pt x="1068" y="509"/>
                    </a:lnTo>
                    <a:lnTo>
                      <a:pt x="1009" y="499"/>
                    </a:lnTo>
                    <a:lnTo>
                      <a:pt x="949" y="495"/>
                    </a:lnTo>
                    <a:close/>
                    <a:moveTo>
                      <a:pt x="786" y="0"/>
                    </a:moveTo>
                    <a:lnTo>
                      <a:pt x="1111" y="0"/>
                    </a:lnTo>
                    <a:lnTo>
                      <a:pt x="1141" y="3"/>
                    </a:lnTo>
                    <a:lnTo>
                      <a:pt x="1170" y="13"/>
                    </a:lnTo>
                    <a:lnTo>
                      <a:pt x="1195" y="30"/>
                    </a:lnTo>
                    <a:lnTo>
                      <a:pt x="1215" y="51"/>
                    </a:lnTo>
                    <a:lnTo>
                      <a:pt x="1231" y="76"/>
                    </a:lnTo>
                    <a:lnTo>
                      <a:pt x="1241" y="103"/>
                    </a:lnTo>
                    <a:lnTo>
                      <a:pt x="1245" y="134"/>
                    </a:lnTo>
                    <a:lnTo>
                      <a:pt x="1245" y="272"/>
                    </a:lnTo>
                    <a:lnTo>
                      <a:pt x="1289" y="293"/>
                    </a:lnTo>
                    <a:lnTo>
                      <a:pt x="1331" y="317"/>
                    </a:lnTo>
                    <a:lnTo>
                      <a:pt x="1372" y="343"/>
                    </a:lnTo>
                    <a:lnTo>
                      <a:pt x="1411" y="370"/>
                    </a:lnTo>
                    <a:lnTo>
                      <a:pt x="1533" y="300"/>
                    </a:lnTo>
                    <a:lnTo>
                      <a:pt x="1554" y="290"/>
                    </a:lnTo>
                    <a:lnTo>
                      <a:pt x="1577" y="284"/>
                    </a:lnTo>
                    <a:lnTo>
                      <a:pt x="1599" y="283"/>
                    </a:lnTo>
                    <a:lnTo>
                      <a:pt x="1627" y="285"/>
                    </a:lnTo>
                    <a:lnTo>
                      <a:pt x="1654" y="294"/>
                    </a:lnTo>
                    <a:lnTo>
                      <a:pt x="1678" y="308"/>
                    </a:lnTo>
                    <a:lnTo>
                      <a:pt x="1699" y="326"/>
                    </a:lnTo>
                    <a:lnTo>
                      <a:pt x="1716" y="349"/>
                    </a:lnTo>
                    <a:lnTo>
                      <a:pt x="1879" y="631"/>
                    </a:lnTo>
                    <a:lnTo>
                      <a:pt x="1889" y="655"/>
                    </a:lnTo>
                    <a:lnTo>
                      <a:pt x="1895" y="680"/>
                    </a:lnTo>
                    <a:lnTo>
                      <a:pt x="1897" y="706"/>
                    </a:lnTo>
                    <a:lnTo>
                      <a:pt x="1892" y="732"/>
                    </a:lnTo>
                    <a:lnTo>
                      <a:pt x="1883" y="757"/>
                    </a:lnTo>
                    <a:lnTo>
                      <a:pt x="1869" y="779"/>
                    </a:lnTo>
                    <a:lnTo>
                      <a:pt x="1852" y="798"/>
                    </a:lnTo>
                    <a:lnTo>
                      <a:pt x="1829" y="813"/>
                    </a:lnTo>
                    <a:lnTo>
                      <a:pt x="1707" y="884"/>
                    </a:lnTo>
                    <a:lnTo>
                      <a:pt x="1712" y="915"/>
                    </a:lnTo>
                    <a:lnTo>
                      <a:pt x="1716" y="948"/>
                    </a:lnTo>
                    <a:lnTo>
                      <a:pt x="1717" y="980"/>
                    </a:lnTo>
                    <a:lnTo>
                      <a:pt x="1716" y="1013"/>
                    </a:lnTo>
                    <a:lnTo>
                      <a:pt x="1712" y="1044"/>
                    </a:lnTo>
                    <a:lnTo>
                      <a:pt x="1707" y="1075"/>
                    </a:lnTo>
                    <a:lnTo>
                      <a:pt x="1829" y="1146"/>
                    </a:lnTo>
                    <a:lnTo>
                      <a:pt x="1852" y="1163"/>
                    </a:lnTo>
                    <a:lnTo>
                      <a:pt x="1869" y="1181"/>
                    </a:lnTo>
                    <a:lnTo>
                      <a:pt x="1883" y="1204"/>
                    </a:lnTo>
                    <a:lnTo>
                      <a:pt x="1892" y="1227"/>
                    </a:lnTo>
                    <a:lnTo>
                      <a:pt x="1897" y="1252"/>
                    </a:lnTo>
                    <a:lnTo>
                      <a:pt x="1895" y="1279"/>
                    </a:lnTo>
                    <a:lnTo>
                      <a:pt x="1890" y="1305"/>
                    </a:lnTo>
                    <a:lnTo>
                      <a:pt x="1879" y="1330"/>
                    </a:lnTo>
                    <a:lnTo>
                      <a:pt x="1716" y="1611"/>
                    </a:lnTo>
                    <a:lnTo>
                      <a:pt x="1701" y="1632"/>
                    </a:lnTo>
                    <a:lnTo>
                      <a:pt x="1682" y="1650"/>
                    </a:lnTo>
                    <a:lnTo>
                      <a:pt x="1659" y="1664"/>
                    </a:lnTo>
                    <a:lnTo>
                      <a:pt x="1634" y="1673"/>
                    </a:lnTo>
                    <a:lnTo>
                      <a:pt x="1618" y="1677"/>
                    </a:lnTo>
                    <a:lnTo>
                      <a:pt x="1601" y="1678"/>
                    </a:lnTo>
                    <a:lnTo>
                      <a:pt x="1577" y="1675"/>
                    </a:lnTo>
                    <a:lnTo>
                      <a:pt x="1554" y="1669"/>
                    </a:lnTo>
                    <a:lnTo>
                      <a:pt x="1533" y="1659"/>
                    </a:lnTo>
                    <a:lnTo>
                      <a:pt x="1411" y="1589"/>
                    </a:lnTo>
                    <a:lnTo>
                      <a:pt x="1372" y="1618"/>
                    </a:lnTo>
                    <a:lnTo>
                      <a:pt x="1331" y="1644"/>
                    </a:lnTo>
                    <a:lnTo>
                      <a:pt x="1290" y="1668"/>
                    </a:lnTo>
                    <a:lnTo>
                      <a:pt x="1245" y="1688"/>
                    </a:lnTo>
                    <a:lnTo>
                      <a:pt x="1245" y="1826"/>
                    </a:lnTo>
                    <a:lnTo>
                      <a:pt x="1241" y="1856"/>
                    </a:lnTo>
                    <a:lnTo>
                      <a:pt x="1231" y="1885"/>
                    </a:lnTo>
                    <a:lnTo>
                      <a:pt x="1215" y="1910"/>
                    </a:lnTo>
                    <a:lnTo>
                      <a:pt x="1195" y="1930"/>
                    </a:lnTo>
                    <a:lnTo>
                      <a:pt x="1170" y="1946"/>
                    </a:lnTo>
                    <a:lnTo>
                      <a:pt x="1141" y="1956"/>
                    </a:lnTo>
                    <a:lnTo>
                      <a:pt x="1111" y="1960"/>
                    </a:lnTo>
                    <a:lnTo>
                      <a:pt x="786" y="1960"/>
                    </a:lnTo>
                    <a:lnTo>
                      <a:pt x="756" y="1956"/>
                    </a:lnTo>
                    <a:lnTo>
                      <a:pt x="727" y="1946"/>
                    </a:lnTo>
                    <a:lnTo>
                      <a:pt x="702" y="1930"/>
                    </a:lnTo>
                    <a:lnTo>
                      <a:pt x="682" y="1910"/>
                    </a:lnTo>
                    <a:lnTo>
                      <a:pt x="666" y="1885"/>
                    </a:lnTo>
                    <a:lnTo>
                      <a:pt x="656" y="1856"/>
                    </a:lnTo>
                    <a:lnTo>
                      <a:pt x="652" y="1826"/>
                    </a:lnTo>
                    <a:lnTo>
                      <a:pt x="652" y="1688"/>
                    </a:lnTo>
                    <a:lnTo>
                      <a:pt x="608" y="1668"/>
                    </a:lnTo>
                    <a:lnTo>
                      <a:pt x="566" y="1644"/>
                    </a:lnTo>
                    <a:lnTo>
                      <a:pt x="525" y="1618"/>
                    </a:lnTo>
                    <a:lnTo>
                      <a:pt x="486" y="1589"/>
                    </a:lnTo>
                    <a:lnTo>
                      <a:pt x="371" y="1655"/>
                    </a:lnTo>
                    <a:lnTo>
                      <a:pt x="350" y="1623"/>
                    </a:lnTo>
                    <a:lnTo>
                      <a:pt x="324" y="1594"/>
                    </a:lnTo>
                    <a:lnTo>
                      <a:pt x="351" y="1564"/>
                    </a:lnTo>
                    <a:lnTo>
                      <a:pt x="375" y="1529"/>
                    </a:lnTo>
                    <a:lnTo>
                      <a:pt x="394" y="1492"/>
                    </a:lnTo>
                    <a:lnTo>
                      <a:pt x="407" y="1452"/>
                    </a:lnTo>
                    <a:lnTo>
                      <a:pt x="416" y="1412"/>
                    </a:lnTo>
                    <a:lnTo>
                      <a:pt x="419" y="1371"/>
                    </a:lnTo>
                    <a:lnTo>
                      <a:pt x="416" y="1331"/>
                    </a:lnTo>
                    <a:lnTo>
                      <a:pt x="409" y="1291"/>
                    </a:lnTo>
                    <a:lnTo>
                      <a:pt x="395" y="1252"/>
                    </a:lnTo>
                    <a:lnTo>
                      <a:pt x="377" y="1215"/>
                    </a:lnTo>
                    <a:lnTo>
                      <a:pt x="248" y="992"/>
                    </a:lnTo>
                    <a:lnTo>
                      <a:pt x="230" y="964"/>
                    </a:lnTo>
                    <a:lnTo>
                      <a:pt x="209" y="940"/>
                    </a:lnTo>
                    <a:lnTo>
                      <a:pt x="185" y="918"/>
                    </a:lnTo>
                    <a:lnTo>
                      <a:pt x="190" y="884"/>
                    </a:lnTo>
                    <a:lnTo>
                      <a:pt x="68" y="813"/>
                    </a:lnTo>
                    <a:lnTo>
                      <a:pt x="45" y="798"/>
                    </a:lnTo>
                    <a:lnTo>
                      <a:pt x="28" y="778"/>
                    </a:lnTo>
                    <a:lnTo>
                      <a:pt x="14" y="756"/>
                    </a:lnTo>
                    <a:lnTo>
                      <a:pt x="5" y="732"/>
                    </a:lnTo>
                    <a:lnTo>
                      <a:pt x="0" y="707"/>
                    </a:lnTo>
                    <a:lnTo>
                      <a:pt x="2" y="681"/>
                    </a:lnTo>
                    <a:lnTo>
                      <a:pt x="7" y="656"/>
                    </a:lnTo>
                    <a:lnTo>
                      <a:pt x="18" y="631"/>
                    </a:lnTo>
                    <a:lnTo>
                      <a:pt x="181" y="349"/>
                    </a:lnTo>
                    <a:lnTo>
                      <a:pt x="196" y="328"/>
                    </a:lnTo>
                    <a:lnTo>
                      <a:pt x="215" y="310"/>
                    </a:lnTo>
                    <a:lnTo>
                      <a:pt x="238" y="297"/>
                    </a:lnTo>
                    <a:lnTo>
                      <a:pt x="263" y="287"/>
                    </a:lnTo>
                    <a:lnTo>
                      <a:pt x="280" y="284"/>
                    </a:lnTo>
                    <a:lnTo>
                      <a:pt x="298" y="283"/>
                    </a:lnTo>
                    <a:lnTo>
                      <a:pt x="320" y="284"/>
                    </a:lnTo>
                    <a:lnTo>
                      <a:pt x="342" y="290"/>
                    </a:lnTo>
                    <a:lnTo>
                      <a:pt x="364" y="300"/>
                    </a:lnTo>
                    <a:lnTo>
                      <a:pt x="486" y="370"/>
                    </a:lnTo>
                    <a:lnTo>
                      <a:pt x="525" y="343"/>
                    </a:lnTo>
                    <a:lnTo>
                      <a:pt x="566" y="317"/>
                    </a:lnTo>
                    <a:lnTo>
                      <a:pt x="608" y="293"/>
                    </a:lnTo>
                    <a:lnTo>
                      <a:pt x="652" y="272"/>
                    </a:lnTo>
                    <a:lnTo>
                      <a:pt x="652" y="134"/>
                    </a:lnTo>
                    <a:lnTo>
                      <a:pt x="656" y="103"/>
                    </a:lnTo>
                    <a:lnTo>
                      <a:pt x="666" y="76"/>
                    </a:lnTo>
                    <a:lnTo>
                      <a:pt x="682" y="51"/>
                    </a:lnTo>
                    <a:lnTo>
                      <a:pt x="702" y="30"/>
                    </a:lnTo>
                    <a:lnTo>
                      <a:pt x="727" y="13"/>
                    </a:lnTo>
                    <a:lnTo>
                      <a:pt x="756" y="3"/>
                    </a:lnTo>
                    <a:lnTo>
                      <a:pt x="786"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41" name="Freeform 529"/>
              <p:cNvSpPr/>
              <p:nvPr/>
            </p:nvSpPr>
            <p:spPr bwMode="auto">
              <a:xfrm>
                <a:off x="1638" y="2855"/>
                <a:ext cx="349" cy="349"/>
              </a:xfrm>
              <a:custGeom>
                <a:avLst/>
                <a:gdLst>
                  <a:gd name="T0" fmla="*/ 349 w 697"/>
                  <a:gd name="T1" fmla="*/ 0 h 698"/>
                  <a:gd name="T2" fmla="*/ 400 w 697"/>
                  <a:gd name="T3" fmla="*/ 4 h 698"/>
                  <a:gd name="T4" fmla="*/ 449 w 697"/>
                  <a:gd name="T5" fmla="*/ 15 h 698"/>
                  <a:gd name="T6" fmla="*/ 495 w 697"/>
                  <a:gd name="T7" fmla="*/ 32 h 698"/>
                  <a:gd name="T8" fmla="*/ 539 w 697"/>
                  <a:gd name="T9" fmla="*/ 56 h 698"/>
                  <a:gd name="T10" fmla="*/ 578 w 697"/>
                  <a:gd name="T11" fmla="*/ 86 h 698"/>
                  <a:gd name="T12" fmla="*/ 611 w 697"/>
                  <a:gd name="T13" fmla="*/ 120 h 698"/>
                  <a:gd name="T14" fmla="*/ 641 w 697"/>
                  <a:gd name="T15" fmla="*/ 160 h 698"/>
                  <a:gd name="T16" fmla="*/ 665 w 697"/>
                  <a:gd name="T17" fmla="*/ 202 h 698"/>
                  <a:gd name="T18" fmla="*/ 682 w 697"/>
                  <a:gd name="T19" fmla="*/ 248 h 698"/>
                  <a:gd name="T20" fmla="*/ 694 w 697"/>
                  <a:gd name="T21" fmla="*/ 297 h 698"/>
                  <a:gd name="T22" fmla="*/ 697 w 697"/>
                  <a:gd name="T23" fmla="*/ 349 h 698"/>
                  <a:gd name="T24" fmla="*/ 694 w 697"/>
                  <a:gd name="T25" fmla="*/ 401 h 698"/>
                  <a:gd name="T26" fmla="*/ 682 w 697"/>
                  <a:gd name="T27" fmla="*/ 449 h 698"/>
                  <a:gd name="T28" fmla="*/ 665 w 697"/>
                  <a:gd name="T29" fmla="*/ 495 h 698"/>
                  <a:gd name="T30" fmla="*/ 641 w 697"/>
                  <a:gd name="T31" fmla="*/ 539 h 698"/>
                  <a:gd name="T32" fmla="*/ 611 w 697"/>
                  <a:gd name="T33" fmla="*/ 578 h 698"/>
                  <a:gd name="T34" fmla="*/ 578 w 697"/>
                  <a:gd name="T35" fmla="*/ 613 h 698"/>
                  <a:gd name="T36" fmla="*/ 539 w 697"/>
                  <a:gd name="T37" fmla="*/ 641 h 698"/>
                  <a:gd name="T38" fmla="*/ 495 w 697"/>
                  <a:gd name="T39" fmla="*/ 665 h 698"/>
                  <a:gd name="T40" fmla="*/ 449 w 697"/>
                  <a:gd name="T41" fmla="*/ 683 h 698"/>
                  <a:gd name="T42" fmla="*/ 400 w 697"/>
                  <a:gd name="T43" fmla="*/ 694 h 698"/>
                  <a:gd name="T44" fmla="*/ 349 w 697"/>
                  <a:gd name="T45" fmla="*/ 698 h 698"/>
                  <a:gd name="T46" fmla="*/ 297 w 697"/>
                  <a:gd name="T47" fmla="*/ 694 h 698"/>
                  <a:gd name="T48" fmla="*/ 248 w 697"/>
                  <a:gd name="T49" fmla="*/ 683 h 698"/>
                  <a:gd name="T50" fmla="*/ 202 w 697"/>
                  <a:gd name="T51" fmla="*/ 665 h 698"/>
                  <a:gd name="T52" fmla="*/ 158 w 697"/>
                  <a:gd name="T53" fmla="*/ 641 h 698"/>
                  <a:gd name="T54" fmla="*/ 119 w 697"/>
                  <a:gd name="T55" fmla="*/ 613 h 698"/>
                  <a:gd name="T56" fmla="*/ 86 w 697"/>
                  <a:gd name="T57" fmla="*/ 578 h 698"/>
                  <a:gd name="T58" fmla="*/ 56 w 697"/>
                  <a:gd name="T59" fmla="*/ 539 h 698"/>
                  <a:gd name="T60" fmla="*/ 32 w 697"/>
                  <a:gd name="T61" fmla="*/ 495 h 698"/>
                  <a:gd name="T62" fmla="*/ 15 w 697"/>
                  <a:gd name="T63" fmla="*/ 449 h 698"/>
                  <a:gd name="T64" fmla="*/ 3 w 697"/>
                  <a:gd name="T65" fmla="*/ 401 h 698"/>
                  <a:gd name="T66" fmla="*/ 0 w 697"/>
                  <a:gd name="T67" fmla="*/ 349 h 698"/>
                  <a:gd name="T68" fmla="*/ 3 w 697"/>
                  <a:gd name="T69" fmla="*/ 297 h 698"/>
                  <a:gd name="T70" fmla="*/ 15 w 697"/>
                  <a:gd name="T71" fmla="*/ 248 h 698"/>
                  <a:gd name="T72" fmla="*/ 32 w 697"/>
                  <a:gd name="T73" fmla="*/ 202 h 698"/>
                  <a:gd name="T74" fmla="*/ 56 w 697"/>
                  <a:gd name="T75" fmla="*/ 160 h 698"/>
                  <a:gd name="T76" fmla="*/ 86 w 697"/>
                  <a:gd name="T77" fmla="*/ 120 h 698"/>
                  <a:gd name="T78" fmla="*/ 119 w 697"/>
                  <a:gd name="T79" fmla="*/ 86 h 698"/>
                  <a:gd name="T80" fmla="*/ 158 w 697"/>
                  <a:gd name="T81" fmla="*/ 56 h 698"/>
                  <a:gd name="T82" fmla="*/ 202 w 697"/>
                  <a:gd name="T83" fmla="*/ 32 h 698"/>
                  <a:gd name="T84" fmla="*/ 248 w 697"/>
                  <a:gd name="T85" fmla="*/ 15 h 698"/>
                  <a:gd name="T86" fmla="*/ 297 w 697"/>
                  <a:gd name="T87" fmla="*/ 4 h 698"/>
                  <a:gd name="T88" fmla="*/ 349 w 697"/>
                  <a:gd name="T89"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7" h="698">
                    <a:moveTo>
                      <a:pt x="349" y="0"/>
                    </a:moveTo>
                    <a:lnTo>
                      <a:pt x="400" y="4"/>
                    </a:lnTo>
                    <a:lnTo>
                      <a:pt x="449" y="15"/>
                    </a:lnTo>
                    <a:lnTo>
                      <a:pt x="495" y="32"/>
                    </a:lnTo>
                    <a:lnTo>
                      <a:pt x="539" y="56"/>
                    </a:lnTo>
                    <a:lnTo>
                      <a:pt x="578" y="86"/>
                    </a:lnTo>
                    <a:lnTo>
                      <a:pt x="611" y="120"/>
                    </a:lnTo>
                    <a:lnTo>
                      <a:pt x="641" y="160"/>
                    </a:lnTo>
                    <a:lnTo>
                      <a:pt x="665" y="202"/>
                    </a:lnTo>
                    <a:lnTo>
                      <a:pt x="682" y="248"/>
                    </a:lnTo>
                    <a:lnTo>
                      <a:pt x="694" y="297"/>
                    </a:lnTo>
                    <a:lnTo>
                      <a:pt x="697" y="349"/>
                    </a:lnTo>
                    <a:lnTo>
                      <a:pt x="694" y="401"/>
                    </a:lnTo>
                    <a:lnTo>
                      <a:pt x="682" y="449"/>
                    </a:lnTo>
                    <a:lnTo>
                      <a:pt x="665" y="495"/>
                    </a:lnTo>
                    <a:lnTo>
                      <a:pt x="641" y="539"/>
                    </a:lnTo>
                    <a:lnTo>
                      <a:pt x="611" y="578"/>
                    </a:lnTo>
                    <a:lnTo>
                      <a:pt x="578" y="613"/>
                    </a:lnTo>
                    <a:lnTo>
                      <a:pt x="539" y="641"/>
                    </a:lnTo>
                    <a:lnTo>
                      <a:pt x="495" y="665"/>
                    </a:lnTo>
                    <a:lnTo>
                      <a:pt x="449" y="683"/>
                    </a:lnTo>
                    <a:lnTo>
                      <a:pt x="400" y="694"/>
                    </a:lnTo>
                    <a:lnTo>
                      <a:pt x="349" y="698"/>
                    </a:lnTo>
                    <a:lnTo>
                      <a:pt x="297" y="694"/>
                    </a:lnTo>
                    <a:lnTo>
                      <a:pt x="248" y="683"/>
                    </a:lnTo>
                    <a:lnTo>
                      <a:pt x="202" y="665"/>
                    </a:lnTo>
                    <a:lnTo>
                      <a:pt x="158" y="641"/>
                    </a:lnTo>
                    <a:lnTo>
                      <a:pt x="119" y="613"/>
                    </a:lnTo>
                    <a:lnTo>
                      <a:pt x="86" y="578"/>
                    </a:lnTo>
                    <a:lnTo>
                      <a:pt x="56" y="539"/>
                    </a:lnTo>
                    <a:lnTo>
                      <a:pt x="32" y="495"/>
                    </a:lnTo>
                    <a:lnTo>
                      <a:pt x="15" y="449"/>
                    </a:lnTo>
                    <a:lnTo>
                      <a:pt x="3" y="401"/>
                    </a:lnTo>
                    <a:lnTo>
                      <a:pt x="0" y="349"/>
                    </a:lnTo>
                    <a:lnTo>
                      <a:pt x="3" y="297"/>
                    </a:lnTo>
                    <a:lnTo>
                      <a:pt x="15" y="248"/>
                    </a:lnTo>
                    <a:lnTo>
                      <a:pt x="32" y="202"/>
                    </a:lnTo>
                    <a:lnTo>
                      <a:pt x="56" y="160"/>
                    </a:lnTo>
                    <a:lnTo>
                      <a:pt x="86" y="120"/>
                    </a:lnTo>
                    <a:lnTo>
                      <a:pt x="119" y="86"/>
                    </a:lnTo>
                    <a:lnTo>
                      <a:pt x="158" y="56"/>
                    </a:lnTo>
                    <a:lnTo>
                      <a:pt x="202" y="32"/>
                    </a:lnTo>
                    <a:lnTo>
                      <a:pt x="248" y="15"/>
                    </a:lnTo>
                    <a:lnTo>
                      <a:pt x="297" y="4"/>
                    </a:lnTo>
                    <a:lnTo>
                      <a:pt x="349"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42" name="Freeform 530"/>
              <p:cNvSpPr>
                <a:spLocks noEditPoints="1"/>
              </p:cNvSpPr>
              <p:nvPr/>
            </p:nvSpPr>
            <p:spPr bwMode="auto">
              <a:xfrm>
                <a:off x="693" y="2948"/>
                <a:ext cx="752" cy="778"/>
              </a:xfrm>
              <a:custGeom>
                <a:avLst/>
                <a:gdLst>
                  <a:gd name="T0" fmla="*/ 661 w 1506"/>
                  <a:gd name="T1" fmla="*/ 500 h 1556"/>
                  <a:gd name="T2" fmla="*/ 546 w 1506"/>
                  <a:gd name="T3" fmla="*/ 570 h 1556"/>
                  <a:gd name="T4" fmla="*/ 475 w 1506"/>
                  <a:gd name="T5" fmla="*/ 685 h 1556"/>
                  <a:gd name="T6" fmla="*/ 464 w 1506"/>
                  <a:gd name="T7" fmla="*/ 825 h 1556"/>
                  <a:gd name="T8" fmla="*/ 516 w 1506"/>
                  <a:gd name="T9" fmla="*/ 951 h 1556"/>
                  <a:gd name="T10" fmla="*/ 618 w 1506"/>
                  <a:gd name="T11" fmla="*/ 1038 h 1556"/>
                  <a:gd name="T12" fmla="*/ 753 w 1506"/>
                  <a:gd name="T13" fmla="*/ 1071 h 1556"/>
                  <a:gd name="T14" fmla="*/ 888 w 1506"/>
                  <a:gd name="T15" fmla="*/ 1038 h 1556"/>
                  <a:gd name="T16" fmla="*/ 989 w 1506"/>
                  <a:gd name="T17" fmla="*/ 951 h 1556"/>
                  <a:gd name="T18" fmla="*/ 1042 w 1506"/>
                  <a:gd name="T19" fmla="*/ 825 h 1556"/>
                  <a:gd name="T20" fmla="*/ 1032 w 1506"/>
                  <a:gd name="T21" fmla="*/ 685 h 1556"/>
                  <a:gd name="T22" fmla="*/ 960 w 1506"/>
                  <a:gd name="T23" fmla="*/ 570 h 1556"/>
                  <a:gd name="T24" fmla="*/ 846 w 1506"/>
                  <a:gd name="T25" fmla="*/ 500 h 1556"/>
                  <a:gd name="T26" fmla="*/ 623 w 1506"/>
                  <a:gd name="T27" fmla="*/ 0 h 1556"/>
                  <a:gd name="T28" fmla="*/ 935 w 1506"/>
                  <a:gd name="T29" fmla="*/ 15 h 1556"/>
                  <a:gd name="T30" fmla="*/ 984 w 1506"/>
                  <a:gd name="T31" fmla="*/ 79 h 1556"/>
                  <a:gd name="T32" fmla="*/ 1034 w 1506"/>
                  <a:gd name="T33" fmla="*/ 238 h 1556"/>
                  <a:gd name="T34" fmla="*/ 1218 w 1506"/>
                  <a:gd name="T35" fmla="*/ 238 h 1556"/>
                  <a:gd name="T36" fmla="*/ 1292 w 1506"/>
                  <a:gd name="T37" fmla="*/ 226 h 1556"/>
                  <a:gd name="T38" fmla="*/ 1349 w 1506"/>
                  <a:gd name="T39" fmla="*/ 258 h 1556"/>
                  <a:gd name="T40" fmla="*/ 1502 w 1506"/>
                  <a:gd name="T41" fmla="*/ 527 h 1556"/>
                  <a:gd name="T42" fmla="*/ 1495 w 1506"/>
                  <a:gd name="T43" fmla="*/ 601 h 1556"/>
                  <a:gd name="T44" fmla="*/ 1452 w 1506"/>
                  <a:gd name="T45" fmla="*/ 646 h 1556"/>
                  <a:gd name="T46" fmla="*/ 1362 w 1506"/>
                  <a:gd name="T47" fmla="*/ 777 h 1556"/>
                  <a:gd name="T48" fmla="*/ 1452 w 1506"/>
                  <a:gd name="T49" fmla="*/ 910 h 1556"/>
                  <a:gd name="T50" fmla="*/ 1498 w 1506"/>
                  <a:gd name="T51" fmla="*/ 963 h 1556"/>
                  <a:gd name="T52" fmla="*/ 1501 w 1506"/>
                  <a:gd name="T53" fmla="*/ 1032 h 1556"/>
                  <a:gd name="T54" fmla="*/ 1350 w 1506"/>
                  <a:gd name="T55" fmla="*/ 1295 h 1556"/>
                  <a:gd name="T56" fmla="*/ 1297 w 1506"/>
                  <a:gd name="T57" fmla="*/ 1328 h 1556"/>
                  <a:gd name="T58" fmla="*/ 1218 w 1506"/>
                  <a:gd name="T59" fmla="*/ 1318 h 1556"/>
                  <a:gd name="T60" fmla="*/ 1034 w 1506"/>
                  <a:gd name="T61" fmla="*/ 1318 h 1556"/>
                  <a:gd name="T62" fmla="*/ 984 w 1506"/>
                  <a:gd name="T63" fmla="*/ 1477 h 1556"/>
                  <a:gd name="T64" fmla="*/ 935 w 1506"/>
                  <a:gd name="T65" fmla="*/ 1541 h 1556"/>
                  <a:gd name="T66" fmla="*/ 623 w 1506"/>
                  <a:gd name="T67" fmla="*/ 1556 h 1556"/>
                  <a:gd name="T68" fmla="*/ 548 w 1506"/>
                  <a:gd name="T69" fmla="*/ 1525 h 1556"/>
                  <a:gd name="T70" fmla="*/ 517 w 1506"/>
                  <a:gd name="T71" fmla="*/ 1450 h 1556"/>
                  <a:gd name="T72" fmla="*/ 427 w 1506"/>
                  <a:gd name="T73" fmla="*/ 1291 h 1556"/>
                  <a:gd name="T74" fmla="*/ 263 w 1506"/>
                  <a:gd name="T75" fmla="*/ 1328 h 1556"/>
                  <a:gd name="T76" fmla="*/ 189 w 1506"/>
                  <a:gd name="T77" fmla="*/ 1320 h 1556"/>
                  <a:gd name="T78" fmla="*/ 144 w 1506"/>
                  <a:gd name="T79" fmla="*/ 1279 h 1556"/>
                  <a:gd name="T80" fmla="*/ 0 w 1506"/>
                  <a:gd name="T81" fmla="*/ 1009 h 1556"/>
                  <a:gd name="T82" fmla="*/ 18 w 1506"/>
                  <a:gd name="T83" fmla="*/ 942 h 1556"/>
                  <a:gd name="T84" fmla="*/ 152 w 1506"/>
                  <a:gd name="T85" fmla="*/ 853 h 1556"/>
                  <a:gd name="T86" fmla="*/ 147 w 1506"/>
                  <a:gd name="T87" fmla="*/ 740 h 1556"/>
                  <a:gd name="T88" fmla="*/ 34 w 1506"/>
                  <a:gd name="T89" fmla="*/ 631 h 1556"/>
                  <a:gd name="T90" fmla="*/ 2 w 1506"/>
                  <a:gd name="T91" fmla="*/ 570 h 1556"/>
                  <a:gd name="T92" fmla="*/ 14 w 1506"/>
                  <a:gd name="T93" fmla="*/ 500 h 1556"/>
                  <a:gd name="T94" fmla="*/ 171 w 1506"/>
                  <a:gd name="T95" fmla="*/ 246 h 1556"/>
                  <a:gd name="T96" fmla="*/ 236 w 1506"/>
                  <a:gd name="T97" fmla="*/ 225 h 1556"/>
                  <a:gd name="T98" fmla="*/ 386 w 1506"/>
                  <a:gd name="T99" fmla="*/ 294 h 1556"/>
                  <a:gd name="T100" fmla="*/ 517 w 1506"/>
                  <a:gd name="T101" fmla="*/ 216 h 1556"/>
                  <a:gd name="T102" fmla="*/ 532 w 1506"/>
                  <a:gd name="T103" fmla="*/ 52 h 1556"/>
                  <a:gd name="T104" fmla="*/ 596 w 1506"/>
                  <a:gd name="T105" fmla="*/ 4 h 1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06" h="1556">
                    <a:moveTo>
                      <a:pt x="753" y="485"/>
                    </a:moveTo>
                    <a:lnTo>
                      <a:pt x="706" y="489"/>
                    </a:lnTo>
                    <a:lnTo>
                      <a:pt x="661" y="500"/>
                    </a:lnTo>
                    <a:lnTo>
                      <a:pt x="618" y="518"/>
                    </a:lnTo>
                    <a:lnTo>
                      <a:pt x="580" y="541"/>
                    </a:lnTo>
                    <a:lnTo>
                      <a:pt x="546" y="570"/>
                    </a:lnTo>
                    <a:lnTo>
                      <a:pt x="516" y="605"/>
                    </a:lnTo>
                    <a:lnTo>
                      <a:pt x="492" y="643"/>
                    </a:lnTo>
                    <a:lnTo>
                      <a:pt x="475" y="685"/>
                    </a:lnTo>
                    <a:lnTo>
                      <a:pt x="464" y="730"/>
                    </a:lnTo>
                    <a:lnTo>
                      <a:pt x="460" y="777"/>
                    </a:lnTo>
                    <a:lnTo>
                      <a:pt x="464" y="825"/>
                    </a:lnTo>
                    <a:lnTo>
                      <a:pt x="475" y="871"/>
                    </a:lnTo>
                    <a:lnTo>
                      <a:pt x="492" y="912"/>
                    </a:lnTo>
                    <a:lnTo>
                      <a:pt x="516" y="951"/>
                    </a:lnTo>
                    <a:lnTo>
                      <a:pt x="546" y="984"/>
                    </a:lnTo>
                    <a:lnTo>
                      <a:pt x="580" y="1014"/>
                    </a:lnTo>
                    <a:lnTo>
                      <a:pt x="618" y="1038"/>
                    </a:lnTo>
                    <a:lnTo>
                      <a:pt x="661" y="1056"/>
                    </a:lnTo>
                    <a:lnTo>
                      <a:pt x="706" y="1067"/>
                    </a:lnTo>
                    <a:lnTo>
                      <a:pt x="753" y="1071"/>
                    </a:lnTo>
                    <a:lnTo>
                      <a:pt x="801" y="1067"/>
                    </a:lnTo>
                    <a:lnTo>
                      <a:pt x="846" y="1056"/>
                    </a:lnTo>
                    <a:lnTo>
                      <a:pt x="888" y="1038"/>
                    </a:lnTo>
                    <a:lnTo>
                      <a:pt x="925" y="1014"/>
                    </a:lnTo>
                    <a:lnTo>
                      <a:pt x="960" y="984"/>
                    </a:lnTo>
                    <a:lnTo>
                      <a:pt x="989" y="951"/>
                    </a:lnTo>
                    <a:lnTo>
                      <a:pt x="1013" y="912"/>
                    </a:lnTo>
                    <a:lnTo>
                      <a:pt x="1032" y="871"/>
                    </a:lnTo>
                    <a:lnTo>
                      <a:pt x="1042" y="825"/>
                    </a:lnTo>
                    <a:lnTo>
                      <a:pt x="1047" y="777"/>
                    </a:lnTo>
                    <a:lnTo>
                      <a:pt x="1042" y="730"/>
                    </a:lnTo>
                    <a:lnTo>
                      <a:pt x="1032" y="685"/>
                    </a:lnTo>
                    <a:lnTo>
                      <a:pt x="1013" y="643"/>
                    </a:lnTo>
                    <a:lnTo>
                      <a:pt x="989" y="605"/>
                    </a:lnTo>
                    <a:lnTo>
                      <a:pt x="960" y="570"/>
                    </a:lnTo>
                    <a:lnTo>
                      <a:pt x="925" y="541"/>
                    </a:lnTo>
                    <a:lnTo>
                      <a:pt x="888" y="518"/>
                    </a:lnTo>
                    <a:lnTo>
                      <a:pt x="846" y="500"/>
                    </a:lnTo>
                    <a:lnTo>
                      <a:pt x="801" y="489"/>
                    </a:lnTo>
                    <a:lnTo>
                      <a:pt x="753" y="485"/>
                    </a:lnTo>
                    <a:close/>
                    <a:moveTo>
                      <a:pt x="623" y="0"/>
                    </a:moveTo>
                    <a:lnTo>
                      <a:pt x="882" y="0"/>
                    </a:lnTo>
                    <a:lnTo>
                      <a:pt x="910" y="4"/>
                    </a:lnTo>
                    <a:lnTo>
                      <a:pt x="935" y="15"/>
                    </a:lnTo>
                    <a:lnTo>
                      <a:pt x="957" y="31"/>
                    </a:lnTo>
                    <a:lnTo>
                      <a:pt x="974" y="52"/>
                    </a:lnTo>
                    <a:lnTo>
                      <a:pt x="984" y="79"/>
                    </a:lnTo>
                    <a:lnTo>
                      <a:pt x="988" y="106"/>
                    </a:lnTo>
                    <a:lnTo>
                      <a:pt x="988" y="216"/>
                    </a:lnTo>
                    <a:lnTo>
                      <a:pt x="1034" y="238"/>
                    </a:lnTo>
                    <a:lnTo>
                      <a:pt x="1079" y="264"/>
                    </a:lnTo>
                    <a:lnTo>
                      <a:pt x="1120" y="294"/>
                    </a:lnTo>
                    <a:lnTo>
                      <a:pt x="1218" y="238"/>
                    </a:lnTo>
                    <a:lnTo>
                      <a:pt x="1242" y="227"/>
                    </a:lnTo>
                    <a:lnTo>
                      <a:pt x="1270" y="225"/>
                    </a:lnTo>
                    <a:lnTo>
                      <a:pt x="1292" y="226"/>
                    </a:lnTo>
                    <a:lnTo>
                      <a:pt x="1312" y="233"/>
                    </a:lnTo>
                    <a:lnTo>
                      <a:pt x="1332" y="243"/>
                    </a:lnTo>
                    <a:lnTo>
                      <a:pt x="1349" y="258"/>
                    </a:lnTo>
                    <a:lnTo>
                      <a:pt x="1362" y="277"/>
                    </a:lnTo>
                    <a:lnTo>
                      <a:pt x="1491" y="500"/>
                    </a:lnTo>
                    <a:lnTo>
                      <a:pt x="1502" y="527"/>
                    </a:lnTo>
                    <a:lnTo>
                      <a:pt x="1506" y="554"/>
                    </a:lnTo>
                    <a:lnTo>
                      <a:pt x="1502" y="581"/>
                    </a:lnTo>
                    <a:lnTo>
                      <a:pt x="1495" y="601"/>
                    </a:lnTo>
                    <a:lnTo>
                      <a:pt x="1483" y="619"/>
                    </a:lnTo>
                    <a:lnTo>
                      <a:pt x="1470" y="634"/>
                    </a:lnTo>
                    <a:lnTo>
                      <a:pt x="1452" y="646"/>
                    </a:lnTo>
                    <a:lnTo>
                      <a:pt x="1355" y="702"/>
                    </a:lnTo>
                    <a:lnTo>
                      <a:pt x="1360" y="740"/>
                    </a:lnTo>
                    <a:lnTo>
                      <a:pt x="1362" y="777"/>
                    </a:lnTo>
                    <a:lnTo>
                      <a:pt x="1360" y="816"/>
                    </a:lnTo>
                    <a:lnTo>
                      <a:pt x="1355" y="853"/>
                    </a:lnTo>
                    <a:lnTo>
                      <a:pt x="1452" y="910"/>
                    </a:lnTo>
                    <a:lnTo>
                      <a:pt x="1472" y="925"/>
                    </a:lnTo>
                    <a:lnTo>
                      <a:pt x="1487" y="942"/>
                    </a:lnTo>
                    <a:lnTo>
                      <a:pt x="1498" y="963"/>
                    </a:lnTo>
                    <a:lnTo>
                      <a:pt x="1505" y="986"/>
                    </a:lnTo>
                    <a:lnTo>
                      <a:pt x="1506" y="1009"/>
                    </a:lnTo>
                    <a:lnTo>
                      <a:pt x="1501" y="1032"/>
                    </a:lnTo>
                    <a:lnTo>
                      <a:pt x="1491" y="1054"/>
                    </a:lnTo>
                    <a:lnTo>
                      <a:pt x="1362" y="1279"/>
                    </a:lnTo>
                    <a:lnTo>
                      <a:pt x="1350" y="1295"/>
                    </a:lnTo>
                    <a:lnTo>
                      <a:pt x="1335" y="1309"/>
                    </a:lnTo>
                    <a:lnTo>
                      <a:pt x="1317" y="1320"/>
                    </a:lnTo>
                    <a:lnTo>
                      <a:pt x="1297" y="1328"/>
                    </a:lnTo>
                    <a:lnTo>
                      <a:pt x="1270" y="1331"/>
                    </a:lnTo>
                    <a:lnTo>
                      <a:pt x="1242" y="1328"/>
                    </a:lnTo>
                    <a:lnTo>
                      <a:pt x="1218" y="1318"/>
                    </a:lnTo>
                    <a:lnTo>
                      <a:pt x="1120" y="1262"/>
                    </a:lnTo>
                    <a:lnTo>
                      <a:pt x="1079" y="1291"/>
                    </a:lnTo>
                    <a:lnTo>
                      <a:pt x="1034" y="1318"/>
                    </a:lnTo>
                    <a:lnTo>
                      <a:pt x="988" y="1340"/>
                    </a:lnTo>
                    <a:lnTo>
                      <a:pt x="988" y="1450"/>
                    </a:lnTo>
                    <a:lnTo>
                      <a:pt x="984" y="1477"/>
                    </a:lnTo>
                    <a:lnTo>
                      <a:pt x="974" y="1504"/>
                    </a:lnTo>
                    <a:lnTo>
                      <a:pt x="957" y="1525"/>
                    </a:lnTo>
                    <a:lnTo>
                      <a:pt x="935" y="1541"/>
                    </a:lnTo>
                    <a:lnTo>
                      <a:pt x="910" y="1552"/>
                    </a:lnTo>
                    <a:lnTo>
                      <a:pt x="882" y="1556"/>
                    </a:lnTo>
                    <a:lnTo>
                      <a:pt x="623" y="1556"/>
                    </a:lnTo>
                    <a:lnTo>
                      <a:pt x="596" y="1552"/>
                    </a:lnTo>
                    <a:lnTo>
                      <a:pt x="570" y="1541"/>
                    </a:lnTo>
                    <a:lnTo>
                      <a:pt x="548" y="1525"/>
                    </a:lnTo>
                    <a:lnTo>
                      <a:pt x="532" y="1504"/>
                    </a:lnTo>
                    <a:lnTo>
                      <a:pt x="521" y="1477"/>
                    </a:lnTo>
                    <a:lnTo>
                      <a:pt x="517" y="1450"/>
                    </a:lnTo>
                    <a:lnTo>
                      <a:pt x="517" y="1340"/>
                    </a:lnTo>
                    <a:lnTo>
                      <a:pt x="471" y="1318"/>
                    </a:lnTo>
                    <a:lnTo>
                      <a:pt x="427" y="1291"/>
                    </a:lnTo>
                    <a:lnTo>
                      <a:pt x="385" y="1262"/>
                    </a:lnTo>
                    <a:lnTo>
                      <a:pt x="289" y="1318"/>
                    </a:lnTo>
                    <a:lnTo>
                      <a:pt x="263" y="1328"/>
                    </a:lnTo>
                    <a:lnTo>
                      <a:pt x="235" y="1331"/>
                    </a:lnTo>
                    <a:lnTo>
                      <a:pt x="208" y="1328"/>
                    </a:lnTo>
                    <a:lnTo>
                      <a:pt x="189" y="1320"/>
                    </a:lnTo>
                    <a:lnTo>
                      <a:pt x="171" y="1309"/>
                    </a:lnTo>
                    <a:lnTo>
                      <a:pt x="155" y="1295"/>
                    </a:lnTo>
                    <a:lnTo>
                      <a:pt x="144" y="1279"/>
                    </a:lnTo>
                    <a:lnTo>
                      <a:pt x="14" y="1054"/>
                    </a:lnTo>
                    <a:lnTo>
                      <a:pt x="4" y="1032"/>
                    </a:lnTo>
                    <a:lnTo>
                      <a:pt x="0" y="1009"/>
                    </a:lnTo>
                    <a:lnTo>
                      <a:pt x="2" y="986"/>
                    </a:lnTo>
                    <a:lnTo>
                      <a:pt x="8" y="963"/>
                    </a:lnTo>
                    <a:lnTo>
                      <a:pt x="18" y="942"/>
                    </a:lnTo>
                    <a:lnTo>
                      <a:pt x="34" y="925"/>
                    </a:lnTo>
                    <a:lnTo>
                      <a:pt x="53" y="910"/>
                    </a:lnTo>
                    <a:lnTo>
                      <a:pt x="152" y="853"/>
                    </a:lnTo>
                    <a:lnTo>
                      <a:pt x="147" y="816"/>
                    </a:lnTo>
                    <a:lnTo>
                      <a:pt x="144" y="777"/>
                    </a:lnTo>
                    <a:lnTo>
                      <a:pt x="147" y="740"/>
                    </a:lnTo>
                    <a:lnTo>
                      <a:pt x="152" y="702"/>
                    </a:lnTo>
                    <a:lnTo>
                      <a:pt x="53" y="646"/>
                    </a:lnTo>
                    <a:lnTo>
                      <a:pt x="34" y="631"/>
                    </a:lnTo>
                    <a:lnTo>
                      <a:pt x="18" y="613"/>
                    </a:lnTo>
                    <a:lnTo>
                      <a:pt x="8" y="593"/>
                    </a:lnTo>
                    <a:lnTo>
                      <a:pt x="2" y="570"/>
                    </a:lnTo>
                    <a:lnTo>
                      <a:pt x="0" y="546"/>
                    </a:lnTo>
                    <a:lnTo>
                      <a:pt x="4" y="523"/>
                    </a:lnTo>
                    <a:lnTo>
                      <a:pt x="14" y="500"/>
                    </a:lnTo>
                    <a:lnTo>
                      <a:pt x="144" y="277"/>
                    </a:lnTo>
                    <a:lnTo>
                      <a:pt x="155" y="259"/>
                    </a:lnTo>
                    <a:lnTo>
                      <a:pt x="171" y="246"/>
                    </a:lnTo>
                    <a:lnTo>
                      <a:pt x="189" y="235"/>
                    </a:lnTo>
                    <a:lnTo>
                      <a:pt x="208" y="228"/>
                    </a:lnTo>
                    <a:lnTo>
                      <a:pt x="236" y="225"/>
                    </a:lnTo>
                    <a:lnTo>
                      <a:pt x="263" y="227"/>
                    </a:lnTo>
                    <a:lnTo>
                      <a:pt x="289" y="238"/>
                    </a:lnTo>
                    <a:lnTo>
                      <a:pt x="386" y="294"/>
                    </a:lnTo>
                    <a:lnTo>
                      <a:pt x="427" y="264"/>
                    </a:lnTo>
                    <a:lnTo>
                      <a:pt x="471" y="238"/>
                    </a:lnTo>
                    <a:lnTo>
                      <a:pt x="517" y="216"/>
                    </a:lnTo>
                    <a:lnTo>
                      <a:pt x="517" y="106"/>
                    </a:lnTo>
                    <a:lnTo>
                      <a:pt x="521" y="79"/>
                    </a:lnTo>
                    <a:lnTo>
                      <a:pt x="532" y="52"/>
                    </a:lnTo>
                    <a:lnTo>
                      <a:pt x="548" y="31"/>
                    </a:lnTo>
                    <a:lnTo>
                      <a:pt x="570" y="15"/>
                    </a:lnTo>
                    <a:lnTo>
                      <a:pt x="596" y="4"/>
                    </a:lnTo>
                    <a:lnTo>
                      <a:pt x="623" y="0"/>
                    </a:lnTo>
                    <a:close/>
                  </a:path>
                </a:pathLst>
              </a:custGeom>
              <a:grpFill/>
              <a:ln w="0">
                <a:noFill/>
                <a:prstDash val="solid"/>
                <a:round/>
              </a:ln>
            </p:spPr>
            <p:txBody>
              <a:bodyPr vert="horz" wrap="square" lIns="91440" tIns="45720" rIns="91440" bIns="45720" numCol="1" anchor="t" anchorCtr="0" compatLnSpc="1"/>
              <a:lstStyle/>
              <a:p>
                <a:endParaRPr lang="en-US"/>
              </a:p>
            </p:txBody>
          </p:sp>
        </p:grpSp>
        <p:grpSp>
          <p:nvGrpSpPr>
            <p:cNvPr id="45" name="Group 533"/>
            <p:cNvGrpSpPr>
              <a:grpSpLocks noChangeAspect="1"/>
            </p:cNvGrpSpPr>
            <p:nvPr/>
          </p:nvGrpSpPr>
          <p:grpSpPr bwMode="auto">
            <a:xfrm>
              <a:off x="6640425" y="2899009"/>
              <a:ext cx="444748" cy="402473"/>
              <a:chOff x="559" y="1410"/>
              <a:chExt cx="2062" cy="1866"/>
            </a:xfrm>
            <a:solidFill>
              <a:schemeClr val="bg1"/>
            </a:solidFill>
          </p:grpSpPr>
          <p:sp>
            <p:nvSpPr>
              <p:cNvPr id="55" name="Freeform 535"/>
              <p:cNvSpPr/>
              <p:nvPr/>
            </p:nvSpPr>
            <p:spPr bwMode="auto">
              <a:xfrm>
                <a:off x="757" y="1410"/>
                <a:ext cx="1553" cy="1102"/>
              </a:xfrm>
              <a:custGeom>
                <a:avLst/>
                <a:gdLst>
                  <a:gd name="T0" fmla="*/ 269 w 3106"/>
                  <a:gd name="T1" fmla="*/ 0 h 2204"/>
                  <a:gd name="T2" fmla="*/ 2837 w 3106"/>
                  <a:gd name="T3" fmla="*/ 0 h 2204"/>
                  <a:gd name="T4" fmla="*/ 2881 w 3106"/>
                  <a:gd name="T5" fmla="*/ 3 h 2204"/>
                  <a:gd name="T6" fmla="*/ 2922 w 3106"/>
                  <a:gd name="T7" fmla="*/ 14 h 2204"/>
                  <a:gd name="T8" fmla="*/ 2961 w 3106"/>
                  <a:gd name="T9" fmla="*/ 30 h 2204"/>
                  <a:gd name="T10" fmla="*/ 2996 w 3106"/>
                  <a:gd name="T11" fmla="*/ 51 h 2204"/>
                  <a:gd name="T12" fmla="*/ 3027 w 3106"/>
                  <a:gd name="T13" fmla="*/ 79 h 2204"/>
                  <a:gd name="T14" fmla="*/ 3053 w 3106"/>
                  <a:gd name="T15" fmla="*/ 110 h 2204"/>
                  <a:gd name="T16" fmla="*/ 3076 w 3106"/>
                  <a:gd name="T17" fmla="*/ 145 h 2204"/>
                  <a:gd name="T18" fmla="*/ 3092 w 3106"/>
                  <a:gd name="T19" fmla="*/ 183 h 2204"/>
                  <a:gd name="T20" fmla="*/ 3102 w 3106"/>
                  <a:gd name="T21" fmla="*/ 224 h 2204"/>
                  <a:gd name="T22" fmla="*/ 3106 w 3106"/>
                  <a:gd name="T23" fmla="*/ 268 h 2204"/>
                  <a:gd name="T24" fmla="*/ 3106 w 3106"/>
                  <a:gd name="T25" fmla="*/ 1187 h 2204"/>
                  <a:gd name="T26" fmla="*/ 3052 w 3106"/>
                  <a:gd name="T27" fmla="*/ 1161 h 2204"/>
                  <a:gd name="T28" fmla="*/ 2998 w 3106"/>
                  <a:gd name="T29" fmla="*/ 1138 h 2204"/>
                  <a:gd name="T30" fmla="*/ 2943 w 3106"/>
                  <a:gd name="T31" fmla="*/ 1122 h 2204"/>
                  <a:gd name="T32" fmla="*/ 2887 w 3106"/>
                  <a:gd name="T33" fmla="*/ 1113 h 2204"/>
                  <a:gd name="T34" fmla="*/ 2829 w 3106"/>
                  <a:gd name="T35" fmla="*/ 1110 h 2204"/>
                  <a:gd name="T36" fmla="*/ 2829 w 3106"/>
                  <a:gd name="T37" fmla="*/ 268 h 2204"/>
                  <a:gd name="T38" fmla="*/ 269 w 3106"/>
                  <a:gd name="T39" fmla="*/ 275 h 2204"/>
                  <a:gd name="T40" fmla="*/ 276 w 3106"/>
                  <a:gd name="T41" fmla="*/ 1935 h 2204"/>
                  <a:gd name="T42" fmla="*/ 1726 w 3106"/>
                  <a:gd name="T43" fmla="*/ 1931 h 2204"/>
                  <a:gd name="T44" fmla="*/ 1726 w 3106"/>
                  <a:gd name="T45" fmla="*/ 1950 h 2204"/>
                  <a:gd name="T46" fmla="*/ 1727 w 3106"/>
                  <a:gd name="T47" fmla="*/ 1969 h 2204"/>
                  <a:gd name="T48" fmla="*/ 1754 w 3106"/>
                  <a:gd name="T49" fmla="*/ 2204 h 2204"/>
                  <a:gd name="T50" fmla="*/ 269 w 3106"/>
                  <a:gd name="T51" fmla="*/ 2204 h 2204"/>
                  <a:gd name="T52" fmla="*/ 225 w 3106"/>
                  <a:gd name="T53" fmla="*/ 2200 h 2204"/>
                  <a:gd name="T54" fmla="*/ 184 w 3106"/>
                  <a:gd name="T55" fmla="*/ 2190 h 2204"/>
                  <a:gd name="T56" fmla="*/ 145 w 3106"/>
                  <a:gd name="T57" fmla="*/ 2174 h 2204"/>
                  <a:gd name="T58" fmla="*/ 110 w 3106"/>
                  <a:gd name="T59" fmla="*/ 2152 h 2204"/>
                  <a:gd name="T60" fmla="*/ 78 w 3106"/>
                  <a:gd name="T61" fmla="*/ 2125 h 2204"/>
                  <a:gd name="T62" fmla="*/ 52 w 3106"/>
                  <a:gd name="T63" fmla="*/ 2094 h 2204"/>
                  <a:gd name="T64" fmla="*/ 30 w 3106"/>
                  <a:gd name="T65" fmla="*/ 2059 h 2204"/>
                  <a:gd name="T66" fmla="*/ 13 w 3106"/>
                  <a:gd name="T67" fmla="*/ 2020 h 2204"/>
                  <a:gd name="T68" fmla="*/ 3 w 3106"/>
                  <a:gd name="T69" fmla="*/ 1979 h 2204"/>
                  <a:gd name="T70" fmla="*/ 0 w 3106"/>
                  <a:gd name="T71" fmla="*/ 1935 h 2204"/>
                  <a:gd name="T72" fmla="*/ 0 w 3106"/>
                  <a:gd name="T73" fmla="*/ 268 h 2204"/>
                  <a:gd name="T74" fmla="*/ 3 w 3106"/>
                  <a:gd name="T75" fmla="*/ 224 h 2204"/>
                  <a:gd name="T76" fmla="*/ 13 w 3106"/>
                  <a:gd name="T77" fmla="*/ 183 h 2204"/>
                  <a:gd name="T78" fmla="*/ 30 w 3106"/>
                  <a:gd name="T79" fmla="*/ 145 h 2204"/>
                  <a:gd name="T80" fmla="*/ 52 w 3106"/>
                  <a:gd name="T81" fmla="*/ 110 h 2204"/>
                  <a:gd name="T82" fmla="*/ 78 w 3106"/>
                  <a:gd name="T83" fmla="*/ 79 h 2204"/>
                  <a:gd name="T84" fmla="*/ 110 w 3106"/>
                  <a:gd name="T85" fmla="*/ 51 h 2204"/>
                  <a:gd name="T86" fmla="*/ 145 w 3106"/>
                  <a:gd name="T87" fmla="*/ 30 h 2204"/>
                  <a:gd name="T88" fmla="*/ 184 w 3106"/>
                  <a:gd name="T89" fmla="*/ 14 h 2204"/>
                  <a:gd name="T90" fmla="*/ 225 w 3106"/>
                  <a:gd name="T91" fmla="*/ 3 h 2204"/>
                  <a:gd name="T92" fmla="*/ 269 w 3106"/>
                  <a:gd name="T93" fmla="*/ 0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06" h="2204">
                    <a:moveTo>
                      <a:pt x="269" y="0"/>
                    </a:moveTo>
                    <a:lnTo>
                      <a:pt x="2837" y="0"/>
                    </a:lnTo>
                    <a:lnTo>
                      <a:pt x="2881" y="3"/>
                    </a:lnTo>
                    <a:lnTo>
                      <a:pt x="2922" y="14"/>
                    </a:lnTo>
                    <a:lnTo>
                      <a:pt x="2961" y="30"/>
                    </a:lnTo>
                    <a:lnTo>
                      <a:pt x="2996" y="51"/>
                    </a:lnTo>
                    <a:lnTo>
                      <a:pt x="3027" y="79"/>
                    </a:lnTo>
                    <a:lnTo>
                      <a:pt x="3053" y="110"/>
                    </a:lnTo>
                    <a:lnTo>
                      <a:pt x="3076" y="145"/>
                    </a:lnTo>
                    <a:lnTo>
                      <a:pt x="3092" y="183"/>
                    </a:lnTo>
                    <a:lnTo>
                      <a:pt x="3102" y="224"/>
                    </a:lnTo>
                    <a:lnTo>
                      <a:pt x="3106" y="268"/>
                    </a:lnTo>
                    <a:lnTo>
                      <a:pt x="3106" y="1187"/>
                    </a:lnTo>
                    <a:lnTo>
                      <a:pt x="3052" y="1161"/>
                    </a:lnTo>
                    <a:lnTo>
                      <a:pt x="2998" y="1138"/>
                    </a:lnTo>
                    <a:lnTo>
                      <a:pt x="2943" y="1122"/>
                    </a:lnTo>
                    <a:lnTo>
                      <a:pt x="2887" y="1113"/>
                    </a:lnTo>
                    <a:lnTo>
                      <a:pt x="2829" y="1110"/>
                    </a:lnTo>
                    <a:lnTo>
                      <a:pt x="2829" y="268"/>
                    </a:lnTo>
                    <a:lnTo>
                      <a:pt x="269" y="275"/>
                    </a:lnTo>
                    <a:lnTo>
                      <a:pt x="276" y="1935"/>
                    </a:lnTo>
                    <a:lnTo>
                      <a:pt x="1726" y="1931"/>
                    </a:lnTo>
                    <a:lnTo>
                      <a:pt x="1726" y="1950"/>
                    </a:lnTo>
                    <a:lnTo>
                      <a:pt x="1727" y="1969"/>
                    </a:lnTo>
                    <a:lnTo>
                      <a:pt x="1754" y="2204"/>
                    </a:lnTo>
                    <a:lnTo>
                      <a:pt x="269" y="2204"/>
                    </a:lnTo>
                    <a:lnTo>
                      <a:pt x="225" y="2200"/>
                    </a:lnTo>
                    <a:lnTo>
                      <a:pt x="184" y="2190"/>
                    </a:lnTo>
                    <a:lnTo>
                      <a:pt x="145" y="2174"/>
                    </a:lnTo>
                    <a:lnTo>
                      <a:pt x="110" y="2152"/>
                    </a:lnTo>
                    <a:lnTo>
                      <a:pt x="78" y="2125"/>
                    </a:lnTo>
                    <a:lnTo>
                      <a:pt x="52" y="2094"/>
                    </a:lnTo>
                    <a:lnTo>
                      <a:pt x="30" y="2059"/>
                    </a:lnTo>
                    <a:lnTo>
                      <a:pt x="13" y="2020"/>
                    </a:lnTo>
                    <a:lnTo>
                      <a:pt x="3" y="1979"/>
                    </a:lnTo>
                    <a:lnTo>
                      <a:pt x="0" y="1935"/>
                    </a:lnTo>
                    <a:lnTo>
                      <a:pt x="0" y="268"/>
                    </a:lnTo>
                    <a:lnTo>
                      <a:pt x="3" y="224"/>
                    </a:lnTo>
                    <a:lnTo>
                      <a:pt x="13" y="183"/>
                    </a:lnTo>
                    <a:lnTo>
                      <a:pt x="30" y="145"/>
                    </a:lnTo>
                    <a:lnTo>
                      <a:pt x="52" y="110"/>
                    </a:lnTo>
                    <a:lnTo>
                      <a:pt x="78" y="79"/>
                    </a:lnTo>
                    <a:lnTo>
                      <a:pt x="110" y="51"/>
                    </a:lnTo>
                    <a:lnTo>
                      <a:pt x="145" y="30"/>
                    </a:lnTo>
                    <a:lnTo>
                      <a:pt x="184" y="14"/>
                    </a:lnTo>
                    <a:lnTo>
                      <a:pt x="225" y="3"/>
                    </a:lnTo>
                    <a:lnTo>
                      <a:pt x="269"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56" name="Freeform 536"/>
              <p:cNvSpPr/>
              <p:nvPr/>
            </p:nvSpPr>
            <p:spPr bwMode="auto">
              <a:xfrm>
                <a:off x="559" y="2627"/>
                <a:ext cx="1063" cy="207"/>
              </a:xfrm>
              <a:custGeom>
                <a:avLst/>
                <a:gdLst>
                  <a:gd name="T0" fmla="*/ 208 w 2126"/>
                  <a:gd name="T1" fmla="*/ 0 h 414"/>
                  <a:gd name="T2" fmla="*/ 2076 w 2126"/>
                  <a:gd name="T3" fmla="*/ 0 h 414"/>
                  <a:gd name="T4" fmla="*/ 2121 w 2126"/>
                  <a:gd name="T5" fmla="*/ 387 h 414"/>
                  <a:gd name="T6" fmla="*/ 2124 w 2126"/>
                  <a:gd name="T7" fmla="*/ 400 h 414"/>
                  <a:gd name="T8" fmla="*/ 2126 w 2126"/>
                  <a:gd name="T9" fmla="*/ 414 h 414"/>
                  <a:gd name="T10" fmla="*/ 208 w 2126"/>
                  <a:gd name="T11" fmla="*/ 414 h 414"/>
                  <a:gd name="T12" fmla="*/ 170 w 2126"/>
                  <a:gd name="T13" fmla="*/ 412 h 414"/>
                  <a:gd name="T14" fmla="*/ 135 w 2126"/>
                  <a:gd name="T15" fmla="*/ 402 h 414"/>
                  <a:gd name="T16" fmla="*/ 103 w 2126"/>
                  <a:gd name="T17" fmla="*/ 387 h 414"/>
                  <a:gd name="T18" fmla="*/ 74 w 2126"/>
                  <a:gd name="T19" fmla="*/ 367 h 414"/>
                  <a:gd name="T20" fmla="*/ 49 w 2126"/>
                  <a:gd name="T21" fmla="*/ 342 h 414"/>
                  <a:gd name="T22" fmla="*/ 29 w 2126"/>
                  <a:gd name="T23" fmla="*/ 312 h 414"/>
                  <a:gd name="T24" fmla="*/ 13 w 2126"/>
                  <a:gd name="T25" fmla="*/ 280 h 414"/>
                  <a:gd name="T26" fmla="*/ 4 w 2126"/>
                  <a:gd name="T27" fmla="*/ 245 h 414"/>
                  <a:gd name="T28" fmla="*/ 0 w 2126"/>
                  <a:gd name="T29" fmla="*/ 208 h 414"/>
                  <a:gd name="T30" fmla="*/ 4 w 2126"/>
                  <a:gd name="T31" fmla="*/ 170 h 414"/>
                  <a:gd name="T32" fmla="*/ 13 w 2126"/>
                  <a:gd name="T33" fmla="*/ 135 h 414"/>
                  <a:gd name="T34" fmla="*/ 29 w 2126"/>
                  <a:gd name="T35" fmla="*/ 103 h 414"/>
                  <a:gd name="T36" fmla="*/ 49 w 2126"/>
                  <a:gd name="T37" fmla="*/ 74 h 414"/>
                  <a:gd name="T38" fmla="*/ 74 w 2126"/>
                  <a:gd name="T39" fmla="*/ 49 h 414"/>
                  <a:gd name="T40" fmla="*/ 103 w 2126"/>
                  <a:gd name="T41" fmla="*/ 29 h 414"/>
                  <a:gd name="T42" fmla="*/ 135 w 2126"/>
                  <a:gd name="T43" fmla="*/ 14 h 414"/>
                  <a:gd name="T44" fmla="*/ 170 w 2126"/>
                  <a:gd name="T45" fmla="*/ 4 h 414"/>
                  <a:gd name="T46" fmla="*/ 208 w 2126"/>
                  <a:gd name="T47" fmla="*/ 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6" h="414">
                    <a:moveTo>
                      <a:pt x="208" y="0"/>
                    </a:moveTo>
                    <a:lnTo>
                      <a:pt x="2076" y="0"/>
                    </a:lnTo>
                    <a:lnTo>
                      <a:pt x="2121" y="387"/>
                    </a:lnTo>
                    <a:lnTo>
                      <a:pt x="2124" y="400"/>
                    </a:lnTo>
                    <a:lnTo>
                      <a:pt x="2126" y="414"/>
                    </a:lnTo>
                    <a:lnTo>
                      <a:pt x="208" y="414"/>
                    </a:lnTo>
                    <a:lnTo>
                      <a:pt x="170" y="412"/>
                    </a:lnTo>
                    <a:lnTo>
                      <a:pt x="135" y="402"/>
                    </a:lnTo>
                    <a:lnTo>
                      <a:pt x="103" y="387"/>
                    </a:lnTo>
                    <a:lnTo>
                      <a:pt x="74" y="367"/>
                    </a:lnTo>
                    <a:lnTo>
                      <a:pt x="49" y="342"/>
                    </a:lnTo>
                    <a:lnTo>
                      <a:pt x="29" y="312"/>
                    </a:lnTo>
                    <a:lnTo>
                      <a:pt x="13" y="280"/>
                    </a:lnTo>
                    <a:lnTo>
                      <a:pt x="4" y="245"/>
                    </a:lnTo>
                    <a:lnTo>
                      <a:pt x="0" y="208"/>
                    </a:lnTo>
                    <a:lnTo>
                      <a:pt x="4" y="170"/>
                    </a:lnTo>
                    <a:lnTo>
                      <a:pt x="13" y="135"/>
                    </a:lnTo>
                    <a:lnTo>
                      <a:pt x="29" y="103"/>
                    </a:lnTo>
                    <a:lnTo>
                      <a:pt x="49" y="74"/>
                    </a:lnTo>
                    <a:lnTo>
                      <a:pt x="74" y="49"/>
                    </a:lnTo>
                    <a:lnTo>
                      <a:pt x="103" y="29"/>
                    </a:lnTo>
                    <a:lnTo>
                      <a:pt x="135" y="14"/>
                    </a:lnTo>
                    <a:lnTo>
                      <a:pt x="170" y="4"/>
                    </a:lnTo>
                    <a:lnTo>
                      <a:pt x="208"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57" name="Freeform 537"/>
              <p:cNvSpPr/>
              <p:nvPr/>
            </p:nvSpPr>
            <p:spPr bwMode="auto">
              <a:xfrm>
                <a:off x="1770" y="2166"/>
                <a:ext cx="667" cy="958"/>
              </a:xfrm>
              <a:custGeom>
                <a:avLst/>
                <a:gdLst>
                  <a:gd name="T0" fmla="*/ 699 w 1333"/>
                  <a:gd name="T1" fmla="*/ 0 h 1918"/>
                  <a:gd name="T2" fmla="*/ 699 w 1333"/>
                  <a:gd name="T3" fmla="*/ 960 h 1918"/>
                  <a:gd name="T4" fmla="*/ 1333 w 1333"/>
                  <a:gd name="T5" fmla="*/ 960 h 1918"/>
                  <a:gd name="T6" fmla="*/ 1298 w 1333"/>
                  <a:gd name="T7" fmla="*/ 1262 h 1918"/>
                  <a:gd name="T8" fmla="*/ 1295 w 1333"/>
                  <a:gd name="T9" fmla="*/ 1285 h 1918"/>
                  <a:gd name="T10" fmla="*/ 1286 w 1333"/>
                  <a:gd name="T11" fmla="*/ 1305 h 1918"/>
                  <a:gd name="T12" fmla="*/ 1272 w 1333"/>
                  <a:gd name="T13" fmla="*/ 1322 h 1918"/>
                  <a:gd name="T14" fmla="*/ 781 w 1333"/>
                  <a:gd name="T15" fmla="*/ 1883 h 1918"/>
                  <a:gd name="T16" fmla="*/ 764 w 1333"/>
                  <a:gd name="T17" fmla="*/ 1898 h 1918"/>
                  <a:gd name="T18" fmla="*/ 744 w 1333"/>
                  <a:gd name="T19" fmla="*/ 1909 h 1918"/>
                  <a:gd name="T20" fmla="*/ 722 w 1333"/>
                  <a:gd name="T21" fmla="*/ 1917 h 1918"/>
                  <a:gd name="T22" fmla="*/ 699 w 1333"/>
                  <a:gd name="T23" fmla="*/ 1918 h 1918"/>
                  <a:gd name="T24" fmla="*/ 699 w 1333"/>
                  <a:gd name="T25" fmla="*/ 960 h 1918"/>
                  <a:gd name="T26" fmla="*/ 64 w 1333"/>
                  <a:gd name="T27" fmla="*/ 960 h 1918"/>
                  <a:gd name="T28" fmla="*/ 0 w 1333"/>
                  <a:gd name="T29" fmla="*/ 412 h 1918"/>
                  <a:gd name="T30" fmla="*/ 1 w 1333"/>
                  <a:gd name="T31" fmla="*/ 384 h 1918"/>
                  <a:gd name="T32" fmla="*/ 7 w 1333"/>
                  <a:gd name="T33" fmla="*/ 358 h 1918"/>
                  <a:gd name="T34" fmla="*/ 20 w 1333"/>
                  <a:gd name="T35" fmla="*/ 335 h 1918"/>
                  <a:gd name="T36" fmla="*/ 39 w 1333"/>
                  <a:gd name="T37" fmla="*/ 315 h 1918"/>
                  <a:gd name="T38" fmla="*/ 61 w 1333"/>
                  <a:gd name="T39" fmla="*/ 300 h 1918"/>
                  <a:gd name="T40" fmla="*/ 650 w 1333"/>
                  <a:gd name="T41" fmla="*/ 11 h 1918"/>
                  <a:gd name="T42" fmla="*/ 673 w 1333"/>
                  <a:gd name="T43" fmla="*/ 3 h 1918"/>
                  <a:gd name="T44" fmla="*/ 699 w 1333"/>
                  <a:gd name="T45" fmla="*/ 0 h 1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33" h="1918">
                    <a:moveTo>
                      <a:pt x="699" y="0"/>
                    </a:moveTo>
                    <a:lnTo>
                      <a:pt x="699" y="960"/>
                    </a:lnTo>
                    <a:lnTo>
                      <a:pt x="1333" y="960"/>
                    </a:lnTo>
                    <a:lnTo>
                      <a:pt x="1298" y="1262"/>
                    </a:lnTo>
                    <a:lnTo>
                      <a:pt x="1295" y="1285"/>
                    </a:lnTo>
                    <a:lnTo>
                      <a:pt x="1286" y="1305"/>
                    </a:lnTo>
                    <a:lnTo>
                      <a:pt x="1272" y="1322"/>
                    </a:lnTo>
                    <a:lnTo>
                      <a:pt x="781" y="1883"/>
                    </a:lnTo>
                    <a:lnTo>
                      <a:pt x="764" y="1898"/>
                    </a:lnTo>
                    <a:lnTo>
                      <a:pt x="744" y="1909"/>
                    </a:lnTo>
                    <a:lnTo>
                      <a:pt x="722" y="1917"/>
                    </a:lnTo>
                    <a:lnTo>
                      <a:pt x="699" y="1918"/>
                    </a:lnTo>
                    <a:lnTo>
                      <a:pt x="699" y="960"/>
                    </a:lnTo>
                    <a:lnTo>
                      <a:pt x="64" y="960"/>
                    </a:lnTo>
                    <a:lnTo>
                      <a:pt x="0" y="412"/>
                    </a:lnTo>
                    <a:lnTo>
                      <a:pt x="1" y="384"/>
                    </a:lnTo>
                    <a:lnTo>
                      <a:pt x="7" y="358"/>
                    </a:lnTo>
                    <a:lnTo>
                      <a:pt x="20" y="335"/>
                    </a:lnTo>
                    <a:lnTo>
                      <a:pt x="39" y="315"/>
                    </a:lnTo>
                    <a:lnTo>
                      <a:pt x="61" y="300"/>
                    </a:lnTo>
                    <a:lnTo>
                      <a:pt x="650" y="11"/>
                    </a:lnTo>
                    <a:lnTo>
                      <a:pt x="673" y="3"/>
                    </a:lnTo>
                    <a:lnTo>
                      <a:pt x="699"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58" name="Freeform 538"/>
              <p:cNvSpPr>
                <a:spLocks noEditPoints="1"/>
              </p:cNvSpPr>
              <p:nvPr/>
            </p:nvSpPr>
            <p:spPr bwMode="auto">
              <a:xfrm>
                <a:off x="1619" y="2015"/>
                <a:ext cx="1002" cy="1261"/>
              </a:xfrm>
              <a:custGeom>
                <a:avLst/>
                <a:gdLst>
                  <a:gd name="T0" fmla="*/ 970 w 2003"/>
                  <a:gd name="T1" fmla="*/ 202 h 2523"/>
                  <a:gd name="T2" fmla="*/ 909 w 2003"/>
                  <a:gd name="T3" fmla="*/ 221 h 2523"/>
                  <a:gd name="T4" fmla="*/ 288 w 2003"/>
                  <a:gd name="T5" fmla="*/ 530 h 2523"/>
                  <a:gd name="T6" fmla="*/ 238 w 2003"/>
                  <a:gd name="T7" fmla="*/ 584 h 2523"/>
                  <a:gd name="T8" fmla="*/ 208 w 2003"/>
                  <a:gd name="T9" fmla="*/ 650 h 2523"/>
                  <a:gd name="T10" fmla="*/ 203 w 2003"/>
                  <a:gd name="T11" fmla="*/ 724 h 2523"/>
                  <a:gd name="T12" fmla="*/ 308 w 2003"/>
                  <a:gd name="T13" fmla="*/ 1607 h 2523"/>
                  <a:gd name="T14" fmla="*/ 333 w 2003"/>
                  <a:gd name="T15" fmla="*/ 1665 h 2523"/>
                  <a:gd name="T16" fmla="*/ 843 w 2003"/>
                  <a:gd name="T17" fmla="*/ 2250 h 2523"/>
                  <a:gd name="T18" fmla="*/ 893 w 2003"/>
                  <a:gd name="T19" fmla="*/ 2290 h 2523"/>
                  <a:gd name="T20" fmla="*/ 953 w 2003"/>
                  <a:gd name="T21" fmla="*/ 2313 h 2523"/>
                  <a:gd name="T22" fmla="*/ 1018 w 2003"/>
                  <a:gd name="T23" fmla="*/ 2318 h 2523"/>
                  <a:gd name="T24" fmla="*/ 1080 w 2003"/>
                  <a:gd name="T25" fmla="*/ 2304 h 2523"/>
                  <a:gd name="T26" fmla="*/ 1137 w 2003"/>
                  <a:gd name="T27" fmla="*/ 2273 h 2523"/>
                  <a:gd name="T28" fmla="*/ 1651 w 2003"/>
                  <a:gd name="T29" fmla="*/ 1690 h 2523"/>
                  <a:gd name="T30" fmla="*/ 1685 w 2003"/>
                  <a:gd name="T31" fmla="*/ 1636 h 2523"/>
                  <a:gd name="T32" fmla="*/ 1701 w 2003"/>
                  <a:gd name="T33" fmla="*/ 1576 h 2523"/>
                  <a:gd name="T34" fmla="*/ 1800 w 2003"/>
                  <a:gd name="T35" fmla="*/ 686 h 2523"/>
                  <a:gd name="T36" fmla="*/ 1784 w 2003"/>
                  <a:gd name="T37" fmla="*/ 615 h 2523"/>
                  <a:gd name="T38" fmla="*/ 1743 w 2003"/>
                  <a:gd name="T39" fmla="*/ 555 h 2523"/>
                  <a:gd name="T40" fmla="*/ 1684 w 2003"/>
                  <a:gd name="T41" fmla="*/ 510 h 2523"/>
                  <a:gd name="T42" fmla="*/ 1065 w 2003"/>
                  <a:gd name="T43" fmla="*/ 210 h 2523"/>
                  <a:gd name="T44" fmla="*/ 1002 w 2003"/>
                  <a:gd name="T45" fmla="*/ 200 h 2523"/>
                  <a:gd name="T46" fmla="*/ 1049 w 2003"/>
                  <a:gd name="T47" fmla="*/ 2 h 2523"/>
                  <a:gd name="T48" fmla="*/ 1141 w 2003"/>
                  <a:gd name="T49" fmla="*/ 23 h 2523"/>
                  <a:gd name="T50" fmla="*/ 1772 w 2003"/>
                  <a:gd name="T51" fmla="*/ 330 h 2523"/>
                  <a:gd name="T52" fmla="*/ 1858 w 2003"/>
                  <a:gd name="T53" fmla="*/ 386 h 2523"/>
                  <a:gd name="T54" fmla="*/ 1926 w 2003"/>
                  <a:gd name="T55" fmla="*/ 460 h 2523"/>
                  <a:gd name="T56" fmla="*/ 1973 w 2003"/>
                  <a:gd name="T57" fmla="*/ 548 h 2523"/>
                  <a:gd name="T58" fmla="*/ 1999 w 2003"/>
                  <a:gd name="T59" fmla="*/ 645 h 2523"/>
                  <a:gd name="T60" fmla="*/ 2001 w 2003"/>
                  <a:gd name="T61" fmla="*/ 746 h 2523"/>
                  <a:gd name="T62" fmla="*/ 1893 w 2003"/>
                  <a:gd name="T63" fmla="*/ 1647 h 2523"/>
                  <a:gd name="T64" fmla="*/ 1859 w 2003"/>
                  <a:gd name="T65" fmla="*/ 1740 h 2523"/>
                  <a:gd name="T66" fmla="*/ 1803 w 2003"/>
                  <a:gd name="T67" fmla="*/ 1822 h 2523"/>
                  <a:gd name="T68" fmla="*/ 1277 w 2003"/>
                  <a:gd name="T69" fmla="*/ 2419 h 2523"/>
                  <a:gd name="T70" fmla="*/ 1194 w 2003"/>
                  <a:gd name="T71" fmla="*/ 2475 h 2523"/>
                  <a:gd name="T72" fmla="*/ 1102 w 2003"/>
                  <a:gd name="T73" fmla="*/ 2511 h 2523"/>
                  <a:gd name="T74" fmla="*/ 1002 w 2003"/>
                  <a:gd name="T75" fmla="*/ 2523 h 2523"/>
                  <a:gd name="T76" fmla="*/ 901 w 2003"/>
                  <a:gd name="T77" fmla="*/ 2511 h 2523"/>
                  <a:gd name="T78" fmla="*/ 809 w 2003"/>
                  <a:gd name="T79" fmla="*/ 2475 h 2523"/>
                  <a:gd name="T80" fmla="*/ 727 w 2003"/>
                  <a:gd name="T81" fmla="*/ 2419 h 2523"/>
                  <a:gd name="T82" fmla="*/ 200 w 2003"/>
                  <a:gd name="T83" fmla="*/ 1822 h 2523"/>
                  <a:gd name="T84" fmla="*/ 144 w 2003"/>
                  <a:gd name="T85" fmla="*/ 1740 h 2523"/>
                  <a:gd name="T86" fmla="*/ 110 w 2003"/>
                  <a:gd name="T87" fmla="*/ 1647 h 2523"/>
                  <a:gd name="T88" fmla="*/ 4 w 2003"/>
                  <a:gd name="T89" fmla="*/ 746 h 2523"/>
                  <a:gd name="T90" fmla="*/ 4 w 2003"/>
                  <a:gd name="T91" fmla="*/ 645 h 2523"/>
                  <a:gd name="T92" fmla="*/ 30 w 2003"/>
                  <a:gd name="T93" fmla="*/ 548 h 2523"/>
                  <a:gd name="T94" fmla="*/ 77 w 2003"/>
                  <a:gd name="T95" fmla="*/ 460 h 2523"/>
                  <a:gd name="T96" fmla="*/ 145 w 2003"/>
                  <a:gd name="T97" fmla="*/ 386 h 2523"/>
                  <a:gd name="T98" fmla="*/ 230 w 2003"/>
                  <a:gd name="T99" fmla="*/ 330 h 2523"/>
                  <a:gd name="T100" fmla="*/ 864 w 2003"/>
                  <a:gd name="T101" fmla="*/ 23 h 2523"/>
                  <a:gd name="T102" fmla="*/ 955 w 2003"/>
                  <a:gd name="T103" fmla="*/ 2 h 2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03" h="2523">
                    <a:moveTo>
                      <a:pt x="1002" y="200"/>
                    </a:moveTo>
                    <a:lnTo>
                      <a:pt x="970" y="202"/>
                    </a:lnTo>
                    <a:lnTo>
                      <a:pt x="939" y="210"/>
                    </a:lnTo>
                    <a:lnTo>
                      <a:pt x="909" y="221"/>
                    </a:lnTo>
                    <a:lnTo>
                      <a:pt x="320" y="510"/>
                    </a:lnTo>
                    <a:lnTo>
                      <a:pt x="288" y="530"/>
                    </a:lnTo>
                    <a:lnTo>
                      <a:pt x="260" y="555"/>
                    </a:lnTo>
                    <a:lnTo>
                      <a:pt x="238" y="584"/>
                    </a:lnTo>
                    <a:lnTo>
                      <a:pt x="220" y="615"/>
                    </a:lnTo>
                    <a:lnTo>
                      <a:pt x="208" y="650"/>
                    </a:lnTo>
                    <a:lnTo>
                      <a:pt x="203" y="686"/>
                    </a:lnTo>
                    <a:lnTo>
                      <a:pt x="203" y="724"/>
                    </a:lnTo>
                    <a:lnTo>
                      <a:pt x="302" y="1576"/>
                    </a:lnTo>
                    <a:lnTo>
                      <a:pt x="308" y="1607"/>
                    </a:lnTo>
                    <a:lnTo>
                      <a:pt x="318" y="1636"/>
                    </a:lnTo>
                    <a:lnTo>
                      <a:pt x="333" y="1665"/>
                    </a:lnTo>
                    <a:lnTo>
                      <a:pt x="352" y="1690"/>
                    </a:lnTo>
                    <a:lnTo>
                      <a:pt x="843" y="2250"/>
                    </a:lnTo>
                    <a:lnTo>
                      <a:pt x="866" y="2273"/>
                    </a:lnTo>
                    <a:lnTo>
                      <a:pt x="893" y="2290"/>
                    </a:lnTo>
                    <a:lnTo>
                      <a:pt x="923" y="2304"/>
                    </a:lnTo>
                    <a:lnTo>
                      <a:pt x="953" y="2313"/>
                    </a:lnTo>
                    <a:lnTo>
                      <a:pt x="985" y="2318"/>
                    </a:lnTo>
                    <a:lnTo>
                      <a:pt x="1018" y="2318"/>
                    </a:lnTo>
                    <a:lnTo>
                      <a:pt x="1049" y="2314"/>
                    </a:lnTo>
                    <a:lnTo>
                      <a:pt x="1080" y="2304"/>
                    </a:lnTo>
                    <a:lnTo>
                      <a:pt x="1110" y="2290"/>
                    </a:lnTo>
                    <a:lnTo>
                      <a:pt x="1137" y="2273"/>
                    </a:lnTo>
                    <a:lnTo>
                      <a:pt x="1161" y="2250"/>
                    </a:lnTo>
                    <a:lnTo>
                      <a:pt x="1651" y="1690"/>
                    </a:lnTo>
                    <a:lnTo>
                      <a:pt x="1670" y="1665"/>
                    </a:lnTo>
                    <a:lnTo>
                      <a:pt x="1685" y="1636"/>
                    </a:lnTo>
                    <a:lnTo>
                      <a:pt x="1696" y="1607"/>
                    </a:lnTo>
                    <a:lnTo>
                      <a:pt x="1701" y="1576"/>
                    </a:lnTo>
                    <a:lnTo>
                      <a:pt x="1800" y="724"/>
                    </a:lnTo>
                    <a:lnTo>
                      <a:pt x="1800" y="686"/>
                    </a:lnTo>
                    <a:lnTo>
                      <a:pt x="1795" y="650"/>
                    </a:lnTo>
                    <a:lnTo>
                      <a:pt x="1784" y="615"/>
                    </a:lnTo>
                    <a:lnTo>
                      <a:pt x="1767" y="584"/>
                    </a:lnTo>
                    <a:lnTo>
                      <a:pt x="1743" y="555"/>
                    </a:lnTo>
                    <a:lnTo>
                      <a:pt x="1715" y="530"/>
                    </a:lnTo>
                    <a:lnTo>
                      <a:pt x="1684" y="510"/>
                    </a:lnTo>
                    <a:lnTo>
                      <a:pt x="1094" y="221"/>
                    </a:lnTo>
                    <a:lnTo>
                      <a:pt x="1065" y="210"/>
                    </a:lnTo>
                    <a:lnTo>
                      <a:pt x="1034" y="202"/>
                    </a:lnTo>
                    <a:lnTo>
                      <a:pt x="1002" y="200"/>
                    </a:lnTo>
                    <a:close/>
                    <a:moveTo>
                      <a:pt x="1002" y="0"/>
                    </a:moveTo>
                    <a:lnTo>
                      <a:pt x="1049" y="2"/>
                    </a:lnTo>
                    <a:lnTo>
                      <a:pt x="1095" y="10"/>
                    </a:lnTo>
                    <a:lnTo>
                      <a:pt x="1141" y="23"/>
                    </a:lnTo>
                    <a:lnTo>
                      <a:pt x="1183" y="41"/>
                    </a:lnTo>
                    <a:lnTo>
                      <a:pt x="1772" y="330"/>
                    </a:lnTo>
                    <a:lnTo>
                      <a:pt x="1817" y="355"/>
                    </a:lnTo>
                    <a:lnTo>
                      <a:pt x="1858" y="386"/>
                    </a:lnTo>
                    <a:lnTo>
                      <a:pt x="1894" y="421"/>
                    </a:lnTo>
                    <a:lnTo>
                      <a:pt x="1926" y="460"/>
                    </a:lnTo>
                    <a:lnTo>
                      <a:pt x="1952" y="503"/>
                    </a:lnTo>
                    <a:lnTo>
                      <a:pt x="1973" y="548"/>
                    </a:lnTo>
                    <a:lnTo>
                      <a:pt x="1989" y="595"/>
                    </a:lnTo>
                    <a:lnTo>
                      <a:pt x="1999" y="645"/>
                    </a:lnTo>
                    <a:lnTo>
                      <a:pt x="2003" y="695"/>
                    </a:lnTo>
                    <a:lnTo>
                      <a:pt x="2001" y="746"/>
                    </a:lnTo>
                    <a:lnTo>
                      <a:pt x="1902" y="1598"/>
                    </a:lnTo>
                    <a:lnTo>
                      <a:pt x="1893" y="1647"/>
                    </a:lnTo>
                    <a:lnTo>
                      <a:pt x="1879" y="1695"/>
                    </a:lnTo>
                    <a:lnTo>
                      <a:pt x="1859" y="1740"/>
                    </a:lnTo>
                    <a:lnTo>
                      <a:pt x="1833" y="1782"/>
                    </a:lnTo>
                    <a:lnTo>
                      <a:pt x="1803" y="1822"/>
                    </a:lnTo>
                    <a:lnTo>
                      <a:pt x="1312" y="2383"/>
                    </a:lnTo>
                    <a:lnTo>
                      <a:pt x="1277" y="2419"/>
                    </a:lnTo>
                    <a:lnTo>
                      <a:pt x="1237" y="2449"/>
                    </a:lnTo>
                    <a:lnTo>
                      <a:pt x="1194" y="2475"/>
                    </a:lnTo>
                    <a:lnTo>
                      <a:pt x="1149" y="2496"/>
                    </a:lnTo>
                    <a:lnTo>
                      <a:pt x="1102" y="2511"/>
                    </a:lnTo>
                    <a:lnTo>
                      <a:pt x="1052" y="2520"/>
                    </a:lnTo>
                    <a:lnTo>
                      <a:pt x="1002" y="2523"/>
                    </a:lnTo>
                    <a:lnTo>
                      <a:pt x="951" y="2520"/>
                    </a:lnTo>
                    <a:lnTo>
                      <a:pt x="901" y="2511"/>
                    </a:lnTo>
                    <a:lnTo>
                      <a:pt x="854" y="2496"/>
                    </a:lnTo>
                    <a:lnTo>
                      <a:pt x="809" y="2475"/>
                    </a:lnTo>
                    <a:lnTo>
                      <a:pt x="766" y="2449"/>
                    </a:lnTo>
                    <a:lnTo>
                      <a:pt x="727" y="2419"/>
                    </a:lnTo>
                    <a:lnTo>
                      <a:pt x="691" y="2383"/>
                    </a:lnTo>
                    <a:lnTo>
                      <a:pt x="200" y="1822"/>
                    </a:lnTo>
                    <a:lnTo>
                      <a:pt x="170" y="1782"/>
                    </a:lnTo>
                    <a:lnTo>
                      <a:pt x="144" y="1740"/>
                    </a:lnTo>
                    <a:lnTo>
                      <a:pt x="124" y="1695"/>
                    </a:lnTo>
                    <a:lnTo>
                      <a:pt x="110" y="1647"/>
                    </a:lnTo>
                    <a:lnTo>
                      <a:pt x="101" y="1598"/>
                    </a:lnTo>
                    <a:lnTo>
                      <a:pt x="4" y="746"/>
                    </a:lnTo>
                    <a:lnTo>
                      <a:pt x="0" y="695"/>
                    </a:lnTo>
                    <a:lnTo>
                      <a:pt x="4" y="645"/>
                    </a:lnTo>
                    <a:lnTo>
                      <a:pt x="14" y="595"/>
                    </a:lnTo>
                    <a:lnTo>
                      <a:pt x="30" y="548"/>
                    </a:lnTo>
                    <a:lnTo>
                      <a:pt x="51" y="503"/>
                    </a:lnTo>
                    <a:lnTo>
                      <a:pt x="77" y="460"/>
                    </a:lnTo>
                    <a:lnTo>
                      <a:pt x="109" y="421"/>
                    </a:lnTo>
                    <a:lnTo>
                      <a:pt x="145" y="386"/>
                    </a:lnTo>
                    <a:lnTo>
                      <a:pt x="186" y="355"/>
                    </a:lnTo>
                    <a:lnTo>
                      <a:pt x="230" y="330"/>
                    </a:lnTo>
                    <a:lnTo>
                      <a:pt x="820" y="41"/>
                    </a:lnTo>
                    <a:lnTo>
                      <a:pt x="864" y="23"/>
                    </a:lnTo>
                    <a:lnTo>
                      <a:pt x="909" y="10"/>
                    </a:lnTo>
                    <a:lnTo>
                      <a:pt x="955" y="2"/>
                    </a:lnTo>
                    <a:lnTo>
                      <a:pt x="1002" y="0"/>
                    </a:lnTo>
                    <a:close/>
                  </a:path>
                </a:pathLst>
              </a:custGeom>
              <a:grpFill/>
              <a:ln w="0">
                <a:noFill/>
                <a:prstDash val="solid"/>
                <a:round/>
              </a:ln>
            </p:spPr>
            <p:txBody>
              <a:bodyPr vert="horz" wrap="square" lIns="91440" tIns="45720" rIns="91440" bIns="45720" numCol="1" anchor="t" anchorCtr="0" compatLnSpc="1"/>
              <a:lstStyle/>
              <a:p>
                <a:endParaRPr lang="en-US"/>
              </a:p>
            </p:txBody>
          </p:sp>
        </p:grpSp>
        <p:grpSp>
          <p:nvGrpSpPr>
            <p:cNvPr id="59" name="Group 541"/>
            <p:cNvGrpSpPr>
              <a:grpSpLocks noChangeAspect="1"/>
            </p:cNvGrpSpPr>
            <p:nvPr/>
          </p:nvGrpSpPr>
          <p:grpSpPr bwMode="auto">
            <a:xfrm>
              <a:off x="5272838" y="4348480"/>
              <a:ext cx="383876" cy="383876"/>
              <a:chOff x="1246" y="2083"/>
              <a:chExt cx="1370" cy="1370"/>
            </a:xfrm>
            <a:solidFill>
              <a:schemeClr val="bg1"/>
            </a:solidFill>
          </p:grpSpPr>
          <p:sp>
            <p:nvSpPr>
              <p:cNvPr id="60" name="Freeform 543"/>
              <p:cNvSpPr>
                <a:spLocks noEditPoints="1"/>
              </p:cNvSpPr>
              <p:nvPr/>
            </p:nvSpPr>
            <p:spPr bwMode="auto">
              <a:xfrm>
                <a:off x="1246" y="2457"/>
                <a:ext cx="1370" cy="996"/>
              </a:xfrm>
              <a:custGeom>
                <a:avLst/>
                <a:gdLst>
                  <a:gd name="T0" fmla="*/ 3363 w 4110"/>
                  <a:gd name="T1" fmla="*/ 2615 h 2989"/>
                  <a:gd name="T2" fmla="*/ 3736 w 4110"/>
                  <a:gd name="T3" fmla="*/ 2242 h 2989"/>
                  <a:gd name="T4" fmla="*/ 1868 w 4110"/>
                  <a:gd name="T5" fmla="*/ 1308 h 2989"/>
                  <a:gd name="T6" fmla="*/ 2242 w 4110"/>
                  <a:gd name="T7" fmla="*/ 2615 h 2989"/>
                  <a:gd name="T8" fmla="*/ 1868 w 4110"/>
                  <a:gd name="T9" fmla="*/ 1308 h 2989"/>
                  <a:gd name="T10" fmla="*/ 374 w 4110"/>
                  <a:gd name="T11" fmla="*/ 2615 h 2989"/>
                  <a:gd name="T12" fmla="*/ 747 w 4110"/>
                  <a:gd name="T13" fmla="*/ 374 h 2989"/>
                  <a:gd name="T14" fmla="*/ 187 w 4110"/>
                  <a:gd name="T15" fmla="*/ 0 h 2989"/>
                  <a:gd name="T16" fmla="*/ 971 w 4110"/>
                  <a:gd name="T17" fmla="*/ 4 h 2989"/>
                  <a:gd name="T18" fmla="*/ 1039 w 4110"/>
                  <a:gd name="T19" fmla="*/ 32 h 2989"/>
                  <a:gd name="T20" fmla="*/ 1089 w 4110"/>
                  <a:gd name="T21" fmla="*/ 82 h 2989"/>
                  <a:gd name="T22" fmla="*/ 1117 w 4110"/>
                  <a:gd name="T23" fmla="*/ 149 h 2989"/>
                  <a:gd name="T24" fmla="*/ 1121 w 4110"/>
                  <a:gd name="T25" fmla="*/ 2615 h 2989"/>
                  <a:gd name="T26" fmla="*/ 1495 w 4110"/>
                  <a:gd name="T27" fmla="*/ 1121 h 2989"/>
                  <a:gd name="T28" fmla="*/ 1509 w 4110"/>
                  <a:gd name="T29" fmla="*/ 1049 h 2989"/>
                  <a:gd name="T30" fmla="*/ 1549 w 4110"/>
                  <a:gd name="T31" fmla="*/ 989 h 2989"/>
                  <a:gd name="T32" fmla="*/ 1609 w 4110"/>
                  <a:gd name="T33" fmla="*/ 949 h 2989"/>
                  <a:gd name="T34" fmla="*/ 1681 w 4110"/>
                  <a:gd name="T35" fmla="*/ 934 h 2989"/>
                  <a:gd name="T36" fmla="*/ 2466 w 4110"/>
                  <a:gd name="T37" fmla="*/ 938 h 2989"/>
                  <a:gd name="T38" fmla="*/ 2533 w 4110"/>
                  <a:gd name="T39" fmla="*/ 966 h 2989"/>
                  <a:gd name="T40" fmla="*/ 2583 w 4110"/>
                  <a:gd name="T41" fmla="*/ 1016 h 2989"/>
                  <a:gd name="T42" fmla="*/ 2612 w 4110"/>
                  <a:gd name="T43" fmla="*/ 1083 h 2989"/>
                  <a:gd name="T44" fmla="*/ 2615 w 4110"/>
                  <a:gd name="T45" fmla="*/ 2615 h 2989"/>
                  <a:gd name="T46" fmla="*/ 2989 w 4110"/>
                  <a:gd name="T47" fmla="*/ 2055 h 2989"/>
                  <a:gd name="T48" fmla="*/ 3004 w 4110"/>
                  <a:gd name="T49" fmla="*/ 1983 h 2989"/>
                  <a:gd name="T50" fmla="*/ 3044 w 4110"/>
                  <a:gd name="T51" fmla="*/ 1923 h 2989"/>
                  <a:gd name="T52" fmla="*/ 3104 w 4110"/>
                  <a:gd name="T53" fmla="*/ 1883 h 2989"/>
                  <a:gd name="T54" fmla="*/ 3176 w 4110"/>
                  <a:gd name="T55" fmla="*/ 1868 h 2989"/>
                  <a:gd name="T56" fmla="*/ 3961 w 4110"/>
                  <a:gd name="T57" fmla="*/ 1872 h 2989"/>
                  <a:gd name="T58" fmla="*/ 4028 w 4110"/>
                  <a:gd name="T59" fmla="*/ 1900 h 2989"/>
                  <a:gd name="T60" fmla="*/ 4078 w 4110"/>
                  <a:gd name="T61" fmla="*/ 1950 h 2989"/>
                  <a:gd name="T62" fmla="*/ 4106 w 4110"/>
                  <a:gd name="T63" fmla="*/ 2018 h 2989"/>
                  <a:gd name="T64" fmla="*/ 4110 w 4110"/>
                  <a:gd name="T65" fmla="*/ 2802 h 2989"/>
                  <a:gd name="T66" fmla="*/ 4095 w 4110"/>
                  <a:gd name="T67" fmla="*/ 2874 h 2989"/>
                  <a:gd name="T68" fmla="*/ 4055 w 4110"/>
                  <a:gd name="T69" fmla="*/ 2934 h 2989"/>
                  <a:gd name="T70" fmla="*/ 3995 w 4110"/>
                  <a:gd name="T71" fmla="*/ 2974 h 2989"/>
                  <a:gd name="T72" fmla="*/ 3923 w 4110"/>
                  <a:gd name="T73" fmla="*/ 2989 h 2989"/>
                  <a:gd name="T74" fmla="*/ 149 w 4110"/>
                  <a:gd name="T75" fmla="*/ 2985 h 2989"/>
                  <a:gd name="T76" fmla="*/ 82 w 4110"/>
                  <a:gd name="T77" fmla="*/ 2957 h 2989"/>
                  <a:gd name="T78" fmla="*/ 32 w 4110"/>
                  <a:gd name="T79" fmla="*/ 2907 h 2989"/>
                  <a:gd name="T80" fmla="*/ 4 w 4110"/>
                  <a:gd name="T81" fmla="*/ 2840 h 2989"/>
                  <a:gd name="T82" fmla="*/ 0 w 4110"/>
                  <a:gd name="T83" fmla="*/ 187 h 2989"/>
                  <a:gd name="T84" fmla="*/ 15 w 4110"/>
                  <a:gd name="T85" fmla="*/ 114 h 2989"/>
                  <a:gd name="T86" fmla="*/ 55 w 4110"/>
                  <a:gd name="T87" fmla="*/ 55 h 2989"/>
                  <a:gd name="T88" fmla="*/ 115 w 4110"/>
                  <a:gd name="T89" fmla="*/ 15 h 2989"/>
                  <a:gd name="T90" fmla="*/ 187 w 4110"/>
                  <a:gd name="T91" fmla="*/ 0 h 2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110" h="2989">
                    <a:moveTo>
                      <a:pt x="3363" y="2242"/>
                    </a:moveTo>
                    <a:lnTo>
                      <a:pt x="3363" y="2615"/>
                    </a:lnTo>
                    <a:lnTo>
                      <a:pt x="3736" y="2615"/>
                    </a:lnTo>
                    <a:lnTo>
                      <a:pt x="3736" y="2242"/>
                    </a:lnTo>
                    <a:lnTo>
                      <a:pt x="3363" y="2242"/>
                    </a:lnTo>
                    <a:close/>
                    <a:moveTo>
                      <a:pt x="1868" y="1308"/>
                    </a:moveTo>
                    <a:lnTo>
                      <a:pt x="1868" y="2615"/>
                    </a:lnTo>
                    <a:lnTo>
                      <a:pt x="2242" y="2615"/>
                    </a:lnTo>
                    <a:lnTo>
                      <a:pt x="2242" y="1308"/>
                    </a:lnTo>
                    <a:lnTo>
                      <a:pt x="1868" y="1308"/>
                    </a:lnTo>
                    <a:close/>
                    <a:moveTo>
                      <a:pt x="374" y="374"/>
                    </a:moveTo>
                    <a:lnTo>
                      <a:pt x="374" y="2615"/>
                    </a:lnTo>
                    <a:lnTo>
                      <a:pt x="747" y="2615"/>
                    </a:lnTo>
                    <a:lnTo>
                      <a:pt x="747" y="374"/>
                    </a:lnTo>
                    <a:lnTo>
                      <a:pt x="374" y="374"/>
                    </a:lnTo>
                    <a:close/>
                    <a:moveTo>
                      <a:pt x="187" y="0"/>
                    </a:moveTo>
                    <a:lnTo>
                      <a:pt x="934" y="0"/>
                    </a:lnTo>
                    <a:lnTo>
                      <a:pt x="971" y="4"/>
                    </a:lnTo>
                    <a:lnTo>
                      <a:pt x="1006" y="15"/>
                    </a:lnTo>
                    <a:lnTo>
                      <a:pt x="1039" y="32"/>
                    </a:lnTo>
                    <a:lnTo>
                      <a:pt x="1066" y="55"/>
                    </a:lnTo>
                    <a:lnTo>
                      <a:pt x="1089" y="82"/>
                    </a:lnTo>
                    <a:lnTo>
                      <a:pt x="1106" y="114"/>
                    </a:lnTo>
                    <a:lnTo>
                      <a:pt x="1117" y="149"/>
                    </a:lnTo>
                    <a:lnTo>
                      <a:pt x="1121" y="187"/>
                    </a:lnTo>
                    <a:lnTo>
                      <a:pt x="1121" y="2615"/>
                    </a:lnTo>
                    <a:lnTo>
                      <a:pt x="1495" y="2615"/>
                    </a:lnTo>
                    <a:lnTo>
                      <a:pt x="1495" y="1121"/>
                    </a:lnTo>
                    <a:lnTo>
                      <a:pt x="1498" y="1083"/>
                    </a:lnTo>
                    <a:lnTo>
                      <a:pt x="1509" y="1049"/>
                    </a:lnTo>
                    <a:lnTo>
                      <a:pt x="1527" y="1016"/>
                    </a:lnTo>
                    <a:lnTo>
                      <a:pt x="1549" y="989"/>
                    </a:lnTo>
                    <a:lnTo>
                      <a:pt x="1577" y="966"/>
                    </a:lnTo>
                    <a:lnTo>
                      <a:pt x="1609" y="949"/>
                    </a:lnTo>
                    <a:lnTo>
                      <a:pt x="1644" y="938"/>
                    </a:lnTo>
                    <a:lnTo>
                      <a:pt x="1681" y="934"/>
                    </a:lnTo>
                    <a:lnTo>
                      <a:pt x="2429" y="934"/>
                    </a:lnTo>
                    <a:lnTo>
                      <a:pt x="2466" y="938"/>
                    </a:lnTo>
                    <a:lnTo>
                      <a:pt x="2501" y="949"/>
                    </a:lnTo>
                    <a:lnTo>
                      <a:pt x="2533" y="966"/>
                    </a:lnTo>
                    <a:lnTo>
                      <a:pt x="2561" y="989"/>
                    </a:lnTo>
                    <a:lnTo>
                      <a:pt x="2583" y="1016"/>
                    </a:lnTo>
                    <a:lnTo>
                      <a:pt x="2601" y="1049"/>
                    </a:lnTo>
                    <a:lnTo>
                      <a:pt x="2612" y="1083"/>
                    </a:lnTo>
                    <a:lnTo>
                      <a:pt x="2615" y="1121"/>
                    </a:lnTo>
                    <a:lnTo>
                      <a:pt x="2615" y="2615"/>
                    </a:lnTo>
                    <a:lnTo>
                      <a:pt x="2989" y="2615"/>
                    </a:lnTo>
                    <a:lnTo>
                      <a:pt x="2989" y="2055"/>
                    </a:lnTo>
                    <a:lnTo>
                      <a:pt x="2993" y="2018"/>
                    </a:lnTo>
                    <a:lnTo>
                      <a:pt x="3004" y="1983"/>
                    </a:lnTo>
                    <a:lnTo>
                      <a:pt x="3021" y="1950"/>
                    </a:lnTo>
                    <a:lnTo>
                      <a:pt x="3044" y="1923"/>
                    </a:lnTo>
                    <a:lnTo>
                      <a:pt x="3071" y="1900"/>
                    </a:lnTo>
                    <a:lnTo>
                      <a:pt x="3104" y="1883"/>
                    </a:lnTo>
                    <a:lnTo>
                      <a:pt x="3139" y="1872"/>
                    </a:lnTo>
                    <a:lnTo>
                      <a:pt x="3176" y="1868"/>
                    </a:lnTo>
                    <a:lnTo>
                      <a:pt x="3923" y="1868"/>
                    </a:lnTo>
                    <a:lnTo>
                      <a:pt x="3961" y="1872"/>
                    </a:lnTo>
                    <a:lnTo>
                      <a:pt x="3995" y="1883"/>
                    </a:lnTo>
                    <a:lnTo>
                      <a:pt x="4028" y="1900"/>
                    </a:lnTo>
                    <a:lnTo>
                      <a:pt x="4055" y="1923"/>
                    </a:lnTo>
                    <a:lnTo>
                      <a:pt x="4078" y="1950"/>
                    </a:lnTo>
                    <a:lnTo>
                      <a:pt x="4095" y="1983"/>
                    </a:lnTo>
                    <a:lnTo>
                      <a:pt x="4106" y="2018"/>
                    </a:lnTo>
                    <a:lnTo>
                      <a:pt x="4110" y="2055"/>
                    </a:lnTo>
                    <a:lnTo>
                      <a:pt x="4110" y="2802"/>
                    </a:lnTo>
                    <a:lnTo>
                      <a:pt x="4106" y="2840"/>
                    </a:lnTo>
                    <a:lnTo>
                      <a:pt x="4095" y="2874"/>
                    </a:lnTo>
                    <a:lnTo>
                      <a:pt x="4078" y="2907"/>
                    </a:lnTo>
                    <a:lnTo>
                      <a:pt x="4055" y="2934"/>
                    </a:lnTo>
                    <a:lnTo>
                      <a:pt x="4028" y="2957"/>
                    </a:lnTo>
                    <a:lnTo>
                      <a:pt x="3995" y="2974"/>
                    </a:lnTo>
                    <a:lnTo>
                      <a:pt x="3961" y="2985"/>
                    </a:lnTo>
                    <a:lnTo>
                      <a:pt x="3923" y="2989"/>
                    </a:lnTo>
                    <a:lnTo>
                      <a:pt x="187" y="2989"/>
                    </a:lnTo>
                    <a:lnTo>
                      <a:pt x="149" y="2985"/>
                    </a:lnTo>
                    <a:lnTo>
                      <a:pt x="115" y="2974"/>
                    </a:lnTo>
                    <a:lnTo>
                      <a:pt x="82" y="2957"/>
                    </a:lnTo>
                    <a:lnTo>
                      <a:pt x="55" y="2934"/>
                    </a:lnTo>
                    <a:lnTo>
                      <a:pt x="32" y="2907"/>
                    </a:lnTo>
                    <a:lnTo>
                      <a:pt x="15" y="2874"/>
                    </a:lnTo>
                    <a:lnTo>
                      <a:pt x="4" y="2840"/>
                    </a:lnTo>
                    <a:lnTo>
                      <a:pt x="0" y="2802"/>
                    </a:lnTo>
                    <a:lnTo>
                      <a:pt x="0" y="187"/>
                    </a:lnTo>
                    <a:lnTo>
                      <a:pt x="4" y="149"/>
                    </a:lnTo>
                    <a:lnTo>
                      <a:pt x="15" y="114"/>
                    </a:lnTo>
                    <a:lnTo>
                      <a:pt x="32" y="82"/>
                    </a:lnTo>
                    <a:lnTo>
                      <a:pt x="55" y="55"/>
                    </a:lnTo>
                    <a:lnTo>
                      <a:pt x="82" y="32"/>
                    </a:lnTo>
                    <a:lnTo>
                      <a:pt x="115" y="15"/>
                    </a:lnTo>
                    <a:lnTo>
                      <a:pt x="149" y="4"/>
                    </a:lnTo>
                    <a:lnTo>
                      <a:pt x="187"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61" name="Freeform 544"/>
              <p:cNvSpPr>
                <a:spLocks noEditPoints="1"/>
              </p:cNvSpPr>
              <p:nvPr/>
            </p:nvSpPr>
            <p:spPr bwMode="auto">
              <a:xfrm>
                <a:off x="1910" y="2083"/>
                <a:ext cx="706" cy="706"/>
              </a:xfrm>
              <a:custGeom>
                <a:avLst/>
                <a:gdLst>
                  <a:gd name="T0" fmla="*/ 789 w 2116"/>
                  <a:gd name="T1" fmla="*/ 387 h 2117"/>
                  <a:gd name="T2" fmla="*/ 624 w 2116"/>
                  <a:gd name="T3" fmla="*/ 458 h 2117"/>
                  <a:gd name="T4" fmla="*/ 492 w 2116"/>
                  <a:gd name="T5" fmla="*/ 575 h 2117"/>
                  <a:gd name="T6" fmla="*/ 405 w 2116"/>
                  <a:gd name="T7" fmla="*/ 731 h 2117"/>
                  <a:gd name="T8" fmla="*/ 373 w 2116"/>
                  <a:gd name="T9" fmla="*/ 913 h 2117"/>
                  <a:gd name="T10" fmla="*/ 405 w 2116"/>
                  <a:gd name="T11" fmla="*/ 1095 h 2117"/>
                  <a:gd name="T12" fmla="*/ 492 w 2116"/>
                  <a:gd name="T13" fmla="*/ 1250 h 2117"/>
                  <a:gd name="T14" fmla="*/ 624 w 2116"/>
                  <a:gd name="T15" fmla="*/ 1369 h 2117"/>
                  <a:gd name="T16" fmla="*/ 789 w 2116"/>
                  <a:gd name="T17" fmla="*/ 1439 h 2117"/>
                  <a:gd name="T18" fmla="*/ 976 w 2116"/>
                  <a:gd name="T19" fmla="*/ 1450 h 2117"/>
                  <a:gd name="T20" fmla="*/ 1151 w 2116"/>
                  <a:gd name="T21" fmla="*/ 1399 h 2117"/>
                  <a:gd name="T22" fmla="*/ 1295 w 2116"/>
                  <a:gd name="T23" fmla="*/ 1295 h 2117"/>
                  <a:gd name="T24" fmla="*/ 1398 w 2116"/>
                  <a:gd name="T25" fmla="*/ 1151 h 2117"/>
                  <a:gd name="T26" fmla="*/ 1449 w 2116"/>
                  <a:gd name="T27" fmla="*/ 976 h 2117"/>
                  <a:gd name="T28" fmla="*/ 1438 w 2116"/>
                  <a:gd name="T29" fmla="*/ 790 h 2117"/>
                  <a:gd name="T30" fmla="*/ 1368 w 2116"/>
                  <a:gd name="T31" fmla="*/ 624 h 2117"/>
                  <a:gd name="T32" fmla="*/ 1250 w 2116"/>
                  <a:gd name="T33" fmla="*/ 492 h 2117"/>
                  <a:gd name="T34" fmla="*/ 1094 w 2116"/>
                  <a:gd name="T35" fmla="*/ 405 h 2117"/>
                  <a:gd name="T36" fmla="*/ 913 w 2116"/>
                  <a:gd name="T37" fmla="*/ 374 h 2117"/>
                  <a:gd name="T38" fmla="*/ 1077 w 2116"/>
                  <a:gd name="T39" fmla="*/ 15 h 2117"/>
                  <a:gd name="T40" fmla="*/ 1304 w 2116"/>
                  <a:gd name="T41" fmla="*/ 88 h 2117"/>
                  <a:gd name="T42" fmla="*/ 1502 w 2116"/>
                  <a:gd name="T43" fmla="*/ 215 h 2117"/>
                  <a:gd name="T44" fmla="*/ 1659 w 2116"/>
                  <a:gd name="T45" fmla="*/ 387 h 2117"/>
                  <a:gd name="T46" fmla="*/ 1770 w 2116"/>
                  <a:gd name="T47" fmla="*/ 595 h 2117"/>
                  <a:gd name="T48" fmla="*/ 1823 w 2116"/>
                  <a:gd name="T49" fmla="*/ 831 h 2117"/>
                  <a:gd name="T50" fmla="*/ 1813 w 2116"/>
                  <a:gd name="T51" fmla="*/ 1067 h 2117"/>
                  <a:gd name="T52" fmla="*/ 1748 w 2116"/>
                  <a:gd name="T53" fmla="*/ 1283 h 2117"/>
                  <a:gd name="T54" fmla="*/ 2062 w 2116"/>
                  <a:gd name="T55" fmla="*/ 1798 h 2117"/>
                  <a:gd name="T56" fmla="*/ 2111 w 2116"/>
                  <a:gd name="T57" fmla="*/ 1883 h 2117"/>
                  <a:gd name="T58" fmla="*/ 2111 w 2116"/>
                  <a:gd name="T59" fmla="*/ 1978 h 2117"/>
                  <a:gd name="T60" fmla="*/ 2062 w 2116"/>
                  <a:gd name="T61" fmla="*/ 2062 h 2117"/>
                  <a:gd name="T62" fmla="*/ 1986 w 2116"/>
                  <a:gd name="T63" fmla="*/ 2109 h 2117"/>
                  <a:gd name="T64" fmla="*/ 1902 w 2116"/>
                  <a:gd name="T65" fmla="*/ 2115 h 2117"/>
                  <a:gd name="T66" fmla="*/ 1822 w 2116"/>
                  <a:gd name="T67" fmla="*/ 2082 h 2117"/>
                  <a:gd name="T68" fmla="*/ 1350 w 2116"/>
                  <a:gd name="T69" fmla="*/ 1715 h 2117"/>
                  <a:gd name="T70" fmla="*/ 1142 w 2116"/>
                  <a:gd name="T71" fmla="*/ 1797 h 2117"/>
                  <a:gd name="T72" fmla="*/ 913 w 2116"/>
                  <a:gd name="T73" fmla="*/ 1827 h 2117"/>
                  <a:gd name="T74" fmla="*/ 671 w 2116"/>
                  <a:gd name="T75" fmla="*/ 1793 h 2117"/>
                  <a:gd name="T76" fmla="*/ 452 w 2116"/>
                  <a:gd name="T77" fmla="*/ 1701 h 2117"/>
                  <a:gd name="T78" fmla="*/ 268 w 2116"/>
                  <a:gd name="T79" fmla="*/ 1559 h 2117"/>
                  <a:gd name="T80" fmla="*/ 124 w 2116"/>
                  <a:gd name="T81" fmla="*/ 1374 h 2117"/>
                  <a:gd name="T82" fmla="*/ 32 w 2116"/>
                  <a:gd name="T83" fmla="*/ 1156 h 2117"/>
                  <a:gd name="T84" fmla="*/ 0 w 2116"/>
                  <a:gd name="T85" fmla="*/ 913 h 2117"/>
                  <a:gd name="T86" fmla="*/ 32 w 2116"/>
                  <a:gd name="T87" fmla="*/ 671 h 2117"/>
                  <a:gd name="T88" fmla="*/ 124 w 2116"/>
                  <a:gd name="T89" fmla="*/ 452 h 2117"/>
                  <a:gd name="T90" fmla="*/ 268 w 2116"/>
                  <a:gd name="T91" fmla="*/ 268 h 2117"/>
                  <a:gd name="T92" fmla="*/ 452 w 2116"/>
                  <a:gd name="T93" fmla="*/ 125 h 2117"/>
                  <a:gd name="T94" fmla="*/ 671 w 2116"/>
                  <a:gd name="T95" fmla="*/ 32 h 2117"/>
                  <a:gd name="T96" fmla="*/ 913 w 2116"/>
                  <a:gd name="T97" fmla="*/ 0 h 2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6" h="2117">
                    <a:moveTo>
                      <a:pt x="913" y="374"/>
                    </a:moveTo>
                    <a:lnTo>
                      <a:pt x="850" y="377"/>
                    </a:lnTo>
                    <a:lnTo>
                      <a:pt x="789" y="387"/>
                    </a:lnTo>
                    <a:lnTo>
                      <a:pt x="731" y="405"/>
                    </a:lnTo>
                    <a:lnTo>
                      <a:pt x="676" y="428"/>
                    </a:lnTo>
                    <a:lnTo>
                      <a:pt x="624" y="458"/>
                    </a:lnTo>
                    <a:lnTo>
                      <a:pt x="575" y="492"/>
                    </a:lnTo>
                    <a:lnTo>
                      <a:pt x="532" y="532"/>
                    </a:lnTo>
                    <a:lnTo>
                      <a:pt x="492" y="575"/>
                    </a:lnTo>
                    <a:lnTo>
                      <a:pt x="458" y="624"/>
                    </a:lnTo>
                    <a:lnTo>
                      <a:pt x="428" y="676"/>
                    </a:lnTo>
                    <a:lnTo>
                      <a:pt x="405" y="731"/>
                    </a:lnTo>
                    <a:lnTo>
                      <a:pt x="387" y="790"/>
                    </a:lnTo>
                    <a:lnTo>
                      <a:pt x="377" y="851"/>
                    </a:lnTo>
                    <a:lnTo>
                      <a:pt x="373" y="913"/>
                    </a:lnTo>
                    <a:lnTo>
                      <a:pt x="377" y="976"/>
                    </a:lnTo>
                    <a:lnTo>
                      <a:pt x="387" y="1037"/>
                    </a:lnTo>
                    <a:lnTo>
                      <a:pt x="405" y="1095"/>
                    </a:lnTo>
                    <a:lnTo>
                      <a:pt x="428" y="1151"/>
                    </a:lnTo>
                    <a:lnTo>
                      <a:pt x="458" y="1202"/>
                    </a:lnTo>
                    <a:lnTo>
                      <a:pt x="492" y="1250"/>
                    </a:lnTo>
                    <a:lnTo>
                      <a:pt x="532" y="1295"/>
                    </a:lnTo>
                    <a:lnTo>
                      <a:pt x="575" y="1334"/>
                    </a:lnTo>
                    <a:lnTo>
                      <a:pt x="624" y="1369"/>
                    </a:lnTo>
                    <a:lnTo>
                      <a:pt x="676" y="1399"/>
                    </a:lnTo>
                    <a:lnTo>
                      <a:pt x="731" y="1421"/>
                    </a:lnTo>
                    <a:lnTo>
                      <a:pt x="789" y="1439"/>
                    </a:lnTo>
                    <a:lnTo>
                      <a:pt x="850" y="1450"/>
                    </a:lnTo>
                    <a:lnTo>
                      <a:pt x="913" y="1453"/>
                    </a:lnTo>
                    <a:lnTo>
                      <a:pt x="976" y="1450"/>
                    </a:lnTo>
                    <a:lnTo>
                      <a:pt x="1037" y="1439"/>
                    </a:lnTo>
                    <a:lnTo>
                      <a:pt x="1094" y="1421"/>
                    </a:lnTo>
                    <a:lnTo>
                      <a:pt x="1151" y="1399"/>
                    </a:lnTo>
                    <a:lnTo>
                      <a:pt x="1202" y="1369"/>
                    </a:lnTo>
                    <a:lnTo>
                      <a:pt x="1250" y="1334"/>
                    </a:lnTo>
                    <a:lnTo>
                      <a:pt x="1295" y="1295"/>
                    </a:lnTo>
                    <a:lnTo>
                      <a:pt x="1334" y="1250"/>
                    </a:lnTo>
                    <a:lnTo>
                      <a:pt x="1368" y="1202"/>
                    </a:lnTo>
                    <a:lnTo>
                      <a:pt x="1398" y="1151"/>
                    </a:lnTo>
                    <a:lnTo>
                      <a:pt x="1421" y="1095"/>
                    </a:lnTo>
                    <a:lnTo>
                      <a:pt x="1438" y="1037"/>
                    </a:lnTo>
                    <a:lnTo>
                      <a:pt x="1449" y="976"/>
                    </a:lnTo>
                    <a:lnTo>
                      <a:pt x="1453" y="913"/>
                    </a:lnTo>
                    <a:lnTo>
                      <a:pt x="1449" y="851"/>
                    </a:lnTo>
                    <a:lnTo>
                      <a:pt x="1438" y="790"/>
                    </a:lnTo>
                    <a:lnTo>
                      <a:pt x="1421" y="731"/>
                    </a:lnTo>
                    <a:lnTo>
                      <a:pt x="1398" y="676"/>
                    </a:lnTo>
                    <a:lnTo>
                      <a:pt x="1368" y="624"/>
                    </a:lnTo>
                    <a:lnTo>
                      <a:pt x="1334" y="575"/>
                    </a:lnTo>
                    <a:lnTo>
                      <a:pt x="1295" y="532"/>
                    </a:lnTo>
                    <a:lnTo>
                      <a:pt x="1250" y="492"/>
                    </a:lnTo>
                    <a:lnTo>
                      <a:pt x="1202" y="458"/>
                    </a:lnTo>
                    <a:lnTo>
                      <a:pt x="1151" y="428"/>
                    </a:lnTo>
                    <a:lnTo>
                      <a:pt x="1094" y="405"/>
                    </a:lnTo>
                    <a:lnTo>
                      <a:pt x="1037" y="387"/>
                    </a:lnTo>
                    <a:lnTo>
                      <a:pt x="976" y="377"/>
                    </a:lnTo>
                    <a:lnTo>
                      <a:pt x="913" y="374"/>
                    </a:lnTo>
                    <a:close/>
                    <a:moveTo>
                      <a:pt x="913" y="0"/>
                    </a:moveTo>
                    <a:lnTo>
                      <a:pt x="996" y="4"/>
                    </a:lnTo>
                    <a:lnTo>
                      <a:pt x="1077" y="15"/>
                    </a:lnTo>
                    <a:lnTo>
                      <a:pt x="1156" y="32"/>
                    </a:lnTo>
                    <a:lnTo>
                      <a:pt x="1231" y="57"/>
                    </a:lnTo>
                    <a:lnTo>
                      <a:pt x="1304" y="88"/>
                    </a:lnTo>
                    <a:lnTo>
                      <a:pt x="1373" y="125"/>
                    </a:lnTo>
                    <a:lnTo>
                      <a:pt x="1439" y="167"/>
                    </a:lnTo>
                    <a:lnTo>
                      <a:pt x="1502" y="215"/>
                    </a:lnTo>
                    <a:lnTo>
                      <a:pt x="1559" y="268"/>
                    </a:lnTo>
                    <a:lnTo>
                      <a:pt x="1611" y="325"/>
                    </a:lnTo>
                    <a:lnTo>
                      <a:pt x="1659" y="387"/>
                    </a:lnTo>
                    <a:lnTo>
                      <a:pt x="1701" y="453"/>
                    </a:lnTo>
                    <a:lnTo>
                      <a:pt x="1738" y="522"/>
                    </a:lnTo>
                    <a:lnTo>
                      <a:pt x="1770" y="595"/>
                    </a:lnTo>
                    <a:lnTo>
                      <a:pt x="1793" y="671"/>
                    </a:lnTo>
                    <a:lnTo>
                      <a:pt x="1812" y="750"/>
                    </a:lnTo>
                    <a:lnTo>
                      <a:pt x="1823" y="831"/>
                    </a:lnTo>
                    <a:lnTo>
                      <a:pt x="1827" y="913"/>
                    </a:lnTo>
                    <a:lnTo>
                      <a:pt x="1823" y="991"/>
                    </a:lnTo>
                    <a:lnTo>
                      <a:pt x="1813" y="1067"/>
                    </a:lnTo>
                    <a:lnTo>
                      <a:pt x="1797" y="1142"/>
                    </a:lnTo>
                    <a:lnTo>
                      <a:pt x="1776" y="1214"/>
                    </a:lnTo>
                    <a:lnTo>
                      <a:pt x="1748" y="1283"/>
                    </a:lnTo>
                    <a:lnTo>
                      <a:pt x="1715" y="1350"/>
                    </a:lnTo>
                    <a:lnTo>
                      <a:pt x="1677" y="1414"/>
                    </a:lnTo>
                    <a:lnTo>
                      <a:pt x="2062" y="1798"/>
                    </a:lnTo>
                    <a:lnTo>
                      <a:pt x="2083" y="1825"/>
                    </a:lnTo>
                    <a:lnTo>
                      <a:pt x="2100" y="1853"/>
                    </a:lnTo>
                    <a:lnTo>
                      <a:pt x="2111" y="1883"/>
                    </a:lnTo>
                    <a:lnTo>
                      <a:pt x="2116" y="1914"/>
                    </a:lnTo>
                    <a:lnTo>
                      <a:pt x="2116" y="1947"/>
                    </a:lnTo>
                    <a:lnTo>
                      <a:pt x="2111" y="1978"/>
                    </a:lnTo>
                    <a:lnTo>
                      <a:pt x="2100" y="2008"/>
                    </a:lnTo>
                    <a:lnTo>
                      <a:pt x="2083" y="2036"/>
                    </a:lnTo>
                    <a:lnTo>
                      <a:pt x="2062" y="2062"/>
                    </a:lnTo>
                    <a:lnTo>
                      <a:pt x="2039" y="2082"/>
                    </a:lnTo>
                    <a:lnTo>
                      <a:pt x="2014" y="2097"/>
                    </a:lnTo>
                    <a:lnTo>
                      <a:pt x="1986" y="2109"/>
                    </a:lnTo>
                    <a:lnTo>
                      <a:pt x="1959" y="2115"/>
                    </a:lnTo>
                    <a:lnTo>
                      <a:pt x="1930" y="2117"/>
                    </a:lnTo>
                    <a:lnTo>
                      <a:pt x="1902" y="2115"/>
                    </a:lnTo>
                    <a:lnTo>
                      <a:pt x="1874" y="2109"/>
                    </a:lnTo>
                    <a:lnTo>
                      <a:pt x="1847" y="2097"/>
                    </a:lnTo>
                    <a:lnTo>
                      <a:pt x="1822" y="2082"/>
                    </a:lnTo>
                    <a:lnTo>
                      <a:pt x="1798" y="2062"/>
                    </a:lnTo>
                    <a:lnTo>
                      <a:pt x="1413" y="1678"/>
                    </a:lnTo>
                    <a:lnTo>
                      <a:pt x="1350" y="1715"/>
                    </a:lnTo>
                    <a:lnTo>
                      <a:pt x="1283" y="1749"/>
                    </a:lnTo>
                    <a:lnTo>
                      <a:pt x="1214" y="1776"/>
                    </a:lnTo>
                    <a:lnTo>
                      <a:pt x="1142" y="1797"/>
                    </a:lnTo>
                    <a:lnTo>
                      <a:pt x="1067" y="1813"/>
                    </a:lnTo>
                    <a:lnTo>
                      <a:pt x="991" y="1823"/>
                    </a:lnTo>
                    <a:lnTo>
                      <a:pt x="913" y="1827"/>
                    </a:lnTo>
                    <a:lnTo>
                      <a:pt x="830" y="1823"/>
                    </a:lnTo>
                    <a:lnTo>
                      <a:pt x="749" y="1812"/>
                    </a:lnTo>
                    <a:lnTo>
                      <a:pt x="671" y="1793"/>
                    </a:lnTo>
                    <a:lnTo>
                      <a:pt x="595" y="1770"/>
                    </a:lnTo>
                    <a:lnTo>
                      <a:pt x="522" y="1739"/>
                    </a:lnTo>
                    <a:lnTo>
                      <a:pt x="452" y="1701"/>
                    </a:lnTo>
                    <a:lnTo>
                      <a:pt x="387" y="1659"/>
                    </a:lnTo>
                    <a:lnTo>
                      <a:pt x="325" y="1612"/>
                    </a:lnTo>
                    <a:lnTo>
                      <a:pt x="268" y="1559"/>
                    </a:lnTo>
                    <a:lnTo>
                      <a:pt x="215" y="1502"/>
                    </a:lnTo>
                    <a:lnTo>
                      <a:pt x="167" y="1440"/>
                    </a:lnTo>
                    <a:lnTo>
                      <a:pt x="124" y="1374"/>
                    </a:lnTo>
                    <a:lnTo>
                      <a:pt x="88" y="1304"/>
                    </a:lnTo>
                    <a:lnTo>
                      <a:pt x="57" y="1232"/>
                    </a:lnTo>
                    <a:lnTo>
                      <a:pt x="32" y="1156"/>
                    </a:lnTo>
                    <a:lnTo>
                      <a:pt x="15" y="1077"/>
                    </a:lnTo>
                    <a:lnTo>
                      <a:pt x="3" y="996"/>
                    </a:lnTo>
                    <a:lnTo>
                      <a:pt x="0" y="913"/>
                    </a:lnTo>
                    <a:lnTo>
                      <a:pt x="3" y="831"/>
                    </a:lnTo>
                    <a:lnTo>
                      <a:pt x="15" y="750"/>
                    </a:lnTo>
                    <a:lnTo>
                      <a:pt x="32" y="671"/>
                    </a:lnTo>
                    <a:lnTo>
                      <a:pt x="57" y="595"/>
                    </a:lnTo>
                    <a:lnTo>
                      <a:pt x="88" y="522"/>
                    </a:lnTo>
                    <a:lnTo>
                      <a:pt x="124" y="452"/>
                    </a:lnTo>
                    <a:lnTo>
                      <a:pt x="167" y="387"/>
                    </a:lnTo>
                    <a:lnTo>
                      <a:pt x="215" y="325"/>
                    </a:lnTo>
                    <a:lnTo>
                      <a:pt x="268" y="268"/>
                    </a:lnTo>
                    <a:lnTo>
                      <a:pt x="325" y="215"/>
                    </a:lnTo>
                    <a:lnTo>
                      <a:pt x="387" y="167"/>
                    </a:lnTo>
                    <a:lnTo>
                      <a:pt x="452" y="125"/>
                    </a:lnTo>
                    <a:lnTo>
                      <a:pt x="522" y="88"/>
                    </a:lnTo>
                    <a:lnTo>
                      <a:pt x="595" y="57"/>
                    </a:lnTo>
                    <a:lnTo>
                      <a:pt x="671" y="32"/>
                    </a:lnTo>
                    <a:lnTo>
                      <a:pt x="749" y="15"/>
                    </a:lnTo>
                    <a:lnTo>
                      <a:pt x="830" y="4"/>
                    </a:lnTo>
                    <a:lnTo>
                      <a:pt x="913" y="0"/>
                    </a:lnTo>
                    <a:close/>
                  </a:path>
                </a:pathLst>
              </a:custGeom>
              <a:grpFill/>
              <a:ln w="0">
                <a:noFill/>
                <a:prstDash val="solid"/>
                <a:round/>
              </a:ln>
            </p:spPr>
            <p:txBody>
              <a:bodyPr vert="horz" wrap="square" lIns="91440" tIns="45720" rIns="91440" bIns="45720" numCol="1" anchor="t" anchorCtr="0" compatLnSpc="1"/>
              <a:lstStyle/>
              <a:p>
                <a:endParaRPr lang="en-US"/>
              </a:p>
            </p:txBody>
          </p:sp>
        </p:grpSp>
        <p:grpSp>
          <p:nvGrpSpPr>
            <p:cNvPr id="62" name="Group 547"/>
            <p:cNvGrpSpPr>
              <a:grpSpLocks noChangeAspect="1"/>
            </p:cNvGrpSpPr>
            <p:nvPr/>
          </p:nvGrpSpPr>
          <p:grpSpPr bwMode="auto">
            <a:xfrm>
              <a:off x="6667830" y="4366702"/>
              <a:ext cx="415430" cy="415024"/>
              <a:chOff x="647" y="1848"/>
              <a:chExt cx="2051" cy="2049"/>
            </a:xfrm>
            <a:solidFill>
              <a:schemeClr val="bg1"/>
            </a:solidFill>
          </p:grpSpPr>
          <p:sp>
            <p:nvSpPr>
              <p:cNvPr id="63" name="Freeform 549"/>
              <p:cNvSpPr/>
              <p:nvPr/>
            </p:nvSpPr>
            <p:spPr bwMode="auto">
              <a:xfrm>
                <a:off x="647" y="1982"/>
                <a:ext cx="1466" cy="1496"/>
              </a:xfrm>
              <a:custGeom>
                <a:avLst/>
                <a:gdLst>
                  <a:gd name="T0" fmla="*/ 1428 w 2931"/>
                  <a:gd name="T1" fmla="*/ 0 h 2992"/>
                  <a:gd name="T2" fmla="*/ 1479 w 2931"/>
                  <a:gd name="T3" fmla="*/ 18 h 2992"/>
                  <a:gd name="T4" fmla="*/ 1519 w 2931"/>
                  <a:gd name="T5" fmla="*/ 54 h 2992"/>
                  <a:gd name="T6" fmla="*/ 1542 w 2931"/>
                  <a:gd name="T7" fmla="*/ 104 h 2992"/>
                  <a:gd name="T8" fmla="*/ 1544 w 2931"/>
                  <a:gd name="T9" fmla="*/ 1407 h 2992"/>
                  <a:gd name="T10" fmla="*/ 1557 w 2931"/>
                  <a:gd name="T11" fmla="*/ 1464 h 2992"/>
                  <a:gd name="T12" fmla="*/ 1593 w 2931"/>
                  <a:gd name="T13" fmla="*/ 1508 h 2992"/>
                  <a:gd name="T14" fmla="*/ 1645 w 2931"/>
                  <a:gd name="T15" fmla="*/ 1534 h 2992"/>
                  <a:gd name="T16" fmla="*/ 2931 w 2931"/>
                  <a:gd name="T17" fmla="*/ 1536 h 2992"/>
                  <a:gd name="T18" fmla="*/ 2860 w 2931"/>
                  <a:gd name="T19" fmla="*/ 1596 h 2992"/>
                  <a:gd name="T20" fmla="*/ 2807 w 2931"/>
                  <a:gd name="T21" fmla="*/ 1673 h 2992"/>
                  <a:gd name="T22" fmla="*/ 2778 w 2931"/>
                  <a:gd name="T23" fmla="*/ 1766 h 2992"/>
                  <a:gd name="T24" fmla="*/ 2701 w 2931"/>
                  <a:gd name="T25" fmla="*/ 1746 h 2992"/>
                  <a:gd name="T26" fmla="*/ 2619 w 2931"/>
                  <a:gd name="T27" fmla="*/ 1746 h 2992"/>
                  <a:gd name="T28" fmla="*/ 2536 w 2931"/>
                  <a:gd name="T29" fmla="*/ 1768 h 2992"/>
                  <a:gd name="T30" fmla="*/ 2463 w 2931"/>
                  <a:gd name="T31" fmla="*/ 1811 h 2992"/>
                  <a:gd name="T32" fmla="*/ 2402 w 2931"/>
                  <a:gd name="T33" fmla="*/ 1870 h 2992"/>
                  <a:gd name="T34" fmla="*/ 2232 w 2931"/>
                  <a:gd name="T35" fmla="*/ 2159 h 2992"/>
                  <a:gd name="T36" fmla="*/ 2201 w 2931"/>
                  <a:gd name="T37" fmla="*/ 2235 h 2992"/>
                  <a:gd name="T38" fmla="*/ 2155 w 2931"/>
                  <a:gd name="T39" fmla="*/ 2254 h 2992"/>
                  <a:gd name="T40" fmla="*/ 2071 w 2931"/>
                  <a:gd name="T41" fmla="*/ 2228 h 2992"/>
                  <a:gd name="T42" fmla="*/ 1793 w 2931"/>
                  <a:gd name="T43" fmla="*/ 2224 h 2992"/>
                  <a:gd name="T44" fmla="*/ 1707 w 2931"/>
                  <a:gd name="T45" fmla="*/ 2237 h 2992"/>
                  <a:gd name="T46" fmla="*/ 1631 w 2931"/>
                  <a:gd name="T47" fmla="*/ 2271 h 2992"/>
                  <a:gd name="T48" fmla="*/ 1569 w 2931"/>
                  <a:gd name="T49" fmla="*/ 2325 h 2992"/>
                  <a:gd name="T50" fmla="*/ 1522 w 2931"/>
                  <a:gd name="T51" fmla="*/ 2394 h 2992"/>
                  <a:gd name="T52" fmla="*/ 1476 w 2931"/>
                  <a:gd name="T53" fmla="*/ 2427 h 2992"/>
                  <a:gd name="T54" fmla="*/ 1404 w 2931"/>
                  <a:gd name="T55" fmla="*/ 2428 h 2992"/>
                  <a:gd name="T56" fmla="*/ 1328 w 2931"/>
                  <a:gd name="T57" fmla="*/ 2448 h 2992"/>
                  <a:gd name="T58" fmla="*/ 1260 w 2931"/>
                  <a:gd name="T59" fmla="*/ 2488 h 2992"/>
                  <a:gd name="T60" fmla="*/ 1205 w 2931"/>
                  <a:gd name="T61" fmla="*/ 2543 h 2992"/>
                  <a:gd name="T62" fmla="*/ 1067 w 2931"/>
                  <a:gd name="T63" fmla="*/ 2777 h 2992"/>
                  <a:gd name="T64" fmla="*/ 1034 w 2931"/>
                  <a:gd name="T65" fmla="*/ 2862 h 2992"/>
                  <a:gd name="T66" fmla="*/ 1028 w 2931"/>
                  <a:gd name="T67" fmla="*/ 2949 h 2992"/>
                  <a:gd name="T68" fmla="*/ 935 w 2931"/>
                  <a:gd name="T69" fmla="*/ 2954 h 2992"/>
                  <a:gd name="T70" fmla="*/ 748 w 2931"/>
                  <a:gd name="T71" fmla="*/ 2858 h 2992"/>
                  <a:gd name="T72" fmla="*/ 577 w 2931"/>
                  <a:gd name="T73" fmla="*/ 2739 h 2992"/>
                  <a:gd name="T74" fmla="*/ 424 w 2931"/>
                  <a:gd name="T75" fmla="*/ 2598 h 2992"/>
                  <a:gd name="T76" fmla="*/ 291 w 2931"/>
                  <a:gd name="T77" fmla="*/ 2438 h 2992"/>
                  <a:gd name="T78" fmla="*/ 180 w 2931"/>
                  <a:gd name="T79" fmla="*/ 2262 h 2992"/>
                  <a:gd name="T80" fmla="*/ 94 w 2931"/>
                  <a:gd name="T81" fmla="*/ 2068 h 2992"/>
                  <a:gd name="T82" fmla="*/ 35 w 2931"/>
                  <a:gd name="T83" fmla="*/ 1864 h 2992"/>
                  <a:gd name="T84" fmla="*/ 3 w 2931"/>
                  <a:gd name="T85" fmla="*/ 1649 h 2992"/>
                  <a:gd name="T86" fmla="*/ 3 w 2931"/>
                  <a:gd name="T87" fmla="*/ 1428 h 2992"/>
                  <a:gd name="T88" fmla="*/ 33 w 2931"/>
                  <a:gd name="T89" fmla="*/ 1218 h 2992"/>
                  <a:gd name="T90" fmla="*/ 89 w 2931"/>
                  <a:gd name="T91" fmla="*/ 1016 h 2992"/>
                  <a:gd name="T92" fmla="*/ 173 w 2931"/>
                  <a:gd name="T93" fmla="*/ 828 h 2992"/>
                  <a:gd name="T94" fmla="*/ 279 w 2931"/>
                  <a:gd name="T95" fmla="*/ 653 h 2992"/>
                  <a:gd name="T96" fmla="*/ 406 w 2931"/>
                  <a:gd name="T97" fmla="*/ 494 h 2992"/>
                  <a:gd name="T98" fmla="*/ 553 w 2931"/>
                  <a:gd name="T99" fmla="*/ 354 h 2992"/>
                  <a:gd name="T100" fmla="*/ 716 w 2931"/>
                  <a:gd name="T101" fmla="*/ 233 h 2992"/>
                  <a:gd name="T102" fmla="*/ 897 w 2931"/>
                  <a:gd name="T103" fmla="*/ 135 h 2992"/>
                  <a:gd name="T104" fmla="*/ 1090 w 2931"/>
                  <a:gd name="T105" fmla="*/ 61 h 2992"/>
                  <a:gd name="T106" fmla="*/ 1295 w 2931"/>
                  <a:gd name="T107" fmla="*/ 14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31" h="2992">
                    <a:moveTo>
                      <a:pt x="1401" y="0"/>
                    </a:moveTo>
                    <a:lnTo>
                      <a:pt x="1428" y="0"/>
                    </a:lnTo>
                    <a:lnTo>
                      <a:pt x="1454" y="7"/>
                    </a:lnTo>
                    <a:lnTo>
                      <a:pt x="1479" y="18"/>
                    </a:lnTo>
                    <a:lnTo>
                      <a:pt x="1502" y="34"/>
                    </a:lnTo>
                    <a:lnTo>
                      <a:pt x="1519" y="54"/>
                    </a:lnTo>
                    <a:lnTo>
                      <a:pt x="1533" y="78"/>
                    </a:lnTo>
                    <a:lnTo>
                      <a:pt x="1542" y="104"/>
                    </a:lnTo>
                    <a:lnTo>
                      <a:pt x="1544" y="130"/>
                    </a:lnTo>
                    <a:lnTo>
                      <a:pt x="1544" y="1407"/>
                    </a:lnTo>
                    <a:lnTo>
                      <a:pt x="1548" y="1437"/>
                    </a:lnTo>
                    <a:lnTo>
                      <a:pt x="1557" y="1464"/>
                    </a:lnTo>
                    <a:lnTo>
                      <a:pt x="1573" y="1488"/>
                    </a:lnTo>
                    <a:lnTo>
                      <a:pt x="1593" y="1508"/>
                    </a:lnTo>
                    <a:lnTo>
                      <a:pt x="1618" y="1524"/>
                    </a:lnTo>
                    <a:lnTo>
                      <a:pt x="1645" y="1534"/>
                    </a:lnTo>
                    <a:lnTo>
                      <a:pt x="1675" y="1536"/>
                    </a:lnTo>
                    <a:lnTo>
                      <a:pt x="2931" y="1536"/>
                    </a:lnTo>
                    <a:lnTo>
                      <a:pt x="2894" y="1564"/>
                    </a:lnTo>
                    <a:lnTo>
                      <a:pt x="2860" y="1596"/>
                    </a:lnTo>
                    <a:lnTo>
                      <a:pt x="2830" y="1634"/>
                    </a:lnTo>
                    <a:lnTo>
                      <a:pt x="2807" y="1673"/>
                    </a:lnTo>
                    <a:lnTo>
                      <a:pt x="2789" y="1718"/>
                    </a:lnTo>
                    <a:lnTo>
                      <a:pt x="2778" y="1766"/>
                    </a:lnTo>
                    <a:lnTo>
                      <a:pt x="2741" y="1753"/>
                    </a:lnTo>
                    <a:lnTo>
                      <a:pt x="2701" y="1746"/>
                    </a:lnTo>
                    <a:lnTo>
                      <a:pt x="2661" y="1743"/>
                    </a:lnTo>
                    <a:lnTo>
                      <a:pt x="2619" y="1746"/>
                    </a:lnTo>
                    <a:lnTo>
                      <a:pt x="2576" y="1754"/>
                    </a:lnTo>
                    <a:lnTo>
                      <a:pt x="2536" y="1768"/>
                    </a:lnTo>
                    <a:lnTo>
                      <a:pt x="2498" y="1787"/>
                    </a:lnTo>
                    <a:lnTo>
                      <a:pt x="2463" y="1811"/>
                    </a:lnTo>
                    <a:lnTo>
                      <a:pt x="2430" y="1839"/>
                    </a:lnTo>
                    <a:lnTo>
                      <a:pt x="2402" y="1870"/>
                    </a:lnTo>
                    <a:lnTo>
                      <a:pt x="2378" y="1906"/>
                    </a:lnTo>
                    <a:lnTo>
                      <a:pt x="2232" y="2159"/>
                    </a:lnTo>
                    <a:lnTo>
                      <a:pt x="2213" y="2197"/>
                    </a:lnTo>
                    <a:lnTo>
                      <a:pt x="2201" y="2235"/>
                    </a:lnTo>
                    <a:lnTo>
                      <a:pt x="2192" y="2275"/>
                    </a:lnTo>
                    <a:lnTo>
                      <a:pt x="2155" y="2254"/>
                    </a:lnTo>
                    <a:lnTo>
                      <a:pt x="2114" y="2238"/>
                    </a:lnTo>
                    <a:lnTo>
                      <a:pt x="2071" y="2228"/>
                    </a:lnTo>
                    <a:lnTo>
                      <a:pt x="2025" y="2224"/>
                    </a:lnTo>
                    <a:lnTo>
                      <a:pt x="1793" y="2224"/>
                    </a:lnTo>
                    <a:lnTo>
                      <a:pt x="1750" y="2228"/>
                    </a:lnTo>
                    <a:lnTo>
                      <a:pt x="1707" y="2237"/>
                    </a:lnTo>
                    <a:lnTo>
                      <a:pt x="1669" y="2252"/>
                    </a:lnTo>
                    <a:lnTo>
                      <a:pt x="1631" y="2271"/>
                    </a:lnTo>
                    <a:lnTo>
                      <a:pt x="1598" y="2296"/>
                    </a:lnTo>
                    <a:lnTo>
                      <a:pt x="1569" y="2325"/>
                    </a:lnTo>
                    <a:lnTo>
                      <a:pt x="1543" y="2357"/>
                    </a:lnTo>
                    <a:lnTo>
                      <a:pt x="1522" y="2394"/>
                    </a:lnTo>
                    <a:lnTo>
                      <a:pt x="1507" y="2432"/>
                    </a:lnTo>
                    <a:lnTo>
                      <a:pt x="1476" y="2427"/>
                    </a:lnTo>
                    <a:lnTo>
                      <a:pt x="1444" y="2426"/>
                    </a:lnTo>
                    <a:lnTo>
                      <a:pt x="1404" y="2428"/>
                    </a:lnTo>
                    <a:lnTo>
                      <a:pt x="1366" y="2436"/>
                    </a:lnTo>
                    <a:lnTo>
                      <a:pt x="1328" y="2448"/>
                    </a:lnTo>
                    <a:lnTo>
                      <a:pt x="1294" y="2466"/>
                    </a:lnTo>
                    <a:lnTo>
                      <a:pt x="1260" y="2488"/>
                    </a:lnTo>
                    <a:lnTo>
                      <a:pt x="1231" y="2513"/>
                    </a:lnTo>
                    <a:lnTo>
                      <a:pt x="1205" y="2543"/>
                    </a:lnTo>
                    <a:lnTo>
                      <a:pt x="1183" y="2577"/>
                    </a:lnTo>
                    <a:lnTo>
                      <a:pt x="1067" y="2777"/>
                    </a:lnTo>
                    <a:lnTo>
                      <a:pt x="1047" y="2818"/>
                    </a:lnTo>
                    <a:lnTo>
                      <a:pt x="1034" y="2862"/>
                    </a:lnTo>
                    <a:lnTo>
                      <a:pt x="1027" y="2906"/>
                    </a:lnTo>
                    <a:lnTo>
                      <a:pt x="1028" y="2949"/>
                    </a:lnTo>
                    <a:lnTo>
                      <a:pt x="1034" y="2992"/>
                    </a:lnTo>
                    <a:lnTo>
                      <a:pt x="935" y="2954"/>
                    </a:lnTo>
                    <a:lnTo>
                      <a:pt x="840" y="2909"/>
                    </a:lnTo>
                    <a:lnTo>
                      <a:pt x="748" y="2858"/>
                    </a:lnTo>
                    <a:lnTo>
                      <a:pt x="660" y="2801"/>
                    </a:lnTo>
                    <a:lnTo>
                      <a:pt x="577" y="2739"/>
                    </a:lnTo>
                    <a:lnTo>
                      <a:pt x="498" y="2671"/>
                    </a:lnTo>
                    <a:lnTo>
                      <a:pt x="424" y="2598"/>
                    </a:lnTo>
                    <a:lnTo>
                      <a:pt x="355" y="2521"/>
                    </a:lnTo>
                    <a:lnTo>
                      <a:pt x="291" y="2438"/>
                    </a:lnTo>
                    <a:lnTo>
                      <a:pt x="233" y="2351"/>
                    </a:lnTo>
                    <a:lnTo>
                      <a:pt x="180" y="2262"/>
                    </a:lnTo>
                    <a:lnTo>
                      <a:pt x="134" y="2167"/>
                    </a:lnTo>
                    <a:lnTo>
                      <a:pt x="94" y="2068"/>
                    </a:lnTo>
                    <a:lnTo>
                      <a:pt x="61" y="1968"/>
                    </a:lnTo>
                    <a:lnTo>
                      <a:pt x="35" y="1864"/>
                    </a:lnTo>
                    <a:lnTo>
                      <a:pt x="16" y="1757"/>
                    </a:lnTo>
                    <a:lnTo>
                      <a:pt x="3" y="1649"/>
                    </a:lnTo>
                    <a:lnTo>
                      <a:pt x="0" y="1536"/>
                    </a:lnTo>
                    <a:lnTo>
                      <a:pt x="3" y="1428"/>
                    </a:lnTo>
                    <a:lnTo>
                      <a:pt x="15" y="1322"/>
                    </a:lnTo>
                    <a:lnTo>
                      <a:pt x="33" y="1218"/>
                    </a:lnTo>
                    <a:lnTo>
                      <a:pt x="58" y="1115"/>
                    </a:lnTo>
                    <a:lnTo>
                      <a:pt x="89" y="1016"/>
                    </a:lnTo>
                    <a:lnTo>
                      <a:pt x="128" y="920"/>
                    </a:lnTo>
                    <a:lnTo>
                      <a:pt x="173" y="828"/>
                    </a:lnTo>
                    <a:lnTo>
                      <a:pt x="223" y="738"/>
                    </a:lnTo>
                    <a:lnTo>
                      <a:pt x="279" y="653"/>
                    </a:lnTo>
                    <a:lnTo>
                      <a:pt x="340" y="571"/>
                    </a:lnTo>
                    <a:lnTo>
                      <a:pt x="406" y="494"/>
                    </a:lnTo>
                    <a:lnTo>
                      <a:pt x="477" y="421"/>
                    </a:lnTo>
                    <a:lnTo>
                      <a:pt x="553" y="354"/>
                    </a:lnTo>
                    <a:lnTo>
                      <a:pt x="633" y="291"/>
                    </a:lnTo>
                    <a:lnTo>
                      <a:pt x="716" y="233"/>
                    </a:lnTo>
                    <a:lnTo>
                      <a:pt x="805" y="182"/>
                    </a:lnTo>
                    <a:lnTo>
                      <a:pt x="897" y="135"/>
                    </a:lnTo>
                    <a:lnTo>
                      <a:pt x="992" y="95"/>
                    </a:lnTo>
                    <a:lnTo>
                      <a:pt x="1090" y="61"/>
                    </a:lnTo>
                    <a:lnTo>
                      <a:pt x="1191" y="34"/>
                    </a:lnTo>
                    <a:lnTo>
                      <a:pt x="1295" y="14"/>
                    </a:lnTo>
                    <a:lnTo>
                      <a:pt x="1401"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64" name="Freeform 550"/>
              <p:cNvSpPr/>
              <p:nvPr/>
            </p:nvSpPr>
            <p:spPr bwMode="auto">
              <a:xfrm>
                <a:off x="1554" y="1848"/>
                <a:ext cx="769" cy="768"/>
              </a:xfrm>
              <a:custGeom>
                <a:avLst/>
                <a:gdLst>
                  <a:gd name="T0" fmla="*/ 143 w 1538"/>
                  <a:gd name="T1" fmla="*/ 0 h 1537"/>
                  <a:gd name="T2" fmla="*/ 248 w 1538"/>
                  <a:gd name="T3" fmla="*/ 13 h 1537"/>
                  <a:gd name="T4" fmla="*/ 350 w 1538"/>
                  <a:gd name="T5" fmla="*/ 33 h 1537"/>
                  <a:gd name="T6" fmla="*/ 449 w 1538"/>
                  <a:gd name="T7" fmla="*/ 60 h 1537"/>
                  <a:gd name="T8" fmla="*/ 546 w 1538"/>
                  <a:gd name="T9" fmla="*/ 93 h 1537"/>
                  <a:gd name="T10" fmla="*/ 641 w 1538"/>
                  <a:gd name="T11" fmla="*/ 131 h 1537"/>
                  <a:gd name="T12" fmla="*/ 730 w 1538"/>
                  <a:gd name="T13" fmla="*/ 177 h 1537"/>
                  <a:gd name="T14" fmla="*/ 818 w 1538"/>
                  <a:gd name="T15" fmla="*/ 227 h 1537"/>
                  <a:gd name="T16" fmla="*/ 901 w 1538"/>
                  <a:gd name="T17" fmla="*/ 283 h 1537"/>
                  <a:gd name="T18" fmla="*/ 981 w 1538"/>
                  <a:gd name="T19" fmla="*/ 344 h 1537"/>
                  <a:gd name="T20" fmla="*/ 1056 w 1538"/>
                  <a:gd name="T21" fmla="*/ 410 h 1537"/>
                  <a:gd name="T22" fmla="*/ 1127 w 1538"/>
                  <a:gd name="T23" fmla="*/ 481 h 1537"/>
                  <a:gd name="T24" fmla="*/ 1193 w 1538"/>
                  <a:gd name="T25" fmla="*/ 556 h 1537"/>
                  <a:gd name="T26" fmla="*/ 1254 w 1538"/>
                  <a:gd name="T27" fmla="*/ 636 h 1537"/>
                  <a:gd name="T28" fmla="*/ 1310 w 1538"/>
                  <a:gd name="T29" fmla="*/ 719 h 1537"/>
                  <a:gd name="T30" fmla="*/ 1361 w 1538"/>
                  <a:gd name="T31" fmla="*/ 807 h 1537"/>
                  <a:gd name="T32" fmla="*/ 1406 w 1538"/>
                  <a:gd name="T33" fmla="*/ 897 h 1537"/>
                  <a:gd name="T34" fmla="*/ 1445 w 1538"/>
                  <a:gd name="T35" fmla="*/ 991 h 1537"/>
                  <a:gd name="T36" fmla="*/ 1478 w 1538"/>
                  <a:gd name="T37" fmla="*/ 1088 h 1537"/>
                  <a:gd name="T38" fmla="*/ 1505 w 1538"/>
                  <a:gd name="T39" fmla="*/ 1188 h 1537"/>
                  <a:gd name="T40" fmla="*/ 1524 w 1538"/>
                  <a:gd name="T41" fmla="*/ 1289 h 1537"/>
                  <a:gd name="T42" fmla="*/ 1538 w 1538"/>
                  <a:gd name="T43" fmla="*/ 1393 h 1537"/>
                  <a:gd name="T44" fmla="*/ 1537 w 1538"/>
                  <a:gd name="T45" fmla="*/ 1421 h 1537"/>
                  <a:gd name="T46" fmla="*/ 1532 w 1538"/>
                  <a:gd name="T47" fmla="*/ 1447 h 1537"/>
                  <a:gd name="T48" fmla="*/ 1521 w 1538"/>
                  <a:gd name="T49" fmla="*/ 1472 h 1537"/>
                  <a:gd name="T50" fmla="*/ 1505 w 1538"/>
                  <a:gd name="T51" fmla="*/ 1494 h 1537"/>
                  <a:gd name="T52" fmla="*/ 1483 w 1538"/>
                  <a:gd name="T53" fmla="*/ 1512 h 1537"/>
                  <a:gd name="T54" fmla="*/ 1461 w 1538"/>
                  <a:gd name="T55" fmla="*/ 1525 h 1537"/>
                  <a:gd name="T56" fmla="*/ 1435 w 1538"/>
                  <a:gd name="T57" fmla="*/ 1534 h 1537"/>
                  <a:gd name="T58" fmla="*/ 1407 w 1538"/>
                  <a:gd name="T59" fmla="*/ 1537 h 1537"/>
                  <a:gd name="T60" fmla="*/ 131 w 1538"/>
                  <a:gd name="T61" fmla="*/ 1537 h 1537"/>
                  <a:gd name="T62" fmla="*/ 101 w 1538"/>
                  <a:gd name="T63" fmla="*/ 1533 h 1537"/>
                  <a:gd name="T64" fmla="*/ 74 w 1538"/>
                  <a:gd name="T65" fmla="*/ 1523 h 1537"/>
                  <a:gd name="T66" fmla="*/ 50 w 1538"/>
                  <a:gd name="T67" fmla="*/ 1508 h 1537"/>
                  <a:gd name="T68" fmla="*/ 29 w 1538"/>
                  <a:gd name="T69" fmla="*/ 1488 h 1537"/>
                  <a:gd name="T70" fmla="*/ 14 w 1538"/>
                  <a:gd name="T71" fmla="*/ 1463 h 1537"/>
                  <a:gd name="T72" fmla="*/ 4 w 1538"/>
                  <a:gd name="T73" fmla="*/ 1436 h 1537"/>
                  <a:gd name="T74" fmla="*/ 0 w 1538"/>
                  <a:gd name="T75" fmla="*/ 1406 h 1537"/>
                  <a:gd name="T76" fmla="*/ 0 w 1538"/>
                  <a:gd name="T77" fmla="*/ 130 h 1537"/>
                  <a:gd name="T78" fmla="*/ 4 w 1538"/>
                  <a:gd name="T79" fmla="*/ 103 h 1537"/>
                  <a:gd name="T80" fmla="*/ 11 w 1538"/>
                  <a:gd name="T81" fmla="*/ 78 h 1537"/>
                  <a:gd name="T82" fmla="*/ 25 w 1538"/>
                  <a:gd name="T83" fmla="*/ 54 h 1537"/>
                  <a:gd name="T84" fmla="*/ 44 w 1538"/>
                  <a:gd name="T85" fmla="*/ 34 h 1537"/>
                  <a:gd name="T86" fmla="*/ 65 w 1538"/>
                  <a:gd name="T87" fmla="*/ 18 h 1537"/>
                  <a:gd name="T88" fmla="*/ 90 w 1538"/>
                  <a:gd name="T89" fmla="*/ 7 h 1537"/>
                  <a:gd name="T90" fmla="*/ 116 w 1538"/>
                  <a:gd name="T91" fmla="*/ 0 h 1537"/>
                  <a:gd name="T92" fmla="*/ 143 w 1538"/>
                  <a:gd name="T93" fmla="*/ 0 h 1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38" h="1537">
                    <a:moveTo>
                      <a:pt x="143" y="0"/>
                    </a:moveTo>
                    <a:lnTo>
                      <a:pt x="248" y="13"/>
                    </a:lnTo>
                    <a:lnTo>
                      <a:pt x="350" y="33"/>
                    </a:lnTo>
                    <a:lnTo>
                      <a:pt x="449" y="60"/>
                    </a:lnTo>
                    <a:lnTo>
                      <a:pt x="546" y="93"/>
                    </a:lnTo>
                    <a:lnTo>
                      <a:pt x="641" y="131"/>
                    </a:lnTo>
                    <a:lnTo>
                      <a:pt x="730" y="177"/>
                    </a:lnTo>
                    <a:lnTo>
                      <a:pt x="818" y="227"/>
                    </a:lnTo>
                    <a:lnTo>
                      <a:pt x="901" y="283"/>
                    </a:lnTo>
                    <a:lnTo>
                      <a:pt x="981" y="344"/>
                    </a:lnTo>
                    <a:lnTo>
                      <a:pt x="1056" y="410"/>
                    </a:lnTo>
                    <a:lnTo>
                      <a:pt x="1127" y="481"/>
                    </a:lnTo>
                    <a:lnTo>
                      <a:pt x="1193" y="556"/>
                    </a:lnTo>
                    <a:lnTo>
                      <a:pt x="1254" y="636"/>
                    </a:lnTo>
                    <a:lnTo>
                      <a:pt x="1310" y="719"/>
                    </a:lnTo>
                    <a:lnTo>
                      <a:pt x="1361" y="807"/>
                    </a:lnTo>
                    <a:lnTo>
                      <a:pt x="1406" y="897"/>
                    </a:lnTo>
                    <a:lnTo>
                      <a:pt x="1445" y="991"/>
                    </a:lnTo>
                    <a:lnTo>
                      <a:pt x="1478" y="1088"/>
                    </a:lnTo>
                    <a:lnTo>
                      <a:pt x="1505" y="1188"/>
                    </a:lnTo>
                    <a:lnTo>
                      <a:pt x="1524" y="1289"/>
                    </a:lnTo>
                    <a:lnTo>
                      <a:pt x="1538" y="1393"/>
                    </a:lnTo>
                    <a:lnTo>
                      <a:pt x="1537" y="1421"/>
                    </a:lnTo>
                    <a:lnTo>
                      <a:pt x="1532" y="1447"/>
                    </a:lnTo>
                    <a:lnTo>
                      <a:pt x="1521" y="1472"/>
                    </a:lnTo>
                    <a:lnTo>
                      <a:pt x="1505" y="1494"/>
                    </a:lnTo>
                    <a:lnTo>
                      <a:pt x="1483" y="1512"/>
                    </a:lnTo>
                    <a:lnTo>
                      <a:pt x="1461" y="1525"/>
                    </a:lnTo>
                    <a:lnTo>
                      <a:pt x="1435" y="1534"/>
                    </a:lnTo>
                    <a:lnTo>
                      <a:pt x="1407" y="1537"/>
                    </a:lnTo>
                    <a:lnTo>
                      <a:pt x="131" y="1537"/>
                    </a:lnTo>
                    <a:lnTo>
                      <a:pt x="101" y="1533"/>
                    </a:lnTo>
                    <a:lnTo>
                      <a:pt x="74" y="1523"/>
                    </a:lnTo>
                    <a:lnTo>
                      <a:pt x="50" y="1508"/>
                    </a:lnTo>
                    <a:lnTo>
                      <a:pt x="29" y="1488"/>
                    </a:lnTo>
                    <a:lnTo>
                      <a:pt x="14" y="1463"/>
                    </a:lnTo>
                    <a:lnTo>
                      <a:pt x="4" y="1436"/>
                    </a:lnTo>
                    <a:lnTo>
                      <a:pt x="0" y="1406"/>
                    </a:lnTo>
                    <a:lnTo>
                      <a:pt x="0" y="130"/>
                    </a:lnTo>
                    <a:lnTo>
                      <a:pt x="4" y="103"/>
                    </a:lnTo>
                    <a:lnTo>
                      <a:pt x="11" y="78"/>
                    </a:lnTo>
                    <a:lnTo>
                      <a:pt x="25" y="54"/>
                    </a:lnTo>
                    <a:lnTo>
                      <a:pt x="44" y="34"/>
                    </a:lnTo>
                    <a:lnTo>
                      <a:pt x="65" y="18"/>
                    </a:lnTo>
                    <a:lnTo>
                      <a:pt x="90" y="7"/>
                    </a:lnTo>
                    <a:lnTo>
                      <a:pt x="116" y="0"/>
                    </a:lnTo>
                    <a:lnTo>
                      <a:pt x="143"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65" name="Freeform 551"/>
              <p:cNvSpPr/>
              <p:nvPr/>
            </p:nvSpPr>
            <p:spPr bwMode="auto">
              <a:xfrm>
                <a:off x="2118" y="3117"/>
                <a:ext cx="307" cy="307"/>
              </a:xfrm>
              <a:custGeom>
                <a:avLst/>
                <a:gdLst>
                  <a:gd name="T0" fmla="*/ 307 w 614"/>
                  <a:gd name="T1" fmla="*/ 0 h 613"/>
                  <a:gd name="T2" fmla="*/ 352 w 614"/>
                  <a:gd name="T3" fmla="*/ 4 h 613"/>
                  <a:gd name="T4" fmla="*/ 395 w 614"/>
                  <a:gd name="T5" fmla="*/ 14 h 613"/>
                  <a:gd name="T6" fmla="*/ 435 w 614"/>
                  <a:gd name="T7" fmla="*/ 29 h 613"/>
                  <a:gd name="T8" fmla="*/ 473 w 614"/>
                  <a:gd name="T9" fmla="*/ 50 h 613"/>
                  <a:gd name="T10" fmla="*/ 508 w 614"/>
                  <a:gd name="T11" fmla="*/ 76 h 613"/>
                  <a:gd name="T12" fmla="*/ 538 w 614"/>
                  <a:gd name="T13" fmla="*/ 106 h 613"/>
                  <a:gd name="T14" fmla="*/ 564 w 614"/>
                  <a:gd name="T15" fmla="*/ 141 h 613"/>
                  <a:gd name="T16" fmla="*/ 585 w 614"/>
                  <a:gd name="T17" fmla="*/ 178 h 613"/>
                  <a:gd name="T18" fmla="*/ 600 w 614"/>
                  <a:gd name="T19" fmla="*/ 218 h 613"/>
                  <a:gd name="T20" fmla="*/ 610 w 614"/>
                  <a:gd name="T21" fmla="*/ 262 h 613"/>
                  <a:gd name="T22" fmla="*/ 614 w 614"/>
                  <a:gd name="T23" fmla="*/ 307 h 613"/>
                  <a:gd name="T24" fmla="*/ 610 w 614"/>
                  <a:gd name="T25" fmla="*/ 353 h 613"/>
                  <a:gd name="T26" fmla="*/ 600 w 614"/>
                  <a:gd name="T27" fmla="*/ 395 h 613"/>
                  <a:gd name="T28" fmla="*/ 585 w 614"/>
                  <a:gd name="T29" fmla="*/ 436 h 613"/>
                  <a:gd name="T30" fmla="*/ 564 w 614"/>
                  <a:gd name="T31" fmla="*/ 474 h 613"/>
                  <a:gd name="T32" fmla="*/ 538 w 614"/>
                  <a:gd name="T33" fmla="*/ 509 h 613"/>
                  <a:gd name="T34" fmla="*/ 508 w 614"/>
                  <a:gd name="T35" fmla="*/ 538 h 613"/>
                  <a:gd name="T36" fmla="*/ 473 w 614"/>
                  <a:gd name="T37" fmla="*/ 565 h 613"/>
                  <a:gd name="T38" fmla="*/ 435 w 614"/>
                  <a:gd name="T39" fmla="*/ 585 h 613"/>
                  <a:gd name="T40" fmla="*/ 395 w 614"/>
                  <a:gd name="T41" fmla="*/ 601 h 613"/>
                  <a:gd name="T42" fmla="*/ 352 w 614"/>
                  <a:gd name="T43" fmla="*/ 611 h 613"/>
                  <a:gd name="T44" fmla="*/ 307 w 614"/>
                  <a:gd name="T45" fmla="*/ 613 h 613"/>
                  <a:gd name="T46" fmla="*/ 261 w 614"/>
                  <a:gd name="T47" fmla="*/ 611 h 613"/>
                  <a:gd name="T48" fmla="*/ 218 w 614"/>
                  <a:gd name="T49" fmla="*/ 601 h 613"/>
                  <a:gd name="T50" fmla="*/ 177 w 614"/>
                  <a:gd name="T51" fmla="*/ 585 h 613"/>
                  <a:gd name="T52" fmla="*/ 140 w 614"/>
                  <a:gd name="T53" fmla="*/ 565 h 613"/>
                  <a:gd name="T54" fmla="*/ 105 w 614"/>
                  <a:gd name="T55" fmla="*/ 538 h 613"/>
                  <a:gd name="T56" fmla="*/ 75 w 614"/>
                  <a:gd name="T57" fmla="*/ 509 h 613"/>
                  <a:gd name="T58" fmla="*/ 49 w 614"/>
                  <a:gd name="T59" fmla="*/ 474 h 613"/>
                  <a:gd name="T60" fmla="*/ 28 w 614"/>
                  <a:gd name="T61" fmla="*/ 436 h 613"/>
                  <a:gd name="T62" fmla="*/ 13 w 614"/>
                  <a:gd name="T63" fmla="*/ 395 h 613"/>
                  <a:gd name="T64" fmla="*/ 3 w 614"/>
                  <a:gd name="T65" fmla="*/ 353 h 613"/>
                  <a:gd name="T66" fmla="*/ 0 w 614"/>
                  <a:gd name="T67" fmla="*/ 307 h 613"/>
                  <a:gd name="T68" fmla="*/ 3 w 614"/>
                  <a:gd name="T69" fmla="*/ 262 h 613"/>
                  <a:gd name="T70" fmla="*/ 13 w 614"/>
                  <a:gd name="T71" fmla="*/ 218 h 613"/>
                  <a:gd name="T72" fmla="*/ 28 w 614"/>
                  <a:gd name="T73" fmla="*/ 178 h 613"/>
                  <a:gd name="T74" fmla="*/ 49 w 614"/>
                  <a:gd name="T75" fmla="*/ 141 h 613"/>
                  <a:gd name="T76" fmla="*/ 75 w 614"/>
                  <a:gd name="T77" fmla="*/ 106 h 613"/>
                  <a:gd name="T78" fmla="*/ 105 w 614"/>
                  <a:gd name="T79" fmla="*/ 76 h 613"/>
                  <a:gd name="T80" fmla="*/ 140 w 614"/>
                  <a:gd name="T81" fmla="*/ 50 h 613"/>
                  <a:gd name="T82" fmla="*/ 177 w 614"/>
                  <a:gd name="T83" fmla="*/ 29 h 613"/>
                  <a:gd name="T84" fmla="*/ 218 w 614"/>
                  <a:gd name="T85" fmla="*/ 14 h 613"/>
                  <a:gd name="T86" fmla="*/ 261 w 614"/>
                  <a:gd name="T87" fmla="*/ 4 h 613"/>
                  <a:gd name="T88" fmla="*/ 307 w 614"/>
                  <a:gd name="T89"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14" h="613">
                    <a:moveTo>
                      <a:pt x="307" y="0"/>
                    </a:moveTo>
                    <a:lnTo>
                      <a:pt x="352" y="4"/>
                    </a:lnTo>
                    <a:lnTo>
                      <a:pt x="395" y="14"/>
                    </a:lnTo>
                    <a:lnTo>
                      <a:pt x="435" y="29"/>
                    </a:lnTo>
                    <a:lnTo>
                      <a:pt x="473" y="50"/>
                    </a:lnTo>
                    <a:lnTo>
                      <a:pt x="508" y="76"/>
                    </a:lnTo>
                    <a:lnTo>
                      <a:pt x="538" y="106"/>
                    </a:lnTo>
                    <a:lnTo>
                      <a:pt x="564" y="141"/>
                    </a:lnTo>
                    <a:lnTo>
                      <a:pt x="585" y="178"/>
                    </a:lnTo>
                    <a:lnTo>
                      <a:pt x="600" y="218"/>
                    </a:lnTo>
                    <a:lnTo>
                      <a:pt x="610" y="262"/>
                    </a:lnTo>
                    <a:lnTo>
                      <a:pt x="614" y="307"/>
                    </a:lnTo>
                    <a:lnTo>
                      <a:pt x="610" y="353"/>
                    </a:lnTo>
                    <a:lnTo>
                      <a:pt x="600" y="395"/>
                    </a:lnTo>
                    <a:lnTo>
                      <a:pt x="585" y="436"/>
                    </a:lnTo>
                    <a:lnTo>
                      <a:pt x="564" y="474"/>
                    </a:lnTo>
                    <a:lnTo>
                      <a:pt x="538" y="509"/>
                    </a:lnTo>
                    <a:lnTo>
                      <a:pt x="508" y="538"/>
                    </a:lnTo>
                    <a:lnTo>
                      <a:pt x="473" y="565"/>
                    </a:lnTo>
                    <a:lnTo>
                      <a:pt x="435" y="585"/>
                    </a:lnTo>
                    <a:lnTo>
                      <a:pt x="395" y="601"/>
                    </a:lnTo>
                    <a:lnTo>
                      <a:pt x="352" y="611"/>
                    </a:lnTo>
                    <a:lnTo>
                      <a:pt x="307" y="613"/>
                    </a:lnTo>
                    <a:lnTo>
                      <a:pt x="261" y="611"/>
                    </a:lnTo>
                    <a:lnTo>
                      <a:pt x="218" y="601"/>
                    </a:lnTo>
                    <a:lnTo>
                      <a:pt x="177" y="585"/>
                    </a:lnTo>
                    <a:lnTo>
                      <a:pt x="140" y="565"/>
                    </a:lnTo>
                    <a:lnTo>
                      <a:pt x="105" y="538"/>
                    </a:lnTo>
                    <a:lnTo>
                      <a:pt x="75" y="509"/>
                    </a:lnTo>
                    <a:lnTo>
                      <a:pt x="49" y="474"/>
                    </a:lnTo>
                    <a:lnTo>
                      <a:pt x="28" y="436"/>
                    </a:lnTo>
                    <a:lnTo>
                      <a:pt x="13" y="395"/>
                    </a:lnTo>
                    <a:lnTo>
                      <a:pt x="3" y="353"/>
                    </a:lnTo>
                    <a:lnTo>
                      <a:pt x="0" y="307"/>
                    </a:lnTo>
                    <a:lnTo>
                      <a:pt x="3" y="262"/>
                    </a:lnTo>
                    <a:lnTo>
                      <a:pt x="13" y="218"/>
                    </a:lnTo>
                    <a:lnTo>
                      <a:pt x="28" y="178"/>
                    </a:lnTo>
                    <a:lnTo>
                      <a:pt x="49" y="141"/>
                    </a:lnTo>
                    <a:lnTo>
                      <a:pt x="75" y="106"/>
                    </a:lnTo>
                    <a:lnTo>
                      <a:pt x="105" y="76"/>
                    </a:lnTo>
                    <a:lnTo>
                      <a:pt x="140" y="50"/>
                    </a:lnTo>
                    <a:lnTo>
                      <a:pt x="177" y="29"/>
                    </a:lnTo>
                    <a:lnTo>
                      <a:pt x="218" y="14"/>
                    </a:lnTo>
                    <a:lnTo>
                      <a:pt x="261" y="4"/>
                    </a:lnTo>
                    <a:lnTo>
                      <a:pt x="307"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66" name="Freeform 552"/>
              <p:cNvSpPr>
                <a:spLocks noEditPoints="1"/>
              </p:cNvSpPr>
              <p:nvPr/>
            </p:nvSpPr>
            <p:spPr bwMode="auto">
              <a:xfrm>
                <a:off x="1845" y="2830"/>
                <a:ext cx="853" cy="881"/>
              </a:xfrm>
              <a:custGeom>
                <a:avLst/>
                <a:gdLst>
                  <a:gd name="T0" fmla="*/ 743 w 1706"/>
                  <a:gd name="T1" fmla="*/ 451 h 1763"/>
                  <a:gd name="T2" fmla="*/ 599 w 1706"/>
                  <a:gd name="T3" fmla="*/ 517 h 1763"/>
                  <a:gd name="T4" fmla="*/ 488 w 1706"/>
                  <a:gd name="T5" fmla="*/ 628 h 1763"/>
                  <a:gd name="T6" fmla="*/ 422 w 1706"/>
                  <a:gd name="T7" fmla="*/ 772 h 1763"/>
                  <a:gd name="T8" fmla="*/ 412 w 1706"/>
                  <a:gd name="T9" fmla="*/ 937 h 1763"/>
                  <a:gd name="T10" fmla="*/ 460 w 1706"/>
                  <a:gd name="T11" fmla="*/ 1090 h 1763"/>
                  <a:gd name="T12" fmla="*/ 558 w 1706"/>
                  <a:gd name="T13" fmla="*/ 1213 h 1763"/>
                  <a:gd name="T14" fmla="*/ 692 w 1706"/>
                  <a:gd name="T15" fmla="*/ 1296 h 1763"/>
                  <a:gd name="T16" fmla="*/ 853 w 1706"/>
                  <a:gd name="T17" fmla="*/ 1325 h 1763"/>
                  <a:gd name="T18" fmla="*/ 1012 w 1706"/>
                  <a:gd name="T19" fmla="*/ 1296 h 1763"/>
                  <a:gd name="T20" fmla="*/ 1147 w 1706"/>
                  <a:gd name="T21" fmla="*/ 1213 h 1763"/>
                  <a:gd name="T22" fmla="*/ 1244 w 1706"/>
                  <a:gd name="T23" fmla="*/ 1090 h 1763"/>
                  <a:gd name="T24" fmla="*/ 1293 w 1706"/>
                  <a:gd name="T25" fmla="*/ 937 h 1763"/>
                  <a:gd name="T26" fmla="*/ 1283 w 1706"/>
                  <a:gd name="T27" fmla="*/ 772 h 1763"/>
                  <a:gd name="T28" fmla="*/ 1217 w 1706"/>
                  <a:gd name="T29" fmla="*/ 628 h 1763"/>
                  <a:gd name="T30" fmla="*/ 1106 w 1706"/>
                  <a:gd name="T31" fmla="*/ 517 h 1763"/>
                  <a:gd name="T32" fmla="*/ 961 w 1706"/>
                  <a:gd name="T33" fmla="*/ 451 h 1763"/>
                  <a:gd name="T34" fmla="*/ 706 w 1706"/>
                  <a:gd name="T35" fmla="*/ 0 h 1763"/>
                  <a:gd name="T36" fmla="*/ 1051 w 1706"/>
                  <a:gd name="T37" fmla="*/ 12 h 1763"/>
                  <a:gd name="T38" fmla="*/ 1107 w 1706"/>
                  <a:gd name="T39" fmla="*/ 67 h 1763"/>
                  <a:gd name="T40" fmla="*/ 1120 w 1706"/>
                  <a:gd name="T41" fmla="*/ 244 h 1763"/>
                  <a:gd name="T42" fmla="*/ 1268 w 1706"/>
                  <a:gd name="T43" fmla="*/ 334 h 1763"/>
                  <a:gd name="T44" fmla="*/ 1418 w 1706"/>
                  <a:gd name="T45" fmla="*/ 255 h 1763"/>
                  <a:gd name="T46" fmla="*/ 1486 w 1706"/>
                  <a:gd name="T47" fmla="*/ 264 h 1763"/>
                  <a:gd name="T48" fmla="*/ 1542 w 1706"/>
                  <a:gd name="T49" fmla="*/ 314 h 1763"/>
                  <a:gd name="T50" fmla="*/ 1704 w 1706"/>
                  <a:gd name="T51" fmla="*/ 612 h 1763"/>
                  <a:gd name="T52" fmla="*/ 1693 w 1706"/>
                  <a:gd name="T53" fmla="*/ 680 h 1763"/>
                  <a:gd name="T54" fmla="*/ 1644 w 1706"/>
                  <a:gd name="T55" fmla="*/ 731 h 1763"/>
                  <a:gd name="T56" fmla="*/ 1543 w 1706"/>
                  <a:gd name="T57" fmla="*/ 881 h 1763"/>
                  <a:gd name="T58" fmla="*/ 1644 w 1706"/>
                  <a:gd name="T59" fmla="*/ 1030 h 1763"/>
                  <a:gd name="T60" fmla="*/ 1697 w 1706"/>
                  <a:gd name="T61" fmla="*/ 1091 h 1763"/>
                  <a:gd name="T62" fmla="*/ 1701 w 1706"/>
                  <a:gd name="T63" fmla="*/ 1170 h 1763"/>
                  <a:gd name="T64" fmla="*/ 1529 w 1706"/>
                  <a:gd name="T65" fmla="*/ 1468 h 1763"/>
                  <a:gd name="T66" fmla="*/ 1470 w 1706"/>
                  <a:gd name="T67" fmla="*/ 1505 h 1763"/>
                  <a:gd name="T68" fmla="*/ 1398 w 1706"/>
                  <a:gd name="T69" fmla="*/ 1501 h 1763"/>
                  <a:gd name="T70" fmla="*/ 1222 w 1706"/>
                  <a:gd name="T71" fmla="*/ 1463 h 1763"/>
                  <a:gd name="T72" fmla="*/ 1120 w 1706"/>
                  <a:gd name="T73" fmla="*/ 1642 h 1763"/>
                  <a:gd name="T74" fmla="*/ 1092 w 1706"/>
                  <a:gd name="T75" fmla="*/ 1718 h 1763"/>
                  <a:gd name="T76" fmla="*/ 1026 w 1706"/>
                  <a:gd name="T77" fmla="*/ 1759 h 1763"/>
                  <a:gd name="T78" fmla="*/ 678 w 1706"/>
                  <a:gd name="T79" fmla="*/ 1759 h 1763"/>
                  <a:gd name="T80" fmla="*/ 612 w 1706"/>
                  <a:gd name="T81" fmla="*/ 1718 h 1763"/>
                  <a:gd name="T82" fmla="*/ 586 w 1706"/>
                  <a:gd name="T83" fmla="*/ 1642 h 1763"/>
                  <a:gd name="T84" fmla="*/ 484 w 1706"/>
                  <a:gd name="T85" fmla="*/ 1463 h 1763"/>
                  <a:gd name="T86" fmla="*/ 338 w 1706"/>
                  <a:gd name="T87" fmla="*/ 1455 h 1763"/>
                  <a:gd name="T88" fmla="*/ 361 w 1706"/>
                  <a:gd name="T89" fmla="*/ 1377 h 1763"/>
                  <a:gd name="T90" fmla="*/ 396 w 1706"/>
                  <a:gd name="T91" fmla="*/ 1263 h 1763"/>
                  <a:gd name="T92" fmla="*/ 378 w 1706"/>
                  <a:gd name="T93" fmla="*/ 1125 h 1763"/>
                  <a:gd name="T94" fmla="*/ 221 w 1706"/>
                  <a:gd name="T95" fmla="*/ 851 h 1763"/>
                  <a:gd name="T96" fmla="*/ 170 w 1706"/>
                  <a:gd name="T97" fmla="*/ 795 h 1763"/>
                  <a:gd name="T98" fmla="*/ 60 w 1706"/>
                  <a:gd name="T99" fmla="*/ 731 h 1763"/>
                  <a:gd name="T100" fmla="*/ 8 w 1706"/>
                  <a:gd name="T101" fmla="*/ 671 h 1763"/>
                  <a:gd name="T102" fmla="*/ 4 w 1706"/>
                  <a:gd name="T103" fmla="*/ 593 h 1763"/>
                  <a:gd name="T104" fmla="*/ 176 w 1706"/>
                  <a:gd name="T105" fmla="*/ 295 h 1763"/>
                  <a:gd name="T106" fmla="*/ 235 w 1706"/>
                  <a:gd name="T107" fmla="*/ 258 h 1763"/>
                  <a:gd name="T108" fmla="*/ 307 w 1706"/>
                  <a:gd name="T109" fmla="*/ 262 h 1763"/>
                  <a:gd name="T110" fmla="*/ 484 w 1706"/>
                  <a:gd name="T111" fmla="*/ 300 h 1763"/>
                  <a:gd name="T112" fmla="*/ 586 w 1706"/>
                  <a:gd name="T113" fmla="*/ 121 h 1763"/>
                  <a:gd name="T114" fmla="*/ 612 w 1706"/>
                  <a:gd name="T115" fmla="*/ 45 h 1763"/>
                  <a:gd name="T116" fmla="*/ 678 w 1706"/>
                  <a:gd name="T117" fmla="*/ 4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06" h="1763">
                    <a:moveTo>
                      <a:pt x="853" y="437"/>
                    </a:moveTo>
                    <a:lnTo>
                      <a:pt x="797" y="441"/>
                    </a:lnTo>
                    <a:lnTo>
                      <a:pt x="743" y="451"/>
                    </a:lnTo>
                    <a:lnTo>
                      <a:pt x="692" y="467"/>
                    </a:lnTo>
                    <a:lnTo>
                      <a:pt x="644" y="490"/>
                    </a:lnTo>
                    <a:lnTo>
                      <a:pt x="599" y="517"/>
                    </a:lnTo>
                    <a:lnTo>
                      <a:pt x="558" y="549"/>
                    </a:lnTo>
                    <a:lnTo>
                      <a:pt x="520" y="587"/>
                    </a:lnTo>
                    <a:lnTo>
                      <a:pt x="488" y="628"/>
                    </a:lnTo>
                    <a:lnTo>
                      <a:pt x="460" y="673"/>
                    </a:lnTo>
                    <a:lnTo>
                      <a:pt x="438" y="721"/>
                    </a:lnTo>
                    <a:lnTo>
                      <a:pt x="422" y="772"/>
                    </a:lnTo>
                    <a:lnTo>
                      <a:pt x="412" y="826"/>
                    </a:lnTo>
                    <a:lnTo>
                      <a:pt x="408" y="881"/>
                    </a:lnTo>
                    <a:lnTo>
                      <a:pt x="412" y="937"/>
                    </a:lnTo>
                    <a:lnTo>
                      <a:pt x="422" y="990"/>
                    </a:lnTo>
                    <a:lnTo>
                      <a:pt x="438" y="1041"/>
                    </a:lnTo>
                    <a:lnTo>
                      <a:pt x="460" y="1090"/>
                    </a:lnTo>
                    <a:lnTo>
                      <a:pt x="488" y="1135"/>
                    </a:lnTo>
                    <a:lnTo>
                      <a:pt x="520" y="1176"/>
                    </a:lnTo>
                    <a:lnTo>
                      <a:pt x="558" y="1213"/>
                    </a:lnTo>
                    <a:lnTo>
                      <a:pt x="599" y="1246"/>
                    </a:lnTo>
                    <a:lnTo>
                      <a:pt x="644" y="1273"/>
                    </a:lnTo>
                    <a:lnTo>
                      <a:pt x="692" y="1296"/>
                    </a:lnTo>
                    <a:lnTo>
                      <a:pt x="743" y="1312"/>
                    </a:lnTo>
                    <a:lnTo>
                      <a:pt x="797" y="1322"/>
                    </a:lnTo>
                    <a:lnTo>
                      <a:pt x="853" y="1325"/>
                    </a:lnTo>
                    <a:lnTo>
                      <a:pt x="908" y="1322"/>
                    </a:lnTo>
                    <a:lnTo>
                      <a:pt x="961" y="1312"/>
                    </a:lnTo>
                    <a:lnTo>
                      <a:pt x="1012" y="1296"/>
                    </a:lnTo>
                    <a:lnTo>
                      <a:pt x="1061" y="1273"/>
                    </a:lnTo>
                    <a:lnTo>
                      <a:pt x="1106" y="1246"/>
                    </a:lnTo>
                    <a:lnTo>
                      <a:pt x="1147" y="1213"/>
                    </a:lnTo>
                    <a:lnTo>
                      <a:pt x="1184" y="1176"/>
                    </a:lnTo>
                    <a:lnTo>
                      <a:pt x="1217" y="1135"/>
                    </a:lnTo>
                    <a:lnTo>
                      <a:pt x="1244" y="1090"/>
                    </a:lnTo>
                    <a:lnTo>
                      <a:pt x="1267" y="1041"/>
                    </a:lnTo>
                    <a:lnTo>
                      <a:pt x="1283" y="990"/>
                    </a:lnTo>
                    <a:lnTo>
                      <a:pt x="1293" y="937"/>
                    </a:lnTo>
                    <a:lnTo>
                      <a:pt x="1297" y="881"/>
                    </a:lnTo>
                    <a:lnTo>
                      <a:pt x="1293" y="826"/>
                    </a:lnTo>
                    <a:lnTo>
                      <a:pt x="1283" y="772"/>
                    </a:lnTo>
                    <a:lnTo>
                      <a:pt x="1267" y="721"/>
                    </a:lnTo>
                    <a:lnTo>
                      <a:pt x="1244" y="673"/>
                    </a:lnTo>
                    <a:lnTo>
                      <a:pt x="1217" y="628"/>
                    </a:lnTo>
                    <a:lnTo>
                      <a:pt x="1184" y="587"/>
                    </a:lnTo>
                    <a:lnTo>
                      <a:pt x="1147" y="549"/>
                    </a:lnTo>
                    <a:lnTo>
                      <a:pt x="1106" y="517"/>
                    </a:lnTo>
                    <a:lnTo>
                      <a:pt x="1061" y="490"/>
                    </a:lnTo>
                    <a:lnTo>
                      <a:pt x="1012" y="467"/>
                    </a:lnTo>
                    <a:lnTo>
                      <a:pt x="961" y="451"/>
                    </a:lnTo>
                    <a:lnTo>
                      <a:pt x="908" y="441"/>
                    </a:lnTo>
                    <a:lnTo>
                      <a:pt x="853" y="437"/>
                    </a:lnTo>
                    <a:close/>
                    <a:moveTo>
                      <a:pt x="706" y="0"/>
                    </a:moveTo>
                    <a:lnTo>
                      <a:pt x="999" y="0"/>
                    </a:lnTo>
                    <a:lnTo>
                      <a:pt x="1026" y="4"/>
                    </a:lnTo>
                    <a:lnTo>
                      <a:pt x="1051" y="12"/>
                    </a:lnTo>
                    <a:lnTo>
                      <a:pt x="1074" y="26"/>
                    </a:lnTo>
                    <a:lnTo>
                      <a:pt x="1092" y="45"/>
                    </a:lnTo>
                    <a:lnTo>
                      <a:pt x="1107" y="67"/>
                    </a:lnTo>
                    <a:lnTo>
                      <a:pt x="1116" y="92"/>
                    </a:lnTo>
                    <a:lnTo>
                      <a:pt x="1120" y="121"/>
                    </a:lnTo>
                    <a:lnTo>
                      <a:pt x="1120" y="244"/>
                    </a:lnTo>
                    <a:lnTo>
                      <a:pt x="1172" y="269"/>
                    </a:lnTo>
                    <a:lnTo>
                      <a:pt x="1221" y="300"/>
                    </a:lnTo>
                    <a:lnTo>
                      <a:pt x="1268" y="334"/>
                    </a:lnTo>
                    <a:lnTo>
                      <a:pt x="1379" y="270"/>
                    </a:lnTo>
                    <a:lnTo>
                      <a:pt x="1398" y="260"/>
                    </a:lnTo>
                    <a:lnTo>
                      <a:pt x="1418" y="255"/>
                    </a:lnTo>
                    <a:lnTo>
                      <a:pt x="1439" y="254"/>
                    </a:lnTo>
                    <a:lnTo>
                      <a:pt x="1464" y="257"/>
                    </a:lnTo>
                    <a:lnTo>
                      <a:pt x="1486" y="264"/>
                    </a:lnTo>
                    <a:lnTo>
                      <a:pt x="1509" y="276"/>
                    </a:lnTo>
                    <a:lnTo>
                      <a:pt x="1527" y="293"/>
                    </a:lnTo>
                    <a:lnTo>
                      <a:pt x="1542" y="314"/>
                    </a:lnTo>
                    <a:lnTo>
                      <a:pt x="1689" y="567"/>
                    </a:lnTo>
                    <a:lnTo>
                      <a:pt x="1699" y="589"/>
                    </a:lnTo>
                    <a:lnTo>
                      <a:pt x="1704" y="612"/>
                    </a:lnTo>
                    <a:lnTo>
                      <a:pt x="1706" y="635"/>
                    </a:lnTo>
                    <a:lnTo>
                      <a:pt x="1701" y="659"/>
                    </a:lnTo>
                    <a:lnTo>
                      <a:pt x="1693" y="680"/>
                    </a:lnTo>
                    <a:lnTo>
                      <a:pt x="1681" y="700"/>
                    </a:lnTo>
                    <a:lnTo>
                      <a:pt x="1664" y="718"/>
                    </a:lnTo>
                    <a:lnTo>
                      <a:pt x="1644" y="731"/>
                    </a:lnTo>
                    <a:lnTo>
                      <a:pt x="1535" y="795"/>
                    </a:lnTo>
                    <a:lnTo>
                      <a:pt x="1540" y="838"/>
                    </a:lnTo>
                    <a:lnTo>
                      <a:pt x="1543" y="881"/>
                    </a:lnTo>
                    <a:lnTo>
                      <a:pt x="1540" y="924"/>
                    </a:lnTo>
                    <a:lnTo>
                      <a:pt x="1535" y="967"/>
                    </a:lnTo>
                    <a:lnTo>
                      <a:pt x="1644" y="1030"/>
                    </a:lnTo>
                    <a:lnTo>
                      <a:pt x="1667" y="1048"/>
                    </a:lnTo>
                    <a:lnTo>
                      <a:pt x="1684" y="1068"/>
                    </a:lnTo>
                    <a:lnTo>
                      <a:pt x="1697" y="1091"/>
                    </a:lnTo>
                    <a:lnTo>
                      <a:pt x="1704" y="1117"/>
                    </a:lnTo>
                    <a:lnTo>
                      <a:pt x="1706" y="1144"/>
                    </a:lnTo>
                    <a:lnTo>
                      <a:pt x="1701" y="1170"/>
                    </a:lnTo>
                    <a:lnTo>
                      <a:pt x="1689" y="1195"/>
                    </a:lnTo>
                    <a:lnTo>
                      <a:pt x="1542" y="1449"/>
                    </a:lnTo>
                    <a:lnTo>
                      <a:pt x="1529" y="1468"/>
                    </a:lnTo>
                    <a:lnTo>
                      <a:pt x="1512" y="1484"/>
                    </a:lnTo>
                    <a:lnTo>
                      <a:pt x="1492" y="1496"/>
                    </a:lnTo>
                    <a:lnTo>
                      <a:pt x="1470" y="1505"/>
                    </a:lnTo>
                    <a:lnTo>
                      <a:pt x="1439" y="1509"/>
                    </a:lnTo>
                    <a:lnTo>
                      <a:pt x="1418" y="1507"/>
                    </a:lnTo>
                    <a:lnTo>
                      <a:pt x="1398" y="1501"/>
                    </a:lnTo>
                    <a:lnTo>
                      <a:pt x="1379" y="1492"/>
                    </a:lnTo>
                    <a:lnTo>
                      <a:pt x="1268" y="1429"/>
                    </a:lnTo>
                    <a:lnTo>
                      <a:pt x="1222" y="1463"/>
                    </a:lnTo>
                    <a:lnTo>
                      <a:pt x="1172" y="1492"/>
                    </a:lnTo>
                    <a:lnTo>
                      <a:pt x="1120" y="1519"/>
                    </a:lnTo>
                    <a:lnTo>
                      <a:pt x="1120" y="1642"/>
                    </a:lnTo>
                    <a:lnTo>
                      <a:pt x="1116" y="1669"/>
                    </a:lnTo>
                    <a:lnTo>
                      <a:pt x="1107" y="1696"/>
                    </a:lnTo>
                    <a:lnTo>
                      <a:pt x="1092" y="1718"/>
                    </a:lnTo>
                    <a:lnTo>
                      <a:pt x="1074" y="1737"/>
                    </a:lnTo>
                    <a:lnTo>
                      <a:pt x="1051" y="1750"/>
                    </a:lnTo>
                    <a:lnTo>
                      <a:pt x="1026" y="1759"/>
                    </a:lnTo>
                    <a:lnTo>
                      <a:pt x="999" y="1763"/>
                    </a:lnTo>
                    <a:lnTo>
                      <a:pt x="706" y="1763"/>
                    </a:lnTo>
                    <a:lnTo>
                      <a:pt x="678" y="1759"/>
                    </a:lnTo>
                    <a:lnTo>
                      <a:pt x="654" y="1750"/>
                    </a:lnTo>
                    <a:lnTo>
                      <a:pt x="631" y="1737"/>
                    </a:lnTo>
                    <a:lnTo>
                      <a:pt x="612" y="1718"/>
                    </a:lnTo>
                    <a:lnTo>
                      <a:pt x="597" y="1696"/>
                    </a:lnTo>
                    <a:lnTo>
                      <a:pt x="589" y="1669"/>
                    </a:lnTo>
                    <a:lnTo>
                      <a:pt x="586" y="1642"/>
                    </a:lnTo>
                    <a:lnTo>
                      <a:pt x="586" y="1519"/>
                    </a:lnTo>
                    <a:lnTo>
                      <a:pt x="533" y="1492"/>
                    </a:lnTo>
                    <a:lnTo>
                      <a:pt x="484" y="1463"/>
                    </a:lnTo>
                    <a:lnTo>
                      <a:pt x="437" y="1429"/>
                    </a:lnTo>
                    <a:lnTo>
                      <a:pt x="352" y="1477"/>
                    </a:lnTo>
                    <a:lnTo>
                      <a:pt x="338" y="1455"/>
                    </a:lnTo>
                    <a:lnTo>
                      <a:pt x="321" y="1434"/>
                    </a:lnTo>
                    <a:lnTo>
                      <a:pt x="343" y="1406"/>
                    </a:lnTo>
                    <a:lnTo>
                      <a:pt x="361" y="1377"/>
                    </a:lnTo>
                    <a:lnTo>
                      <a:pt x="376" y="1345"/>
                    </a:lnTo>
                    <a:lnTo>
                      <a:pt x="387" y="1311"/>
                    </a:lnTo>
                    <a:lnTo>
                      <a:pt x="396" y="1263"/>
                    </a:lnTo>
                    <a:lnTo>
                      <a:pt x="397" y="1217"/>
                    </a:lnTo>
                    <a:lnTo>
                      <a:pt x="392" y="1170"/>
                    </a:lnTo>
                    <a:lnTo>
                      <a:pt x="378" y="1125"/>
                    </a:lnTo>
                    <a:lnTo>
                      <a:pt x="358" y="1083"/>
                    </a:lnTo>
                    <a:lnTo>
                      <a:pt x="241" y="881"/>
                    </a:lnTo>
                    <a:lnTo>
                      <a:pt x="221" y="851"/>
                    </a:lnTo>
                    <a:lnTo>
                      <a:pt x="196" y="825"/>
                    </a:lnTo>
                    <a:lnTo>
                      <a:pt x="170" y="800"/>
                    </a:lnTo>
                    <a:lnTo>
                      <a:pt x="170" y="795"/>
                    </a:lnTo>
                    <a:lnTo>
                      <a:pt x="141" y="779"/>
                    </a:lnTo>
                    <a:lnTo>
                      <a:pt x="118" y="765"/>
                    </a:lnTo>
                    <a:lnTo>
                      <a:pt x="60" y="731"/>
                    </a:lnTo>
                    <a:lnTo>
                      <a:pt x="38" y="715"/>
                    </a:lnTo>
                    <a:lnTo>
                      <a:pt x="20" y="695"/>
                    </a:lnTo>
                    <a:lnTo>
                      <a:pt x="8" y="671"/>
                    </a:lnTo>
                    <a:lnTo>
                      <a:pt x="0" y="645"/>
                    </a:lnTo>
                    <a:lnTo>
                      <a:pt x="0" y="619"/>
                    </a:lnTo>
                    <a:lnTo>
                      <a:pt x="4" y="593"/>
                    </a:lnTo>
                    <a:lnTo>
                      <a:pt x="15" y="567"/>
                    </a:lnTo>
                    <a:lnTo>
                      <a:pt x="162" y="314"/>
                    </a:lnTo>
                    <a:lnTo>
                      <a:pt x="176" y="295"/>
                    </a:lnTo>
                    <a:lnTo>
                      <a:pt x="192" y="279"/>
                    </a:lnTo>
                    <a:lnTo>
                      <a:pt x="212" y="267"/>
                    </a:lnTo>
                    <a:lnTo>
                      <a:pt x="235" y="258"/>
                    </a:lnTo>
                    <a:lnTo>
                      <a:pt x="266" y="254"/>
                    </a:lnTo>
                    <a:lnTo>
                      <a:pt x="287" y="255"/>
                    </a:lnTo>
                    <a:lnTo>
                      <a:pt x="307" y="262"/>
                    </a:lnTo>
                    <a:lnTo>
                      <a:pt x="327" y="270"/>
                    </a:lnTo>
                    <a:lnTo>
                      <a:pt x="437" y="334"/>
                    </a:lnTo>
                    <a:lnTo>
                      <a:pt x="484" y="300"/>
                    </a:lnTo>
                    <a:lnTo>
                      <a:pt x="533" y="269"/>
                    </a:lnTo>
                    <a:lnTo>
                      <a:pt x="586" y="244"/>
                    </a:lnTo>
                    <a:lnTo>
                      <a:pt x="586" y="121"/>
                    </a:lnTo>
                    <a:lnTo>
                      <a:pt x="589" y="92"/>
                    </a:lnTo>
                    <a:lnTo>
                      <a:pt x="597" y="67"/>
                    </a:lnTo>
                    <a:lnTo>
                      <a:pt x="612" y="45"/>
                    </a:lnTo>
                    <a:lnTo>
                      <a:pt x="631" y="26"/>
                    </a:lnTo>
                    <a:lnTo>
                      <a:pt x="654" y="12"/>
                    </a:lnTo>
                    <a:lnTo>
                      <a:pt x="678" y="4"/>
                    </a:lnTo>
                    <a:lnTo>
                      <a:pt x="706"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67" name="Freeform 553"/>
              <p:cNvSpPr>
                <a:spLocks noEditPoints="1"/>
              </p:cNvSpPr>
              <p:nvPr/>
            </p:nvSpPr>
            <p:spPr bwMode="auto">
              <a:xfrm>
                <a:off x="1264" y="3197"/>
                <a:ext cx="677" cy="700"/>
              </a:xfrm>
              <a:custGeom>
                <a:avLst/>
                <a:gdLst>
                  <a:gd name="T0" fmla="*/ 594 w 1354"/>
                  <a:gd name="T1" fmla="*/ 448 h 1399"/>
                  <a:gd name="T2" fmla="*/ 492 w 1354"/>
                  <a:gd name="T3" fmla="*/ 513 h 1399"/>
                  <a:gd name="T4" fmla="*/ 427 w 1354"/>
                  <a:gd name="T5" fmla="*/ 615 h 1399"/>
                  <a:gd name="T6" fmla="*/ 417 w 1354"/>
                  <a:gd name="T7" fmla="*/ 741 h 1399"/>
                  <a:gd name="T8" fmla="*/ 464 w 1354"/>
                  <a:gd name="T9" fmla="*/ 855 h 1399"/>
                  <a:gd name="T10" fmla="*/ 556 w 1354"/>
                  <a:gd name="T11" fmla="*/ 933 h 1399"/>
                  <a:gd name="T12" fmla="*/ 677 w 1354"/>
                  <a:gd name="T13" fmla="*/ 963 h 1399"/>
                  <a:gd name="T14" fmla="*/ 798 w 1354"/>
                  <a:gd name="T15" fmla="*/ 933 h 1399"/>
                  <a:gd name="T16" fmla="*/ 890 w 1354"/>
                  <a:gd name="T17" fmla="*/ 855 h 1399"/>
                  <a:gd name="T18" fmla="*/ 938 w 1354"/>
                  <a:gd name="T19" fmla="*/ 741 h 1399"/>
                  <a:gd name="T20" fmla="*/ 928 w 1354"/>
                  <a:gd name="T21" fmla="*/ 615 h 1399"/>
                  <a:gd name="T22" fmla="*/ 864 w 1354"/>
                  <a:gd name="T23" fmla="*/ 513 h 1399"/>
                  <a:gd name="T24" fmla="*/ 761 w 1354"/>
                  <a:gd name="T25" fmla="*/ 448 h 1399"/>
                  <a:gd name="T26" fmla="*/ 561 w 1354"/>
                  <a:gd name="T27" fmla="*/ 0 h 1399"/>
                  <a:gd name="T28" fmla="*/ 842 w 1354"/>
                  <a:gd name="T29" fmla="*/ 12 h 1399"/>
                  <a:gd name="T30" fmla="*/ 885 w 1354"/>
                  <a:gd name="T31" fmla="*/ 70 h 1399"/>
                  <a:gd name="T32" fmla="*/ 930 w 1354"/>
                  <a:gd name="T33" fmla="*/ 214 h 1399"/>
                  <a:gd name="T34" fmla="*/ 1095 w 1354"/>
                  <a:gd name="T35" fmla="*/ 214 h 1399"/>
                  <a:gd name="T36" fmla="*/ 1162 w 1354"/>
                  <a:gd name="T37" fmla="*/ 203 h 1399"/>
                  <a:gd name="T38" fmla="*/ 1213 w 1354"/>
                  <a:gd name="T39" fmla="*/ 232 h 1399"/>
                  <a:gd name="T40" fmla="*/ 1352 w 1354"/>
                  <a:gd name="T41" fmla="*/ 473 h 1399"/>
                  <a:gd name="T42" fmla="*/ 1342 w 1354"/>
                  <a:gd name="T43" fmla="*/ 546 h 1399"/>
                  <a:gd name="T44" fmla="*/ 1218 w 1354"/>
                  <a:gd name="T45" fmla="*/ 630 h 1399"/>
                  <a:gd name="T46" fmla="*/ 1223 w 1354"/>
                  <a:gd name="T47" fmla="*/ 734 h 1399"/>
                  <a:gd name="T48" fmla="*/ 1324 w 1354"/>
                  <a:gd name="T49" fmla="*/ 831 h 1399"/>
                  <a:gd name="T50" fmla="*/ 1353 w 1354"/>
                  <a:gd name="T51" fmla="*/ 886 h 1399"/>
                  <a:gd name="T52" fmla="*/ 1342 w 1354"/>
                  <a:gd name="T53" fmla="*/ 948 h 1399"/>
                  <a:gd name="T54" fmla="*/ 1191 w 1354"/>
                  <a:gd name="T55" fmla="*/ 1185 h 1399"/>
                  <a:gd name="T56" fmla="*/ 1119 w 1354"/>
                  <a:gd name="T57" fmla="*/ 1193 h 1399"/>
                  <a:gd name="T58" fmla="*/ 970 w 1354"/>
                  <a:gd name="T59" fmla="*/ 1161 h 1399"/>
                  <a:gd name="T60" fmla="*/ 889 w 1354"/>
                  <a:gd name="T61" fmla="*/ 1303 h 1399"/>
                  <a:gd name="T62" fmla="*/ 861 w 1354"/>
                  <a:gd name="T63" fmla="*/ 1370 h 1399"/>
                  <a:gd name="T64" fmla="*/ 793 w 1354"/>
                  <a:gd name="T65" fmla="*/ 1399 h 1399"/>
                  <a:gd name="T66" fmla="*/ 513 w 1354"/>
                  <a:gd name="T67" fmla="*/ 1385 h 1399"/>
                  <a:gd name="T68" fmla="*/ 469 w 1354"/>
                  <a:gd name="T69" fmla="*/ 1328 h 1399"/>
                  <a:gd name="T70" fmla="*/ 424 w 1354"/>
                  <a:gd name="T71" fmla="*/ 1185 h 1399"/>
                  <a:gd name="T72" fmla="*/ 260 w 1354"/>
                  <a:gd name="T73" fmla="*/ 1185 h 1399"/>
                  <a:gd name="T74" fmla="*/ 187 w 1354"/>
                  <a:gd name="T75" fmla="*/ 1193 h 1399"/>
                  <a:gd name="T76" fmla="*/ 129 w 1354"/>
                  <a:gd name="T77" fmla="*/ 1150 h 1399"/>
                  <a:gd name="T78" fmla="*/ 0 w 1354"/>
                  <a:gd name="T79" fmla="*/ 907 h 1399"/>
                  <a:gd name="T80" fmla="*/ 17 w 1354"/>
                  <a:gd name="T81" fmla="*/ 847 h 1399"/>
                  <a:gd name="T82" fmla="*/ 136 w 1354"/>
                  <a:gd name="T83" fmla="*/ 767 h 1399"/>
                  <a:gd name="T84" fmla="*/ 131 w 1354"/>
                  <a:gd name="T85" fmla="*/ 665 h 1399"/>
                  <a:gd name="T86" fmla="*/ 30 w 1354"/>
                  <a:gd name="T87" fmla="*/ 567 h 1399"/>
                  <a:gd name="T88" fmla="*/ 2 w 1354"/>
                  <a:gd name="T89" fmla="*/ 512 h 1399"/>
                  <a:gd name="T90" fmla="*/ 13 w 1354"/>
                  <a:gd name="T91" fmla="*/ 450 h 1399"/>
                  <a:gd name="T92" fmla="*/ 164 w 1354"/>
                  <a:gd name="T93" fmla="*/ 214 h 1399"/>
                  <a:gd name="T94" fmla="*/ 237 w 1354"/>
                  <a:gd name="T95" fmla="*/ 204 h 1399"/>
                  <a:gd name="T96" fmla="*/ 384 w 1354"/>
                  <a:gd name="T97" fmla="*/ 238 h 1399"/>
                  <a:gd name="T98" fmla="*/ 465 w 1354"/>
                  <a:gd name="T99" fmla="*/ 95 h 1399"/>
                  <a:gd name="T100" fmla="*/ 494 w 1354"/>
                  <a:gd name="T101" fmla="*/ 27 h 1399"/>
                  <a:gd name="T102" fmla="*/ 561 w 1354"/>
                  <a:gd name="T103" fmla="*/ 0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54" h="1399">
                    <a:moveTo>
                      <a:pt x="677" y="436"/>
                    </a:moveTo>
                    <a:lnTo>
                      <a:pt x="635" y="438"/>
                    </a:lnTo>
                    <a:lnTo>
                      <a:pt x="594" y="448"/>
                    </a:lnTo>
                    <a:lnTo>
                      <a:pt x="556" y="465"/>
                    </a:lnTo>
                    <a:lnTo>
                      <a:pt x="521" y="487"/>
                    </a:lnTo>
                    <a:lnTo>
                      <a:pt x="492" y="513"/>
                    </a:lnTo>
                    <a:lnTo>
                      <a:pt x="464" y="543"/>
                    </a:lnTo>
                    <a:lnTo>
                      <a:pt x="443" y="578"/>
                    </a:lnTo>
                    <a:lnTo>
                      <a:pt x="427" y="615"/>
                    </a:lnTo>
                    <a:lnTo>
                      <a:pt x="417" y="657"/>
                    </a:lnTo>
                    <a:lnTo>
                      <a:pt x="414" y="699"/>
                    </a:lnTo>
                    <a:lnTo>
                      <a:pt x="417" y="741"/>
                    </a:lnTo>
                    <a:lnTo>
                      <a:pt x="427" y="782"/>
                    </a:lnTo>
                    <a:lnTo>
                      <a:pt x="443" y="820"/>
                    </a:lnTo>
                    <a:lnTo>
                      <a:pt x="464" y="855"/>
                    </a:lnTo>
                    <a:lnTo>
                      <a:pt x="492" y="886"/>
                    </a:lnTo>
                    <a:lnTo>
                      <a:pt x="521" y="912"/>
                    </a:lnTo>
                    <a:lnTo>
                      <a:pt x="556" y="933"/>
                    </a:lnTo>
                    <a:lnTo>
                      <a:pt x="594" y="949"/>
                    </a:lnTo>
                    <a:lnTo>
                      <a:pt x="635" y="959"/>
                    </a:lnTo>
                    <a:lnTo>
                      <a:pt x="677" y="963"/>
                    </a:lnTo>
                    <a:lnTo>
                      <a:pt x="720" y="959"/>
                    </a:lnTo>
                    <a:lnTo>
                      <a:pt x="761" y="949"/>
                    </a:lnTo>
                    <a:lnTo>
                      <a:pt x="798" y="933"/>
                    </a:lnTo>
                    <a:lnTo>
                      <a:pt x="833" y="912"/>
                    </a:lnTo>
                    <a:lnTo>
                      <a:pt x="864" y="886"/>
                    </a:lnTo>
                    <a:lnTo>
                      <a:pt x="890" y="855"/>
                    </a:lnTo>
                    <a:lnTo>
                      <a:pt x="912" y="820"/>
                    </a:lnTo>
                    <a:lnTo>
                      <a:pt x="928" y="782"/>
                    </a:lnTo>
                    <a:lnTo>
                      <a:pt x="938" y="741"/>
                    </a:lnTo>
                    <a:lnTo>
                      <a:pt x="942" y="699"/>
                    </a:lnTo>
                    <a:lnTo>
                      <a:pt x="938" y="657"/>
                    </a:lnTo>
                    <a:lnTo>
                      <a:pt x="928" y="615"/>
                    </a:lnTo>
                    <a:lnTo>
                      <a:pt x="912" y="578"/>
                    </a:lnTo>
                    <a:lnTo>
                      <a:pt x="890" y="543"/>
                    </a:lnTo>
                    <a:lnTo>
                      <a:pt x="864" y="513"/>
                    </a:lnTo>
                    <a:lnTo>
                      <a:pt x="833" y="487"/>
                    </a:lnTo>
                    <a:lnTo>
                      <a:pt x="798" y="465"/>
                    </a:lnTo>
                    <a:lnTo>
                      <a:pt x="761" y="448"/>
                    </a:lnTo>
                    <a:lnTo>
                      <a:pt x="720" y="438"/>
                    </a:lnTo>
                    <a:lnTo>
                      <a:pt x="677" y="436"/>
                    </a:lnTo>
                    <a:close/>
                    <a:moveTo>
                      <a:pt x="561" y="0"/>
                    </a:moveTo>
                    <a:lnTo>
                      <a:pt x="793" y="0"/>
                    </a:lnTo>
                    <a:lnTo>
                      <a:pt x="818" y="2"/>
                    </a:lnTo>
                    <a:lnTo>
                      <a:pt x="842" y="12"/>
                    </a:lnTo>
                    <a:lnTo>
                      <a:pt x="861" y="27"/>
                    </a:lnTo>
                    <a:lnTo>
                      <a:pt x="875" y="47"/>
                    </a:lnTo>
                    <a:lnTo>
                      <a:pt x="885" y="70"/>
                    </a:lnTo>
                    <a:lnTo>
                      <a:pt x="889" y="95"/>
                    </a:lnTo>
                    <a:lnTo>
                      <a:pt x="889" y="193"/>
                    </a:lnTo>
                    <a:lnTo>
                      <a:pt x="930" y="214"/>
                    </a:lnTo>
                    <a:lnTo>
                      <a:pt x="970" y="238"/>
                    </a:lnTo>
                    <a:lnTo>
                      <a:pt x="1008" y="264"/>
                    </a:lnTo>
                    <a:lnTo>
                      <a:pt x="1095" y="214"/>
                    </a:lnTo>
                    <a:lnTo>
                      <a:pt x="1119" y="204"/>
                    </a:lnTo>
                    <a:lnTo>
                      <a:pt x="1142" y="201"/>
                    </a:lnTo>
                    <a:lnTo>
                      <a:pt x="1162" y="203"/>
                    </a:lnTo>
                    <a:lnTo>
                      <a:pt x="1181" y="209"/>
                    </a:lnTo>
                    <a:lnTo>
                      <a:pt x="1198" y="219"/>
                    </a:lnTo>
                    <a:lnTo>
                      <a:pt x="1213" y="232"/>
                    </a:lnTo>
                    <a:lnTo>
                      <a:pt x="1226" y="249"/>
                    </a:lnTo>
                    <a:lnTo>
                      <a:pt x="1342" y="450"/>
                    </a:lnTo>
                    <a:lnTo>
                      <a:pt x="1352" y="473"/>
                    </a:lnTo>
                    <a:lnTo>
                      <a:pt x="1354" y="497"/>
                    </a:lnTo>
                    <a:lnTo>
                      <a:pt x="1352" y="522"/>
                    </a:lnTo>
                    <a:lnTo>
                      <a:pt x="1342" y="546"/>
                    </a:lnTo>
                    <a:lnTo>
                      <a:pt x="1327" y="566"/>
                    </a:lnTo>
                    <a:lnTo>
                      <a:pt x="1307" y="581"/>
                    </a:lnTo>
                    <a:lnTo>
                      <a:pt x="1218" y="630"/>
                    </a:lnTo>
                    <a:lnTo>
                      <a:pt x="1223" y="665"/>
                    </a:lnTo>
                    <a:lnTo>
                      <a:pt x="1226" y="699"/>
                    </a:lnTo>
                    <a:lnTo>
                      <a:pt x="1223" y="734"/>
                    </a:lnTo>
                    <a:lnTo>
                      <a:pt x="1218" y="767"/>
                    </a:lnTo>
                    <a:lnTo>
                      <a:pt x="1307" y="818"/>
                    </a:lnTo>
                    <a:lnTo>
                      <a:pt x="1324" y="831"/>
                    </a:lnTo>
                    <a:lnTo>
                      <a:pt x="1338" y="847"/>
                    </a:lnTo>
                    <a:lnTo>
                      <a:pt x="1348" y="866"/>
                    </a:lnTo>
                    <a:lnTo>
                      <a:pt x="1353" y="886"/>
                    </a:lnTo>
                    <a:lnTo>
                      <a:pt x="1354" y="907"/>
                    </a:lnTo>
                    <a:lnTo>
                      <a:pt x="1350" y="928"/>
                    </a:lnTo>
                    <a:lnTo>
                      <a:pt x="1342" y="948"/>
                    </a:lnTo>
                    <a:lnTo>
                      <a:pt x="1226" y="1150"/>
                    </a:lnTo>
                    <a:lnTo>
                      <a:pt x="1210" y="1169"/>
                    </a:lnTo>
                    <a:lnTo>
                      <a:pt x="1191" y="1185"/>
                    </a:lnTo>
                    <a:lnTo>
                      <a:pt x="1167" y="1193"/>
                    </a:lnTo>
                    <a:lnTo>
                      <a:pt x="1142" y="1197"/>
                    </a:lnTo>
                    <a:lnTo>
                      <a:pt x="1119" y="1193"/>
                    </a:lnTo>
                    <a:lnTo>
                      <a:pt x="1095" y="1185"/>
                    </a:lnTo>
                    <a:lnTo>
                      <a:pt x="1008" y="1134"/>
                    </a:lnTo>
                    <a:lnTo>
                      <a:pt x="970" y="1161"/>
                    </a:lnTo>
                    <a:lnTo>
                      <a:pt x="930" y="1185"/>
                    </a:lnTo>
                    <a:lnTo>
                      <a:pt x="889" y="1205"/>
                    </a:lnTo>
                    <a:lnTo>
                      <a:pt x="889" y="1303"/>
                    </a:lnTo>
                    <a:lnTo>
                      <a:pt x="885" y="1328"/>
                    </a:lnTo>
                    <a:lnTo>
                      <a:pt x="875" y="1352"/>
                    </a:lnTo>
                    <a:lnTo>
                      <a:pt x="861" y="1370"/>
                    </a:lnTo>
                    <a:lnTo>
                      <a:pt x="842" y="1385"/>
                    </a:lnTo>
                    <a:lnTo>
                      <a:pt x="818" y="1395"/>
                    </a:lnTo>
                    <a:lnTo>
                      <a:pt x="793" y="1399"/>
                    </a:lnTo>
                    <a:lnTo>
                      <a:pt x="561" y="1399"/>
                    </a:lnTo>
                    <a:lnTo>
                      <a:pt x="535" y="1395"/>
                    </a:lnTo>
                    <a:lnTo>
                      <a:pt x="513" y="1385"/>
                    </a:lnTo>
                    <a:lnTo>
                      <a:pt x="494" y="1370"/>
                    </a:lnTo>
                    <a:lnTo>
                      <a:pt x="479" y="1352"/>
                    </a:lnTo>
                    <a:lnTo>
                      <a:pt x="469" y="1328"/>
                    </a:lnTo>
                    <a:lnTo>
                      <a:pt x="465" y="1303"/>
                    </a:lnTo>
                    <a:lnTo>
                      <a:pt x="465" y="1205"/>
                    </a:lnTo>
                    <a:lnTo>
                      <a:pt x="424" y="1185"/>
                    </a:lnTo>
                    <a:lnTo>
                      <a:pt x="384" y="1161"/>
                    </a:lnTo>
                    <a:lnTo>
                      <a:pt x="347" y="1134"/>
                    </a:lnTo>
                    <a:lnTo>
                      <a:pt x="260" y="1185"/>
                    </a:lnTo>
                    <a:lnTo>
                      <a:pt x="237" y="1193"/>
                    </a:lnTo>
                    <a:lnTo>
                      <a:pt x="212" y="1197"/>
                    </a:lnTo>
                    <a:lnTo>
                      <a:pt x="187" y="1193"/>
                    </a:lnTo>
                    <a:lnTo>
                      <a:pt x="164" y="1185"/>
                    </a:lnTo>
                    <a:lnTo>
                      <a:pt x="145" y="1169"/>
                    </a:lnTo>
                    <a:lnTo>
                      <a:pt x="129" y="1150"/>
                    </a:lnTo>
                    <a:lnTo>
                      <a:pt x="13" y="948"/>
                    </a:lnTo>
                    <a:lnTo>
                      <a:pt x="4" y="928"/>
                    </a:lnTo>
                    <a:lnTo>
                      <a:pt x="0" y="907"/>
                    </a:lnTo>
                    <a:lnTo>
                      <a:pt x="2" y="886"/>
                    </a:lnTo>
                    <a:lnTo>
                      <a:pt x="7" y="866"/>
                    </a:lnTo>
                    <a:lnTo>
                      <a:pt x="17" y="847"/>
                    </a:lnTo>
                    <a:lnTo>
                      <a:pt x="30" y="831"/>
                    </a:lnTo>
                    <a:lnTo>
                      <a:pt x="48" y="817"/>
                    </a:lnTo>
                    <a:lnTo>
                      <a:pt x="136" y="767"/>
                    </a:lnTo>
                    <a:lnTo>
                      <a:pt x="131" y="734"/>
                    </a:lnTo>
                    <a:lnTo>
                      <a:pt x="129" y="699"/>
                    </a:lnTo>
                    <a:lnTo>
                      <a:pt x="131" y="665"/>
                    </a:lnTo>
                    <a:lnTo>
                      <a:pt x="136" y="630"/>
                    </a:lnTo>
                    <a:lnTo>
                      <a:pt x="48" y="581"/>
                    </a:lnTo>
                    <a:lnTo>
                      <a:pt x="30" y="567"/>
                    </a:lnTo>
                    <a:lnTo>
                      <a:pt x="17" y="551"/>
                    </a:lnTo>
                    <a:lnTo>
                      <a:pt x="7" y="532"/>
                    </a:lnTo>
                    <a:lnTo>
                      <a:pt x="2" y="512"/>
                    </a:lnTo>
                    <a:lnTo>
                      <a:pt x="0" y="491"/>
                    </a:lnTo>
                    <a:lnTo>
                      <a:pt x="4" y="470"/>
                    </a:lnTo>
                    <a:lnTo>
                      <a:pt x="13" y="450"/>
                    </a:lnTo>
                    <a:lnTo>
                      <a:pt x="129" y="249"/>
                    </a:lnTo>
                    <a:lnTo>
                      <a:pt x="145" y="229"/>
                    </a:lnTo>
                    <a:lnTo>
                      <a:pt x="164" y="214"/>
                    </a:lnTo>
                    <a:lnTo>
                      <a:pt x="187" y="204"/>
                    </a:lnTo>
                    <a:lnTo>
                      <a:pt x="212" y="201"/>
                    </a:lnTo>
                    <a:lnTo>
                      <a:pt x="237" y="204"/>
                    </a:lnTo>
                    <a:lnTo>
                      <a:pt x="260" y="214"/>
                    </a:lnTo>
                    <a:lnTo>
                      <a:pt x="347" y="264"/>
                    </a:lnTo>
                    <a:lnTo>
                      <a:pt x="384" y="238"/>
                    </a:lnTo>
                    <a:lnTo>
                      <a:pt x="424" y="214"/>
                    </a:lnTo>
                    <a:lnTo>
                      <a:pt x="465" y="193"/>
                    </a:lnTo>
                    <a:lnTo>
                      <a:pt x="465" y="95"/>
                    </a:lnTo>
                    <a:lnTo>
                      <a:pt x="469" y="70"/>
                    </a:lnTo>
                    <a:lnTo>
                      <a:pt x="479" y="47"/>
                    </a:lnTo>
                    <a:lnTo>
                      <a:pt x="494" y="27"/>
                    </a:lnTo>
                    <a:lnTo>
                      <a:pt x="513" y="12"/>
                    </a:lnTo>
                    <a:lnTo>
                      <a:pt x="535" y="2"/>
                    </a:lnTo>
                    <a:lnTo>
                      <a:pt x="561" y="0"/>
                    </a:lnTo>
                    <a:close/>
                  </a:path>
                </a:pathLst>
              </a:custGeom>
              <a:grpFill/>
              <a:ln w="0">
                <a:noFill/>
                <a:prstDash val="solid"/>
                <a:round/>
              </a:ln>
            </p:spPr>
            <p:txBody>
              <a:bodyPr vert="horz" wrap="square" lIns="91440" tIns="45720" rIns="91440" bIns="45720" numCol="1" anchor="t" anchorCtr="0" compatLnSpc="1"/>
              <a:lstStyle/>
              <a:p>
                <a:endParaRPr lang="en-US"/>
              </a:p>
            </p:txBody>
          </p:sp>
        </p:grpSp>
      </p:grpSp>
      <p:sp>
        <p:nvSpPr>
          <p:cNvPr id="2" name="矩形 1"/>
          <p:cNvSpPr/>
          <p:nvPr/>
        </p:nvSpPr>
        <p:spPr>
          <a:xfrm>
            <a:off x="4261485" y="319218"/>
            <a:ext cx="5440680" cy="798830"/>
          </a:xfrm>
          <a:prstGeom prst="rect">
            <a:avLst/>
          </a:prstGeom>
        </p:spPr>
        <p:txBody>
          <a:bodyPr wrap="none">
            <a:spAutoFit/>
          </a:bodyPr>
          <a:p>
            <a:pPr algn="ctr"/>
            <a:r>
              <a:rPr lang="zh-CN" altLang="en-US" sz="4600" dirty="0">
                <a:solidFill>
                  <a:schemeClr val="bg1"/>
                </a:solidFill>
                <a:latin typeface="微软雅黑 Light" panose="020B0502040204020203" pitchFamily="34" charset="-122"/>
                <a:ea typeface="微软雅黑 Light" panose="020B0502040204020203" pitchFamily="34" charset="-122"/>
              </a:rPr>
              <a:t>培养良好的</a:t>
            </a:r>
            <a:r>
              <a:rPr lang="zh-CN" altLang="en-US" sz="4600" dirty="0">
                <a:solidFill>
                  <a:schemeClr val="bg1"/>
                </a:solidFill>
                <a:latin typeface="微软雅黑 Light" panose="020B0502040204020203" pitchFamily="34" charset="-122"/>
                <a:ea typeface="微软雅黑 Light" panose="020B0502040204020203" pitchFamily="34" charset="-122"/>
              </a:rPr>
              <a:t>上网习惯</a:t>
            </a:r>
            <a:endParaRPr lang="zh-CN" altLang="en-US" sz="4600" dirty="0">
              <a:solidFill>
                <a:schemeClr val="bg1"/>
              </a:solidFill>
              <a:latin typeface="微软雅黑 Light" panose="020B0502040204020203" pitchFamily="34" charset="-122"/>
              <a:ea typeface="微软雅黑 Light" panose="020B0502040204020203" pitchFamily="34" charset="-122"/>
            </a:endParaRPr>
          </a:p>
        </p:txBody>
      </p:sp>
      <p:grpSp>
        <p:nvGrpSpPr>
          <p:cNvPr id="3" name="组合 2"/>
          <p:cNvGrpSpPr/>
          <p:nvPr/>
        </p:nvGrpSpPr>
        <p:grpSpPr>
          <a:xfrm>
            <a:off x="2223770" y="85725"/>
            <a:ext cx="1118870" cy="1258570"/>
            <a:chOff x="4582" y="1056"/>
            <a:chExt cx="1762" cy="1982"/>
          </a:xfrm>
        </p:grpSpPr>
        <p:sp>
          <p:nvSpPr>
            <p:cNvPr id="4" name="Freeform 16"/>
            <p:cNvSpPr/>
            <p:nvPr/>
          </p:nvSpPr>
          <p:spPr bwMode="auto">
            <a:xfrm rot="10800000" flipV="1">
              <a:off x="4582" y="1056"/>
              <a:ext cx="1762" cy="1983"/>
            </a:xfrm>
            <a:custGeom>
              <a:avLst/>
              <a:gdLst>
                <a:gd name="T0" fmla="*/ 0 w 266"/>
                <a:gd name="T1" fmla="*/ 90 h 300"/>
                <a:gd name="T2" fmla="*/ 0 w 266"/>
                <a:gd name="T3" fmla="*/ 209 h 300"/>
                <a:gd name="T4" fmla="*/ 15 w 266"/>
                <a:gd name="T5" fmla="*/ 235 h 300"/>
                <a:gd name="T6" fmla="*/ 118 w 266"/>
                <a:gd name="T7" fmla="*/ 295 h 300"/>
                <a:gd name="T8" fmla="*/ 148 w 266"/>
                <a:gd name="T9" fmla="*/ 295 h 300"/>
                <a:gd name="T10" fmla="*/ 251 w 266"/>
                <a:gd name="T11" fmla="*/ 235 h 300"/>
                <a:gd name="T12" fmla="*/ 266 w 266"/>
                <a:gd name="T13" fmla="*/ 209 h 300"/>
                <a:gd name="T14" fmla="*/ 266 w 266"/>
                <a:gd name="T15" fmla="*/ 90 h 300"/>
                <a:gd name="T16" fmla="*/ 251 w 266"/>
                <a:gd name="T17" fmla="*/ 65 h 300"/>
                <a:gd name="T18" fmla="*/ 148 w 266"/>
                <a:gd name="T19" fmla="*/ 5 h 300"/>
                <a:gd name="T20" fmla="*/ 118 w 266"/>
                <a:gd name="T21" fmla="*/ 5 h 300"/>
                <a:gd name="T22" fmla="*/ 15 w 266"/>
                <a:gd name="T23" fmla="*/ 65 h 300"/>
                <a:gd name="T24" fmla="*/ 0 w 266"/>
                <a:gd name="T25" fmla="*/ 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6" h="300">
                  <a:moveTo>
                    <a:pt x="0" y="90"/>
                  </a:moveTo>
                  <a:cubicBezTo>
                    <a:pt x="0" y="209"/>
                    <a:pt x="0" y="209"/>
                    <a:pt x="0" y="209"/>
                  </a:cubicBezTo>
                  <a:cubicBezTo>
                    <a:pt x="0" y="220"/>
                    <a:pt x="6" y="230"/>
                    <a:pt x="15" y="235"/>
                  </a:cubicBezTo>
                  <a:cubicBezTo>
                    <a:pt x="118" y="295"/>
                    <a:pt x="118" y="295"/>
                    <a:pt x="118" y="295"/>
                  </a:cubicBezTo>
                  <a:cubicBezTo>
                    <a:pt x="127" y="300"/>
                    <a:pt x="138" y="300"/>
                    <a:pt x="148" y="295"/>
                  </a:cubicBezTo>
                  <a:cubicBezTo>
                    <a:pt x="251" y="235"/>
                    <a:pt x="251" y="235"/>
                    <a:pt x="251" y="235"/>
                  </a:cubicBezTo>
                  <a:cubicBezTo>
                    <a:pt x="260" y="230"/>
                    <a:pt x="266" y="220"/>
                    <a:pt x="266" y="209"/>
                  </a:cubicBezTo>
                  <a:cubicBezTo>
                    <a:pt x="266" y="90"/>
                    <a:pt x="266" y="90"/>
                    <a:pt x="266" y="90"/>
                  </a:cubicBezTo>
                  <a:cubicBezTo>
                    <a:pt x="266" y="80"/>
                    <a:pt x="260" y="70"/>
                    <a:pt x="251" y="65"/>
                  </a:cubicBezTo>
                  <a:cubicBezTo>
                    <a:pt x="148" y="5"/>
                    <a:pt x="148" y="5"/>
                    <a:pt x="148" y="5"/>
                  </a:cubicBezTo>
                  <a:cubicBezTo>
                    <a:pt x="138" y="0"/>
                    <a:pt x="127" y="0"/>
                    <a:pt x="118" y="5"/>
                  </a:cubicBezTo>
                  <a:cubicBezTo>
                    <a:pt x="15" y="65"/>
                    <a:pt x="15" y="65"/>
                    <a:pt x="15" y="65"/>
                  </a:cubicBezTo>
                  <a:cubicBezTo>
                    <a:pt x="6" y="70"/>
                    <a:pt x="0" y="80"/>
                    <a:pt x="0" y="90"/>
                  </a:cubicBezTo>
                </a:path>
              </a:pathLst>
            </a:custGeom>
            <a:gradFill flip="none" rotWithShape="1">
              <a:gsLst>
                <a:gs pos="9000">
                  <a:srgbClr val="00A8FF">
                    <a:shade val="30000"/>
                    <a:satMod val="115000"/>
                  </a:srgbClr>
                </a:gs>
                <a:gs pos="100000">
                  <a:srgbClr val="00E6D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600">
                <a:solidFill>
                  <a:schemeClr val="lt1"/>
                </a:solidFill>
                <a:latin typeface="微软雅黑 Light" panose="020B0502040204020203" pitchFamily="34" charset="-122"/>
                <a:ea typeface="微软雅黑 Light" panose="020B0502040204020203" pitchFamily="34" charset="-122"/>
              </a:endParaRPr>
            </a:p>
          </p:txBody>
        </p:sp>
        <p:grpSp>
          <p:nvGrpSpPr>
            <p:cNvPr id="5" name="Group 758"/>
            <p:cNvGrpSpPr/>
            <p:nvPr/>
          </p:nvGrpSpPr>
          <p:grpSpPr>
            <a:xfrm>
              <a:off x="5129" y="1660"/>
              <a:ext cx="666" cy="658"/>
              <a:chOff x="819150" y="-1422400"/>
              <a:chExt cx="766763" cy="757237"/>
            </a:xfrm>
            <a:solidFill>
              <a:schemeClr val="bg1"/>
            </a:solidFill>
          </p:grpSpPr>
          <p:sp>
            <p:nvSpPr>
              <p:cNvPr id="9" name="Freeform 590"/>
              <p:cNvSpPr>
                <a:spLocks noEditPoints="1"/>
              </p:cNvSpPr>
              <p:nvPr/>
            </p:nvSpPr>
            <p:spPr bwMode="auto">
              <a:xfrm>
                <a:off x="1168400" y="-1077913"/>
                <a:ext cx="417513" cy="412750"/>
              </a:xfrm>
              <a:custGeom>
                <a:avLst/>
                <a:gdLst>
                  <a:gd name="T0" fmla="*/ 639 w 1839"/>
                  <a:gd name="T1" fmla="*/ 284 h 1819"/>
                  <a:gd name="T2" fmla="*/ 497 w 1839"/>
                  <a:gd name="T3" fmla="*/ 345 h 1819"/>
                  <a:gd name="T4" fmla="*/ 378 w 1839"/>
                  <a:gd name="T5" fmla="*/ 451 h 1819"/>
                  <a:gd name="T6" fmla="*/ 301 w 1839"/>
                  <a:gd name="T7" fmla="*/ 585 h 1819"/>
                  <a:gd name="T8" fmla="*/ 270 w 1839"/>
                  <a:gd name="T9" fmla="*/ 732 h 1819"/>
                  <a:gd name="T10" fmla="*/ 286 w 1839"/>
                  <a:gd name="T11" fmla="*/ 881 h 1819"/>
                  <a:gd name="T12" fmla="*/ 347 w 1839"/>
                  <a:gd name="T13" fmla="*/ 1022 h 1819"/>
                  <a:gd name="T14" fmla="*/ 455 w 1839"/>
                  <a:gd name="T15" fmla="*/ 1140 h 1819"/>
                  <a:gd name="T16" fmla="*/ 591 w 1839"/>
                  <a:gd name="T17" fmla="*/ 1216 h 1819"/>
                  <a:gd name="T18" fmla="*/ 740 w 1839"/>
                  <a:gd name="T19" fmla="*/ 1246 h 1819"/>
                  <a:gd name="T20" fmla="*/ 891 w 1839"/>
                  <a:gd name="T21" fmla="*/ 1231 h 1819"/>
                  <a:gd name="T22" fmla="*/ 1033 w 1839"/>
                  <a:gd name="T23" fmla="*/ 1170 h 1819"/>
                  <a:gd name="T24" fmla="*/ 1152 w 1839"/>
                  <a:gd name="T25" fmla="*/ 1064 h 1819"/>
                  <a:gd name="T26" fmla="*/ 1229 w 1839"/>
                  <a:gd name="T27" fmla="*/ 930 h 1819"/>
                  <a:gd name="T28" fmla="*/ 1260 w 1839"/>
                  <a:gd name="T29" fmla="*/ 782 h 1819"/>
                  <a:gd name="T30" fmla="*/ 1244 w 1839"/>
                  <a:gd name="T31" fmla="*/ 633 h 1819"/>
                  <a:gd name="T32" fmla="*/ 1183 w 1839"/>
                  <a:gd name="T33" fmla="*/ 493 h 1819"/>
                  <a:gd name="T34" fmla="*/ 1076 w 1839"/>
                  <a:gd name="T35" fmla="*/ 375 h 1819"/>
                  <a:gd name="T36" fmla="*/ 939 w 1839"/>
                  <a:gd name="T37" fmla="*/ 299 h 1819"/>
                  <a:gd name="T38" fmla="*/ 790 w 1839"/>
                  <a:gd name="T39" fmla="*/ 268 h 1819"/>
                  <a:gd name="T40" fmla="*/ 858 w 1839"/>
                  <a:gd name="T41" fmla="*/ 6 h 1819"/>
                  <a:gd name="T42" fmla="*/ 1038 w 1839"/>
                  <a:gd name="T43" fmla="*/ 49 h 1819"/>
                  <a:gd name="T44" fmla="*/ 1207 w 1839"/>
                  <a:gd name="T45" fmla="*/ 138 h 1819"/>
                  <a:gd name="T46" fmla="*/ 1350 w 1839"/>
                  <a:gd name="T47" fmla="*/ 268 h 1819"/>
                  <a:gd name="T48" fmla="*/ 1454 w 1839"/>
                  <a:gd name="T49" fmla="*/ 425 h 1819"/>
                  <a:gd name="T50" fmla="*/ 1513 w 1839"/>
                  <a:gd name="T51" fmla="*/ 598 h 1819"/>
                  <a:gd name="T52" fmla="*/ 1530 w 1839"/>
                  <a:gd name="T53" fmla="*/ 778 h 1819"/>
                  <a:gd name="T54" fmla="*/ 1502 w 1839"/>
                  <a:gd name="T55" fmla="*/ 956 h 1819"/>
                  <a:gd name="T56" fmla="*/ 1760 w 1839"/>
                  <a:gd name="T57" fmla="*/ 1368 h 1819"/>
                  <a:gd name="T58" fmla="*/ 1818 w 1839"/>
                  <a:gd name="T59" fmla="*/ 1454 h 1819"/>
                  <a:gd name="T60" fmla="*/ 1839 w 1839"/>
                  <a:gd name="T61" fmla="*/ 1555 h 1819"/>
                  <a:gd name="T62" fmla="*/ 1818 w 1839"/>
                  <a:gd name="T63" fmla="*/ 1656 h 1819"/>
                  <a:gd name="T64" fmla="*/ 1760 w 1839"/>
                  <a:gd name="T65" fmla="*/ 1743 h 1819"/>
                  <a:gd name="T66" fmla="*/ 1663 w 1839"/>
                  <a:gd name="T67" fmla="*/ 1804 h 1819"/>
                  <a:gd name="T68" fmla="*/ 1553 w 1839"/>
                  <a:gd name="T69" fmla="*/ 1819 h 1819"/>
                  <a:gd name="T70" fmla="*/ 1445 w 1839"/>
                  <a:gd name="T71" fmla="*/ 1788 h 1819"/>
                  <a:gd name="T72" fmla="*/ 1082 w 1839"/>
                  <a:gd name="T73" fmla="*/ 1446 h 1819"/>
                  <a:gd name="T74" fmla="*/ 907 w 1839"/>
                  <a:gd name="T75" fmla="*/ 1501 h 1819"/>
                  <a:gd name="T76" fmla="*/ 725 w 1839"/>
                  <a:gd name="T77" fmla="*/ 1513 h 1819"/>
                  <a:gd name="T78" fmla="*/ 545 w 1839"/>
                  <a:gd name="T79" fmla="*/ 1482 h 1819"/>
                  <a:gd name="T80" fmla="*/ 375 w 1839"/>
                  <a:gd name="T81" fmla="*/ 1409 h 1819"/>
                  <a:gd name="T82" fmla="*/ 224 w 1839"/>
                  <a:gd name="T83" fmla="*/ 1293 h 1819"/>
                  <a:gd name="T84" fmla="*/ 105 w 1839"/>
                  <a:gd name="T85" fmla="*/ 1141 h 1819"/>
                  <a:gd name="T86" fmla="*/ 30 w 1839"/>
                  <a:gd name="T87" fmla="*/ 970 h 1819"/>
                  <a:gd name="T88" fmla="*/ 0 w 1839"/>
                  <a:gd name="T89" fmla="*/ 787 h 1819"/>
                  <a:gd name="T90" fmla="*/ 15 w 1839"/>
                  <a:gd name="T91" fmla="*/ 604 h 1819"/>
                  <a:gd name="T92" fmla="*/ 74 w 1839"/>
                  <a:gd name="T93" fmla="*/ 429 h 1819"/>
                  <a:gd name="T94" fmla="*/ 179 w 1839"/>
                  <a:gd name="T95" fmla="*/ 270 h 1819"/>
                  <a:gd name="T96" fmla="*/ 323 w 1839"/>
                  <a:gd name="T97" fmla="*/ 138 h 1819"/>
                  <a:gd name="T98" fmla="*/ 491 w 1839"/>
                  <a:gd name="T99" fmla="*/ 49 h 1819"/>
                  <a:gd name="T100" fmla="*/ 672 w 1839"/>
                  <a:gd name="T101" fmla="*/ 6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39" h="1819">
                    <a:moveTo>
                      <a:pt x="740" y="268"/>
                    </a:moveTo>
                    <a:lnTo>
                      <a:pt x="689" y="273"/>
                    </a:lnTo>
                    <a:lnTo>
                      <a:pt x="639" y="284"/>
                    </a:lnTo>
                    <a:lnTo>
                      <a:pt x="591" y="299"/>
                    </a:lnTo>
                    <a:lnTo>
                      <a:pt x="544" y="319"/>
                    </a:lnTo>
                    <a:lnTo>
                      <a:pt x="497" y="345"/>
                    </a:lnTo>
                    <a:lnTo>
                      <a:pt x="455" y="375"/>
                    </a:lnTo>
                    <a:lnTo>
                      <a:pt x="415" y="410"/>
                    </a:lnTo>
                    <a:lnTo>
                      <a:pt x="378" y="451"/>
                    </a:lnTo>
                    <a:lnTo>
                      <a:pt x="347" y="493"/>
                    </a:lnTo>
                    <a:lnTo>
                      <a:pt x="322" y="538"/>
                    </a:lnTo>
                    <a:lnTo>
                      <a:pt x="301" y="585"/>
                    </a:lnTo>
                    <a:lnTo>
                      <a:pt x="286" y="633"/>
                    </a:lnTo>
                    <a:lnTo>
                      <a:pt x="276" y="682"/>
                    </a:lnTo>
                    <a:lnTo>
                      <a:pt x="270" y="732"/>
                    </a:lnTo>
                    <a:lnTo>
                      <a:pt x="270" y="782"/>
                    </a:lnTo>
                    <a:lnTo>
                      <a:pt x="276" y="832"/>
                    </a:lnTo>
                    <a:lnTo>
                      <a:pt x="286" y="881"/>
                    </a:lnTo>
                    <a:lnTo>
                      <a:pt x="301" y="930"/>
                    </a:lnTo>
                    <a:lnTo>
                      <a:pt x="322" y="977"/>
                    </a:lnTo>
                    <a:lnTo>
                      <a:pt x="347" y="1022"/>
                    </a:lnTo>
                    <a:lnTo>
                      <a:pt x="378" y="1064"/>
                    </a:lnTo>
                    <a:lnTo>
                      <a:pt x="415" y="1104"/>
                    </a:lnTo>
                    <a:lnTo>
                      <a:pt x="455" y="1140"/>
                    </a:lnTo>
                    <a:lnTo>
                      <a:pt x="497" y="1170"/>
                    </a:lnTo>
                    <a:lnTo>
                      <a:pt x="544" y="1195"/>
                    </a:lnTo>
                    <a:lnTo>
                      <a:pt x="591" y="1216"/>
                    </a:lnTo>
                    <a:lnTo>
                      <a:pt x="639" y="1231"/>
                    </a:lnTo>
                    <a:lnTo>
                      <a:pt x="689" y="1241"/>
                    </a:lnTo>
                    <a:lnTo>
                      <a:pt x="740" y="1246"/>
                    </a:lnTo>
                    <a:lnTo>
                      <a:pt x="790" y="1246"/>
                    </a:lnTo>
                    <a:lnTo>
                      <a:pt x="841" y="1241"/>
                    </a:lnTo>
                    <a:lnTo>
                      <a:pt x="891" y="1231"/>
                    </a:lnTo>
                    <a:lnTo>
                      <a:pt x="939" y="1216"/>
                    </a:lnTo>
                    <a:lnTo>
                      <a:pt x="986" y="1195"/>
                    </a:lnTo>
                    <a:lnTo>
                      <a:pt x="1033" y="1170"/>
                    </a:lnTo>
                    <a:lnTo>
                      <a:pt x="1076" y="1140"/>
                    </a:lnTo>
                    <a:lnTo>
                      <a:pt x="1115" y="1104"/>
                    </a:lnTo>
                    <a:lnTo>
                      <a:pt x="1152" y="1064"/>
                    </a:lnTo>
                    <a:lnTo>
                      <a:pt x="1183" y="1022"/>
                    </a:lnTo>
                    <a:lnTo>
                      <a:pt x="1208" y="977"/>
                    </a:lnTo>
                    <a:lnTo>
                      <a:pt x="1229" y="930"/>
                    </a:lnTo>
                    <a:lnTo>
                      <a:pt x="1244" y="881"/>
                    </a:lnTo>
                    <a:lnTo>
                      <a:pt x="1254" y="832"/>
                    </a:lnTo>
                    <a:lnTo>
                      <a:pt x="1260" y="782"/>
                    </a:lnTo>
                    <a:lnTo>
                      <a:pt x="1260" y="732"/>
                    </a:lnTo>
                    <a:lnTo>
                      <a:pt x="1254" y="682"/>
                    </a:lnTo>
                    <a:lnTo>
                      <a:pt x="1244" y="633"/>
                    </a:lnTo>
                    <a:lnTo>
                      <a:pt x="1229" y="585"/>
                    </a:lnTo>
                    <a:lnTo>
                      <a:pt x="1208" y="538"/>
                    </a:lnTo>
                    <a:lnTo>
                      <a:pt x="1183" y="493"/>
                    </a:lnTo>
                    <a:lnTo>
                      <a:pt x="1152" y="451"/>
                    </a:lnTo>
                    <a:lnTo>
                      <a:pt x="1115" y="410"/>
                    </a:lnTo>
                    <a:lnTo>
                      <a:pt x="1076" y="375"/>
                    </a:lnTo>
                    <a:lnTo>
                      <a:pt x="1033" y="345"/>
                    </a:lnTo>
                    <a:lnTo>
                      <a:pt x="986" y="319"/>
                    </a:lnTo>
                    <a:lnTo>
                      <a:pt x="939" y="299"/>
                    </a:lnTo>
                    <a:lnTo>
                      <a:pt x="891" y="284"/>
                    </a:lnTo>
                    <a:lnTo>
                      <a:pt x="841" y="273"/>
                    </a:lnTo>
                    <a:lnTo>
                      <a:pt x="790" y="268"/>
                    </a:lnTo>
                    <a:lnTo>
                      <a:pt x="740" y="268"/>
                    </a:lnTo>
                    <a:close/>
                    <a:moveTo>
                      <a:pt x="796" y="0"/>
                    </a:moveTo>
                    <a:lnTo>
                      <a:pt x="858" y="6"/>
                    </a:lnTo>
                    <a:lnTo>
                      <a:pt x="919" y="16"/>
                    </a:lnTo>
                    <a:lnTo>
                      <a:pt x="980" y="30"/>
                    </a:lnTo>
                    <a:lnTo>
                      <a:pt x="1038" y="49"/>
                    </a:lnTo>
                    <a:lnTo>
                      <a:pt x="1097" y="74"/>
                    </a:lnTo>
                    <a:lnTo>
                      <a:pt x="1153" y="104"/>
                    </a:lnTo>
                    <a:lnTo>
                      <a:pt x="1207" y="138"/>
                    </a:lnTo>
                    <a:lnTo>
                      <a:pt x="1257" y="177"/>
                    </a:lnTo>
                    <a:lnTo>
                      <a:pt x="1306" y="221"/>
                    </a:lnTo>
                    <a:lnTo>
                      <a:pt x="1350" y="268"/>
                    </a:lnTo>
                    <a:lnTo>
                      <a:pt x="1390" y="319"/>
                    </a:lnTo>
                    <a:lnTo>
                      <a:pt x="1424" y="371"/>
                    </a:lnTo>
                    <a:lnTo>
                      <a:pt x="1454" y="425"/>
                    </a:lnTo>
                    <a:lnTo>
                      <a:pt x="1478" y="481"/>
                    </a:lnTo>
                    <a:lnTo>
                      <a:pt x="1498" y="539"/>
                    </a:lnTo>
                    <a:lnTo>
                      <a:pt x="1513" y="598"/>
                    </a:lnTo>
                    <a:lnTo>
                      <a:pt x="1523" y="658"/>
                    </a:lnTo>
                    <a:lnTo>
                      <a:pt x="1528" y="718"/>
                    </a:lnTo>
                    <a:lnTo>
                      <a:pt x="1530" y="778"/>
                    </a:lnTo>
                    <a:lnTo>
                      <a:pt x="1525" y="838"/>
                    </a:lnTo>
                    <a:lnTo>
                      <a:pt x="1516" y="898"/>
                    </a:lnTo>
                    <a:lnTo>
                      <a:pt x="1502" y="956"/>
                    </a:lnTo>
                    <a:lnTo>
                      <a:pt x="1483" y="1014"/>
                    </a:lnTo>
                    <a:lnTo>
                      <a:pt x="1460" y="1071"/>
                    </a:lnTo>
                    <a:lnTo>
                      <a:pt x="1760" y="1368"/>
                    </a:lnTo>
                    <a:lnTo>
                      <a:pt x="1784" y="1394"/>
                    </a:lnTo>
                    <a:lnTo>
                      <a:pt x="1803" y="1423"/>
                    </a:lnTo>
                    <a:lnTo>
                      <a:pt x="1818" y="1454"/>
                    </a:lnTo>
                    <a:lnTo>
                      <a:pt x="1830" y="1486"/>
                    </a:lnTo>
                    <a:lnTo>
                      <a:pt x="1837" y="1520"/>
                    </a:lnTo>
                    <a:lnTo>
                      <a:pt x="1839" y="1555"/>
                    </a:lnTo>
                    <a:lnTo>
                      <a:pt x="1837" y="1590"/>
                    </a:lnTo>
                    <a:lnTo>
                      <a:pt x="1830" y="1624"/>
                    </a:lnTo>
                    <a:lnTo>
                      <a:pt x="1818" y="1656"/>
                    </a:lnTo>
                    <a:lnTo>
                      <a:pt x="1803" y="1687"/>
                    </a:lnTo>
                    <a:lnTo>
                      <a:pt x="1784" y="1716"/>
                    </a:lnTo>
                    <a:lnTo>
                      <a:pt x="1760" y="1743"/>
                    </a:lnTo>
                    <a:lnTo>
                      <a:pt x="1730" y="1768"/>
                    </a:lnTo>
                    <a:lnTo>
                      <a:pt x="1698" y="1788"/>
                    </a:lnTo>
                    <a:lnTo>
                      <a:pt x="1663" y="1804"/>
                    </a:lnTo>
                    <a:lnTo>
                      <a:pt x="1626" y="1815"/>
                    </a:lnTo>
                    <a:lnTo>
                      <a:pt x="1590" y="1819"/>
                    </a:lnTo>
                    <a:lnTo>
                      <a:pt x="1553" y="1819"/>
                    </a:lnTo>
                    <a:lnTo>
                      <a:pt x="1515" y="1815"/>
                    </a:lnTo>
                    <a:lnTo>
                      <a:pt x="1479" y="1804"/>
                    </a:lnTo>
                    <a:lnTo>
                      <a:pt x="1445" y="1788"/>
                    </a:lnTo>
                    <a:lnTo>
                      <a:pt x="1412" y="1768"/>
                    </a:lnTo>
                    <a:lnTo>
                      <a:pt x="1382" y="1743"/>
                    </a:lnTo>
                    <a:lnTo>
                      <a:pt x="1082" y="1446"/>
                    </a:lnTo>
                    <a:lnTo>
                      <a:pt x="1025" y="1469"/>
                    </a:lnTo>
                    <a:lnTo>
                      <a:pt x="967" y="1487"/>
                    </a:lnTo>
                    <a:lnTo>
                      <a:pt x="907" y="1501"/>
                    </a:lnTo>
                    <a:lnTo>
                      <a:pt x="847" y="1509"/>
                    </a:lnTo>
                    <a:lnTo>
                      <a:pt x="786" y="1514"/>
                    </a:lnTo>
                    <a:lnTo>
                      <a:pt x="725" y="1513"/>
                    </a:lnTo>
                    <a:lnTo>
                      <a:pt x="665" y="1508"/>
                    </a:lnTo>
                    <a:lnTo>
                      <a:pt x="604" y="1497"/>
                    </a:lnTo>
                    <a:lnTo>
                      <a:pt x="545" y="1482"/>
                    </a:lnTo>
                    <a:lnTo>
                      <a:pt x="486" y="1462"/>
                    </a:lnTo>
                    <a:lnTo>
                      <a:pt x="430" y="1438"/>
                    </a:lnTo>
                    <a:lnTo>
                      <a:pt x="375" y="1409"/>
                    </a:lnTo>
                    <a:lnTo>
                      <a:pt x="322" y="1375"/>
                    </a:lnTo>
                    <a:lnTo>
                      <a:pt x="271" y="1336"/>
                    </a:lnTo>
                    <a:lnTo>
                      <a:pt x="224" y="1293"/>
                    </a:lnTo>
                    <a:lnTo>
                      <a:pt x="179" y="1244"/>
                    </a:lnTo>
                    <a:lnTo>
                      <a:pt x="139" y="1194"/>
                    </a:lnTo>
                    <a:lnTo>
                      <a:pt x="105" y="1141"/>
                    </a:lnTo>
                    <a:lnTo>
                      <a:pt x="75" y="1085"/>
                    </a:lnTo>
                    <a:lnTo>
                      <a:pt x="50" y="1027"/>
                    </a:lnTo>
                    <a:lnTo>
                      <a:pt x="30" y="970"/>
                    </a:lnTo>
                    <a:lnTo>
                      <a:pt x="15" y="910"/>
                    </a:lnTo>
                    <a:lnTo>
                      <a:pt x="5" y="849"/>
                    </a:lnTo>
                    <a:lnTo>
                      <a:pt x="0" y="787"/>
                    </a:lnTo>
                    <a:lnTo>
                      <a:pt x="0" y="726"/>
                    </a:lnTo>
                    <a:lnTo>
                      <a:pt x="5" y="665"/>
                    </a:lnTo>
                    <a:lnTo>
                      <a:pt x="15" y="604"/>
                    </a:lnTo>
                    <a:lnTo>
                      <a:pt x="30" y="545"/>
                    </a:lnTo>
                    <a:lnTo>
                      <a:pt x="50" y="487"/>
                    </a:lnTo>
                    <a:lnTo>
                      <a:pt x="74" y="429"/>
                    </a:lnTo>
                    <a:lnTo>
                      <a:pt x="104" y="374"/>
                    </a:lnTo>
                    <a:lnTo>
                      <a:pt x="139" y="321"/>
                    </a:lnTo>
                    <a:lnTo>
                      <a:pt x="179" y="270"/>
                    </a:lnTo>
                    <a:lnTo>
                      <a:pt x="223" y="222"/>
                    </a:lnTo>
                    <a:lnTo>
                      <a:pt x="271" y="177"/>
                    </a:lnTo>
                    <a:lnTo>
                      <a:pt x="323" y="138"/>
                    </a:lnTo>
                    <a:lnTo>
                      <a:pt x="377" y="104"/>
                    </a:lnTo>
                    <a:lnTo>
                      <a:pt x="433" y="74"/>
                    </a:lnTo>
                    <a:lnTo>
                      <a:pt x="491" y="49"/>
                    </a:lnTo>
                    <a:lnTo>
                      <a:pt x="550" y="30"/>
                    </a:lnTo>
                    <a:lnTo>
                      <a:pt x="611" y="16"/>
                    </a:lnTo>
                    <a:lnTo>
                      <a:pt x="672" y="6"/>
                    </a:lnTo>
                    <a:lnTo>
                      <a:pt x="734" y="0"/>
                    </a:lnTo>
                    <a:lnTo>
                      <a:pt x="796" y="0"/>
                    </a:lnTo>
                    <a:close/>
                  </a:path>
                </a:pathLst>
              </a:custGeom>
              <a:grpFill/>
              <a:ln w="0">
                <a:noFill/>
                <a:prstDash val="solid"/>
                <a:round/>
              </a:ln>
            </p:spPr>
            <p:txBody>
              <a:bodyPr vert="horz" wrap="square" lIns="91440" tIns="45720" rIns="91440" bIns="45720" numCol="1" anchor="t" anchorCtr="0" compatLnSpc="1"/>
              <a:p>
                <a:endParaRPr lang="en-US"/>
              </a:p>
            </p:txBody>
          </p:sp>
          <p:sp>
            <p:nvSpPr>
              <p:cNvPr id="11" name="Freeform 591"/>
              <p:cNvSpPr/>
              <p:nvPr/>
            </p:nvSpPr>
            <p:spPr bwMode="auto">
              <a:xfrm>
                <a:off x="1204913" y="-1346200"/>
                <a:ext cx="374650" cy="474663"/>
              </a:xfrm>
              <a:custGeom>
                <a:avLst/>
                <a:gdLst>
                  <a:gd name="T0" fmla="*/ 503 w 1655"/>
                  <a:gd name="T1" fmla="*/ 30 h 2089"/>
                  <a:gd name="T2" fmla="*/ 679 w 1655"/>
                  <a:gd name="T3" fmla="*/ 255 h 2089"/>
                  <a:gd name="T4" fmla="*/ 922 w 1655"/>
                  <a:gd name="T5" fmla="*/ 543 h 2089"/>
                  <a:gd name="T6" fmla="*/ 1053 w 1655"/>
                  <a:gd name="T7" fmla="*/ 442 h 2089"/>
                  <a:gd name="T8" fmla="*/ 1370 w 1655"/>
                  <a:gd name="T9" fmla="*/ 402 h 2089"/>
                  <a:gd name="T10" fmla="*/ 1470 w 1655"/>
                  <a:gd name="T11" fmla="*/ 566 h 2089"/>
                  <a:gd name="T12" fmla="*/ 1548 w 1655"/>
                  <a:gd name="T13" fmla="*/ 743 h 2089"/>
                  <a:gd name="T14" fmla="*/ 1606 w 1655"/>
                  <a:gd name="T15" fmla="*/ 929 h 2089"/>
                  <a:gd name="T16" fmla="*/ 1643 w 1655"/>
                  <a:gd name="T17" fmla="*/ 1125 h 2089"/>
                  <a:gd name="T18" fmla="*/ 1655 w 1655"/>
                  <a:gd name="T19" fmla="*/ 1326 h 2089"/>
                  <a:gd name="T20" fmla="*/ 1643 w 1655"/>
                  <a:gd name="T21" fmla="*/ 1530 h 2089"/>
                  <a:gd name="T22" fmla="*/ 1605 w 1655"/>
                  <a:gd name="T23" fmla="*/ 1725 h 2089"/>
                  <a:gd name="T24" fmla="*/ 1546 w 1655"/>
                  <a:gd name="T25" fmla="*/ 1913 h 2089"/>
                  <a:gd name="T26" fmla="*/ 1466 w 1655"/>
                  <a:gd name="T27" fmla="*/ 2089 h 2089"/>
                  <a:gd name="T28" fmla="*/ 1480 w 1655"/>
                  <a:gd name="T29" fmla="*/ 1951 h 2089"/>
                  <a:gd name="T30" fmla="*/ 1471 w 1655"/>
                  <a:gd name="T31" fmla="*/ 1814 h 2089"/>
                  <a:gd name="T32" fmla="*/ 1440 w 1655"/>
                  <a:gd name="T33" fmla="*/ 1680 h 2089"/>
                  <a:gd name="T34" fmla="*/ 1389 w 1655"/>
                  <a:gd name="T35" fmla="*/ 1552 h 2089"/>
                  <a:gd name="T36" fmla="*/ 1318 w 1655"/>
                  <a:gd name="T37" fmla="*/ 1433 h 2089"/>
                  <a:gd name="T38" fmla="*/ 1225 w 1655"/>
                  <a:gd name="T39" fmla="*/ 1325 h 2089"/>
                  <a:gd name="T40" fmla="*/ 1120 w 1655"/>
                  <a:gd name="T41" fmla="*/ 1237 h 2089"/>
                  <a:gd name="T42" fmla="*/ 1004 w 1655"/>
                  <a:gd name="T43" fmla="*/ 1166 h 2089"/>
                  <a:gd name="T44" fmla="*/ 878 w 1655"/>
                  <a:gd name="T45" fmla="*/ 1115 h 2089"/>
                  <a:gd name="T46" fmla="*/ 746 w 1655"/>
                  <a:gd name="T47" fmla="*/ 1083 h 2089"/>
                  <a:gd name="T48" fmla="*/ 607 w 1655"/>
                  <a:gd name="T49" fmla="*/ 1072 h 2089"/>
                  <a:gd name="T50" fmla="*/ 456 w 1655"/>
                  <a:gd name="T51" fmla="*/ 1085 h 2089"/>
                  <a:gd name="T52" fmla="*/ 311 w 1655"/>
                  <a:gd name="T53" fmla="*/ 1123 h 2089"/>
                  <a:gd name="T54" fmla="*/ 175 w 1655"/>
                  <a:gd name="T55" fmla="*/ 1186 h 2089"/>
                  <a:gd name="T56" fmla="*/ 648 w 1655"/>
                  <a:gd name="T57" fmla="*/ 815 h 2089"/>
                  <a:gd name="T58" fmla="*/ 824 w 1655"/>
                  <a:gd name="T59" fmla="*/ 757 h 2089"/>
                  <a:gd name="T60" fmla="*/ 549 w 1655"/>
                  <a:gd name="T61" fmla="*/ 408 h 2089"/>
                  <a:gd name="T62" fmla="*/ 370 w 1655"/>
                  <a:gd name="T63" fmla="*/ 368 h 2089"/>
                  <a:gd name="T64" fmla="*/ 192 w 1655"/>
                  <a:gd name="T65" fmla="*/ 521 h 2089"/>
                  <a:gd name="T66" fmla="*/ 0 w 1655"/>
                  <a:gd name="T67" fmla="*/ 377 h 2089"/>
                  <a:gd name="T68" fmla="*/ 182 w 1655"/>
                  <a:gd name="T69" fmla="*/ 152 h 2089"/>
                  <a:gd name="T70" fmla="*/ 315 w 1655"/>
                  <a:gd name="T71" fmla="*/ 290 h 2089"/>
                  <a:gd name="T72" fmla="*/ 488 w 1655"/>
                  <a:gd name="T73" fmla="*/ 353 h 2089"/>
                  <a:gd name="T74" fmla="*/ 497 w 1655"/>
                  <a:gd name="T75" fmla="*/ 221 h 2089"/>
                  <a:gd name="T76" fmla="*/ 346 w 1655"/>
                  <a:gd name="T77" fmla="*/ 0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5" h="2089">
                    <a:moveTo>
                      <a:pt x="346" y="0"/>
                    </a:moveTo>
                    <a:lnTo>
                      <a:pt x="503" y="30"/>
                    </a:lnTo>
                    <a:lnTo>
                      <a:pt x="638" y="150"/>
                    </a:lnTo>
                    <a:lnTo>
                      <a:pt x="679" y="255"/>
                    </a:lnTo>
                    <a:lnTo>
                      <a:pt x="709" y="354"/>
                    </a:lnTo>
                    <a:lnTo>
                      <a:pt x="922" y="543"/>
                    </a:lnTo>
                    <a:lnTo>
                      <a:pt x="977" y="561"/>
                    </a:lnTo>
                    <a:lnTo>
                      <a:pt x="1053" y="442"/>
                    </a:lnTo>
                    <a:lnTo>
                      <a:pt x="1321" y="418"/>
                    </a:lnTo>
                    <a:lnTo>
                      <a:pt x="1370" y="402"/>
                    </a:lnTo>
                    <a:lnTo>
                      <a:pt x="1422" y="482"/>
                    </a:lnTo>
                    <a:lnTo>
                      <a:pt x="1470" y="566"/>
                    </a:lnTo>
                    <a:lnTo>
                      <a:pt x="1511" y="654"/>
                    </a:lnTo>
                    <a:lnTo>
                      <a:pt x="1548" y="743"/>
                    </a:lnTo>
                    <a:lnTo>
                      <a:pt x="1580" y="835"/>
                    </a:lnTo>
                    <a:lnTo>
                      <a:pt x="1606" y="929"/>
                    </a:lnTo>
                    <a:lnTo>
                      <a:pt x="1627" y="1025"/>
                    </a:lnTo>
                    <a:lnTo>
                      <a:pt x="1643" y="1125"/>
                    </a:lnTo>
                    <a:lnTo>
                      <a:pt x="1651" y="1225"/>
                    </a:lnTo>
                    <a:lnTo>
                      <a:pt x="1655" y="1326"/>
                    </a:lnTo>
                    <a:lnTo>
                      <a:pt x="1651" y="1429"/>
                    </a:lnTo>
                    <a:lnTo>
                      <a:pt x="1643" y="1530"/>
                    </a:lnTo>
                    <a:lnTo>
                      <a:pt x="1627" y="1628"/>
                    </a:lnTo>
                    <a:lnTo>
                      <a:pt x="1605" y="1725"/>
                    </a:lnTo>
                    <a:lnTo>
                      <a:pt x="1579" y="1820"/>
                    </a:lnTo>
                    <a:lnTo>
                      <a:pt x="1546" y="1913"/>
                    </a:lnTo>
                    <a:lnTo>
                      <a:pt x="1508" y="2002"/>
                    </a:lnTo>
                    <a:lnTo>
                      <a:pt x="1466" y="2089"/>
                    </a:lnTo>
                    <a:lnTo>
                      <a:pt x="1475" y="2021"/>
                    </a:lnTo>
                    <a:lnTo>
                      <a:pt x="1480" y="1951"/>
                    </a:lnTo>
                    <a:lnTo>
                      <a:pt x="1477" y="1882"/>
                    </a:lnTo>
                    <a:lnTo>
                      <a:pt x="1471" y="1814"/>
                    </a:lnTo>
                    <a:lnTo>
                      <a:pt x="1457" y="1746"/>
                    </a:lnTo>
                    <a:lnTo>
                      <a:pt x="1440" y="1680"/>
                    </a:lnTo>
                    <a:lnTo>
                      <a:pt x="1418" y="1615"/>
                    </a:lnTo>
                    <a:lnTo>
                      <a:pt x="1389" y="1552"/>
                    </a:lnTo>
                    <a:lnTo>
                      <a:pt x="1356" y="1491"/>
                    </a:lnTo>
                    <a:lnTo>
                      <a:pt x="1318" y="1433"/>
                    </a:lnTo>
                    <a:lnTo>
                      <a:pt x="1274" y="1378"/>
                    </a:lnTo>
                    <a:lnTo>
                      <a:pt x="1225" y="1325"/>
                    </a:lnTo>
                    <a:lnTo>
                      <a:pt x="1174" y="1279"/>
                    </a:lnTo>
                    <a:lnTo>
                      <a:pt x="1120" y="1237"/>
                    </a:lnTo>
                    <a:lnTo>
                      <a:pt x="1063" y="1199"/>
                    </a:lnTo>
                    <a:lnTo>
                      <a:pt x="1004" y="1166"/>
                    </a:lnTo>
                    <a:lnTo>
                      <a:pt x="942" y="1138"/>
                    </a:lnTo>
                    <a:lnTo>
                      <a:pt x="878" y="1115"/>
                    </a:lnTo>
                    <a:lnTo>
                      <a:pt x="813" y="1096"/>
                    </a:lnTo>
                    <a:lnTo>
                      <a:pt x="746" y="1083"/>
                    </a:lnTo>
                    <a:lnTo>
                      <a:pt x="676" y="1076"/>
                    </a:lnTo>
                    <a:lnTo>
                      <a:pt x="607" y="1072"/>
                    </a:lnTo>
                    <a:lnTo>
                      <a:pt x="531" y="1076"/>
                    </a:lnTo>
                    <a:lnTo>
                      <a:pt x="456" y="1085"/>
                    </a:lnTo>
                    <a:lnTo>
                      <a:pt x="382" y="1102"/>
                    </a:lnTo>
                    <a:lnTo>
                      <a:pt x="311" y="1123"/>
                    </a:lnTo>
                    <a:lnTo>
                      <a:pt x="241" y="1152"/>
                    </a:lnTo>
                    <a:lnTo>
                      <a:pt x="175" y="1186"/>
                    </a:lnTo>
                    <a:lnTo>
                      <a:pt x="370" y="954"/>
                    </a:lnTo>
                    <a:lnTo>
                      <a:pt x="648" y="815"/>
                    </a:lnTo>
                    <a:lnTo>
                      <a:pt x="810" y="836"/>
                    </a:lnTo>
                    <a:lnTo>
                      <a:pt x="824" y="757"/>
                    </a:lnTo>
                    <a:lnTo>
                      <a:pt x="625" y="558"/>
                    </a:lnTo>
                    <a:lnTo>
                      <a:pt x="549" y="408"/>
                    </a:lnTo>
                    <a:lnTo>
                      <a:pt x="438" y="408"/>
                    </a:lnTo>
                    <a:lnTo>
                      <a:pt x="370" y="368"/>
                    </a:lnTo>
                    <a:lnTo>
                      <a:pt x="223" y="346"/>
                    </a:lnTo>
                    <a:lnTo>
                      <a:pt x="192" y="521"/>
                    </a:lnTo>
                    <a:lnTo>
                      <a:pt x="13" y="486"/>
                    </a:lnTo>
                    <a:lnTo>
                      <a:pt x="0" y="377"/>
                    </a:lnTo>
                    <a:lnTo>
                      <a:pt x="137" y="346"/>
                    </a:lnTo>
                    <a:lnTo>
                      <a:pt x="182" y="152"/>
                    </a:lnTo>
                    <a:lnTo>
                      <a:pt x="318" y="208"/>
                    </a:lnTo>
                    <a:lnTo>
                      <a:pt x="315" y="290"/>
                    </a:lnTo>
                    <a:lnTo>
                      <a:pt x="419" y="333"/>
                    </a:lnTo>
                    <a:lnTo>
                      <a:pt x="488" y="353"/>
                    </a:lnTo>
                    <a:lnTo>
                      <a:pt x="573" y="309"/>
                    </a:lnTo>
                    <a:lnTo>
                      <a:pt x="497" y="221"/>
                    </a:lnTo>
                    <a:lnTo>
                      <a:pt x="343" y="71"/>
                    </a:lnTo>
                    <a:lnTo>
                      <a:pt x="346" y="0"/>
                    </a:lnTo>
                    <a:close/>
                  </a:path>
                </a:pathLst>
              </a:custGeom>
              <a:grpFill/>
              <a:ln w="0">
                <a:noFill/>
                <a:prstDash val="solid"/>
                <a:round/>
              </a:ln>
            </p:spPr>
            <p:txBody>
              <a:bodyPr vert="horz" wrap="square" lIns="91440" tIns="45720" rIns="91440" bIns="45720" numCol="1" anchor="t" anchorCtr="0" compatLnSpc="1"/>
              <a:p>
                <a:endParaRPr lang="en-US"/>
              </a:p>
            </p:txBody>
          </p:sp>
          <p:sp>
            <p:nvSpPr>
              <p:cNvPr id="12" name="Freeform 592"/>
              <p:cNvSpPr/>
              <p:nvPr/>
            </p:nvSpPr>
            <p:spPr bwMode="auto">
              <a:xfrm>
                <a:off x="1160463" y="-1065213"/>
                <a:ext cx="52388" cy="44450"/>
              </a:xfrm>
              <a:custGeom>
                <a:avLst/>
                <a:gdLst>
                  <a:gd name="T0" fmla="*/ 130 w 229"/>
                  <a:gd name="T1" fmla="*/ 0 h 197"/>
                  <a:gd name="T2" fmla="*/ 229 w 229"/>
                  <a:gd name="T3" fmla="*/ 45 h 197"/>
                  <a:gd name="T4" fmla="*/ 205 w 229"/>
                  <a:gd name="T5" fmla="*/ 66 h 197"/>
                  <a:gd name="T6" fmla="*/ 182 w 229"/>
                  <a:gd name="T7" fmla="*/ 89 h 197"/>
                  <a:gd name="T8" fmla="*/ 162 w 229"/>
                  <a:gd name="T9" fmla="*/ 109 h 197"/>
                  <a:gd name="T10" fmla="*/ 143 w 229"/>
                  <a:gd name="T11" fmla="*/ 131 h 197"/>
                  <a:gd name="T12" fmla="*/ 89 w 229"/>
                  <a:gd name="T13" fmla="*/ 132 h 197"/>
                  <a:gd name="T14" fmla="*/ 32 w 229"/>
                  <a:gd name="T15" fmla="*/ 197 h 197"/>
                  <a:gd name="T16" fmla="*/ 0 w 229"/>
                  <a:gd name="T17" fmla="*/ 61 h 197"/>
                  <a:gd name="T18" fmla="*/ 130 w 229"/>
                  <a:gd name="T1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97">
                    <a:moveTo>
                      <a:pt x="130" y="0"/>
                    </a:moveTo>
                    <a:lnTo>
                      <a:pt x="229" y="45"/>
                    </a:lnTo>
                    <a:lnTo>
                      <a:pt x="205" y="66"/>
                    </a:lnTo>
                    <a:lnTo>
                      <a:pt x="182" y="89"/>
                    </a:lnTo>
                    <a:lnTo>
                      <a:pt x="162" y="109"/>
                    </a:lnTo>
                    <a:lnTo>
                      <a:pt x="143" y="131"/>
                    </a:lnTo>
                    <a:lnTo>
                      <a:pt x="89" y="132"/>
                    </a:lnTo>
                    <a:lnTo>
                      <a:pt x="32" y="197"/>
                    </a:lnTo>
                    <a:lnTo>
                      <a:pt x="0" y="61"/>
                    </a:lnTo>
                    <a:lnTo>
                      <a:pt x="130" y="0"/>
                    </a:lnTo>
                    <a:close/>
                  </a:path>
                </a:pathLst>
              </a:custGeom>
              <a:grpFill/>
              <a:ln w="0">
                <a:noFill/>
                <a:prstDash val="solid"/>
                <a:round/>
              </a:ln>
            </p:spPr>
            <p:txBody>
              <a:bodyPr vert="horz" wrap="square" lIns="91440" tIns="45720" rIns="91440" bIns="45720" numCol="1" anchor="t" anchorCtr="0" compatLnSpc="1"/>
              <a:p>
                <a:endParaRPr lang="en-US"/>
              </a:p>
            </p:txBody>
          </p:sp>
          <p:sp>
            <p:nvSpPr>
              <p:cNvPr id="13" name="Freeform 593"/>
              <p:cNvSpPr/>
              <p:nvPr/>
            </p:nvSpPr>
            <p:spPr bwMode="auto">
              <a:xfrm>
                <a:off x="1289050" y="-714375"/>
                <a:ext cx="92075" cy="34925"/>
              </a:xfrm>
              <a:custGeom>
                <a:avLst/>
                <a:gdLst>
                  <a:gd name="T0" fmla="*/ 404 w 404"/>
                  <a:gd name="T1" fmla="*/ 0 h 154"/>
                  <a:gd name="T2" fmla="*/ 327 w 404"/>
                  <a:gd name="T3" fmla="*/ 38 h 154"/>
                  <a:gd name="T4" fmla="*/ 249 w 404"/>
                  <a:gd name="T5" fmla="*/ 73 h 154"/>
                  <a:gd name="T6" fmla="*/ 168 w 404"/>
                  <a:gd name="T7" fmla="*/ 105 h 154"/>
                  <a:gd name="T8" fmla="*/ 85 w 404"/>
                  <a:gd name="T9" fmla="*/ 131 h 154"/>
                  <a:gd name="T10" fmla="*/ 0 w 404"/>
                  <a:gd name="T11" fmla="*/ 154 h 154"/>
                  <a:gd name="T12" fmla="*/ 31 w 404"/>
                  <a:gd name="T13" fmla="*/ 44 h 154"/>
                  <a:gd name="T14" fmla="*/ 92 w 404"/>
                  <a:gd name="T15" fmla="*/ 5 h 154"/>
                  <a:gd name="T16" fmla="*/ 163 w 404"/>
                  <a:gd name="T17" fmla="*/ 13 h 154"/>
                  <a:gd name="T18" fmla="*/ 236 w 404"/>
                  <a:gd name="T19" fmla="*/ 17 h 154"/>
                  <a:gd name="T20" fmla="*/ 292 w 404"/>
                  <a:gd name="T21" fmla="*/ 14 h 154"/>
                  <a:gd name="T22" fmla="*/ 348 w 404"/>
                  <a:gd name="T23" fmla="*/ 9 h 154"/>
                  <a:gd name="T24" fmla="*/ 404 w 404"/>
                  <a:gd name="T25"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154">
                    <a:moveTo>
                      <a:pt x="404" y="0"/>
                    </a:moveTo>
                    <a:lnTo>
                      <a:pt x="327" y="38"/>
                    </a:lnTo>
                    <a:lnTo>
                      <a:pt x="249" y="73"/>
                    </a:lnTo>
                    <a:lnTo>
                      <a:pt x="168" y="105"/>
                    </a:lnTo>
                    <a:lnTo>
                      <a:pt x="85" y="131"/>
                    </a:lnTo>
                    <a:lnTo>
                      <a:pt x="0" y="154"/>
                    </a:lnTo>
                    <a:lnTo>
                      <a:pt x="31" y="44"/>
                    </a:lnTo>
                    <a:lnTo>
                      <a:pt x="92" y="5"/>
                    </a:lnTo>
                    <a:lnTo>
                      <a:pt x="163" y="13"/>
                    </a:lnTo>
                    <a:lnTo>
                      <a:pt x="236" y="17"/>
                    </a:lnTo>
                    <a:lnTo>
                      <a:pt x="292" y="14"/>
                    </a:lnTo>
                    <a:lnTo>
                      <a:pt x="348" y="9"/>
                    </a:lnTo>
                    <a:lnTo>
                      <a:pt x="404" y="0"/>
                    </a:lnTo>
                    <a:close/>
                  </a:path>
                </a:pathLst>
              </a:custGeom>
              <a:grpFill/>
              <a:ln w="0">
                <a:noFill/>
                <a:prstDash val="solid"/>
                <a:round/>
              </a:ln>
            </p:spPr>
            <p:txBody>
              <a:bodyPr vert="horz" wrap="square" lIns="91440" tIns="45720" rIns="91440" bIns="45720" numCol="1" anchor="t" anchorCtr="0" compatLnSpc="1"/>
              <a:p>
                <a:endParaRPr lang="en-US"/>
              </a:p>
            </p:txBody>
          </p:sp>
          <p:sp>
            <p:nvSpPr>
              <p:cNvPr id="14" name="Freeform 594"/>
              <p:cNvSpPr/>
              <p:nvPr/>
            </p:nvSpPr>
            <p:spPr bwMode="auto">
              <a:xfrm>
                <a:off x="819150" y="-1241425"/>
                <a:ext cx="428625" cy="573088"/>
              </a:xfrm>
              <a:custGeom>
                <a:avLst/>
                <a:gdLst>
                  <a:gd name="T0" fmla="*/ 230 w 1890"/>
                  <a:gd name="T1" fmla="*/ 95 h 2526"/>
                  <a:gd name="T2" fmla="*/ 513 w 1890"/>
                  <a:gd name="T3" fmla="*/ 157 h 2526"/>
                  <a:gd name="T4" fmla="*/ 969 w 1890"/>
                  <a:gd name="T5" fmla="*/ 390 h 2526"/>
                  <a:gd name="T6" fmla="*/ 1211 w 1890"/>
                  <a:gd name="T7" fmla="*/ 979 h 2526"/>
                  <a:gd name="T8" fmla="*/ 1251 w 1890"/>
                  <a:gd name="T9" fmla="*/ 864 h 2526"/>
                  <a:gd name="T10" fmla="*/ 1524 w 1890"/>
                  <a:gd name="T11" fmla="*/ 1097 h 2526"/>
                  <a:gd name="T12" fmla="*/ 1475 w 1890"/>
                  <a:gd name="T13" fmla="*/ 1216 h 2526"/>
                  <a:gd name="T14" fmla="*/ 1444 w 1890"/>
                  <a:gd name="T15" fmla="*/ 1344 h 2526"/>
                  <a:gd name="T16" fmla="*/ 1434 w 1890"/>
                  <a:gd name="T17" fmla="*/ 1476 h 2526"/>
                  <a:gd name="T18" fmla="*/ 1445 w 1890"/>
                  <a:gd name="T19" fmla="*/ 1613 h 2526"/>
                  <a:gd name="T20" fmla="*/ 1477 w 1890"/>
                  <a:gd name="T21" fmla="*/ 1745 h 2526"/>
                  <a:gd name="T22" fmla="*/ 1529 w 1890"/>
                  <a:gd name="T23" fmla="*/ 1870 h 2526"/>
                  <a:gd name="T24" fmla="*/ 1601 w 1890"/>
                  <a:gd name="T25" fmla="*/ 1984 h 2526"/>
                  <a:gd name="T26" fmla="*/ 1691 w 1890"/>
                  <a:gd name="T27" fmla="*/ 2089 h 2526"/>
                  <a:gd name="T28" fmla="*/ 1786 w 1890"/>
                  <a:gd name="T29" fmla="*/ 2170 h 2526"/>
                  <a:gd name="T30" fmla="*/ 1890 w 1890"/>
                  <a:gd name="T31" fmla="*/ 2236 h 2526"/>
                  <a:gd name="T32" fmla="*/ 1880 w 1890"/>
                  <a:gd name="T33" fmla="*/ 2274 h 2526"/>
                  <a:gd name="T34" fmla="*/ 1874 w 1890"/>
                  <a:gd name="T35" fmla="*/ 2300 h 2526"/>
                  <a:gd name="T36" fmla="*/ 1872 w 1890"/>
                  <a:gd name="T37" fmla="*/ 2310 h 2526"/>
                  <a:gd name="T38" fmla="*/ 1820 w 1890"/>
                  <a:gd name="T39" fmla="*/ 2519 h 2526"/>
                  <a:gd name="T40" fmla="*/ 1679 w 1890"/>
                  <a:gd name="T41" fmla="*/ 2526 h 2526"/>
                  <a:gd name="T42" fmla="*/ 1468 w 1890"/>
                  <a:gd name="T43" fmla="*/ 2513 h 2526"/>
                  <a:gd name="T44" fmla="*/ 1266 w 1890"/>
                  <a:gd name="T45" fmla="*/ 2475 h 2526"/>
                  <a:gd name="T46" fmla="*/ 1072 w 1890"/>
                  <a:gd name="T47" fmla="*/ 2414 h 2526"/>
                  <a:gd name="T48" fmla="*/ 889 w 1890"/>
                  <a:gd name="T49" fmla="*/ 2331 h 2526"/>
                  <a:gd name="T50" fmla="*/ 719 w 1890"/>
                  <a:gd name="T51" fmla="*/ 2228 h 2526"/>
                  <a:gd name="T52" fmla="*/ 564 w 1890"/>
                  <a:gd name="T53" fmla="*/ 2106 h 2526"/>
                  <a:gd name="T54" fmla="*/ 424 w 1890"/>
                  <a:gd name="T55" fmla="*/ 1968 h 2526"/>
                  <a:gd name="T56" fmla="*/ 301 w 1890"/>
                  <a:gd name="T57" fmla="*/ 1814 h 2526"/>
                  <a:gd name="T58" fmla="*/ 197 w 1890"/>
                  <a:gd name="T59" fmla="*/ 1645 h 2526"/>
                  <a:gd name="T60" fmla="*/ 113 w 1890"/>
                  <a:gd name="T61" fmla="*/ 1465 h 2526"/>
                  <a:gd name="T62" fmla="*/ 52 w 1890"/>
                  <a:gd name="T63" fmla="*/ 1273 h 2526"/>
                  <a:gd name="T64" fmla="*/ 13 w 1890"/>
                  <a:gd name="T65" fmla="*/ 1073 h 2526"/>
                  <a:gd name="T66" fmla="*/ 0 w 1890"/>
                  <a:gd name="T67" fmla="*/ 864 h 2526"/>
                  <a:gd name="T68" fmla="*/ 12 w 1890"/>
                  <a:gd name="T69" fmla="*/ 664 h 2526"/>
                  <a:gd name="T70" fmla="*/ 48 w 1890"/>
                  <a:gd name="T71" fmla="*/ 471 h 2526"/>
                  <a:gd name="T72" fmla="*/ 106 w 1890"/>
                  <a:gd name="T73" fmla="*/ 285 h 2526"/>
                  <a:gd name="T74" fmla="*/ 184 w 1890"/>
                  <a:gd name="T75" fmla="*/ 111 h 2526"/>
                  <a:gd name="T76" fmla="*/ 351 w 1890"/>
                  <a:gd name="T77" fmla="*/ 0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90" h="2526">
                    <a:moveTo>
                      <a:pt x="351" y="0"/>
                    </a:moveTo>
                    <a:lnTo>
                      <a:pt x="230" y="95"/>
                    </a:lnTo>
                    <a:lnTo>
                      <a:pt x="325" y="157"/>
                    </a:lnTo>
                    <a:lnTo>
                      <a:pt x="513" y="157"/>
                    </a:lnTo>
                    <a:lnTo>
                      <a:pt x="794" y="107"/>
                    </a:lnTo>
                    <a:lnTo>
                      <a:pt x="969" y="390"/>
                    </a:lnTo>
                    <a:lnTo>
                      <a:pt x="969" y="656"/>
                    </a:lnTo>
                    <a:lnTo>
                      <a:pt x="1211" y="979"/>
                    </a:lnTo>
                    <a:lnTo>
                      <a:pt x="1251" y="979"/>
                    </a:lnTo>
                    <a:lnTo>
                      <a:pt x="1251" y="864"/>
                    </a:lnTo>
                    <a:lnTo>
                      <a:pt x="1344" y="1056"/>
                    </a:lnTo>
                    <a:lnTo>
                      <a:pt x="1524" y="1097"/>
                    </a:lnTo>
                    <a:lnTo>
                      <a:pt x="1497" y="1155"/>
                    </a:lnTo>
                    <a:lnTo>
                      <a:pt x="1475" y="1216"/>
                    </a:lnTo>
                    <a:lnTo>
                      <a:pt x="1457" y="1280"/>
                    </a:lnTo>
                    <a:lnTo>
                      <a:pt x="1444" y="1344"/>
                    </a:lnTo>
                    <a:lnTo>
                      <a:pt x="1436" y="1409"/>
                    </a:lnTo>
                    <a:lnTo>
                      <a:pt x="1434" y="1476"/>
                    </a:lnTo>
                    <a:lnTo>
                      <a:pt x="1436" y="1546"/>
                    </a:lnTo>
                    <a:lnTo>
                      <a:pt x="1445" y="1613"/>
                    </a:lnTo>
                    <a:lnTo>
                      <a:pt x="1459" y="1680"/>
                    </a:lnTo>
                    <a:lnTo>
                      <a:pt x="1477" y="1745"/>
                    </a:lnTo>
                    <a:lnTo>
                      <a:pt x="1500" y="1807"/>
                    </a:lnTo>
                    <a:lnTo>
                      <a:pt x="1529" y="1870"/>
                    </a:lnTo>
                    <a:lnTo>
                      <a:pt x="1562" y="1928"/>
                    </a:lnTo>
                    <a:lnTo>
                      <a:pt x="1601" y="1984"/>
                    </a:lnTo>
                    <a:lnTo>
                      <a:pt x="1644" y="2037"/>
                    </a:lnTo>
                    <a:lnTo>
                      <a:pt x="1691" y="2089"/>
                    </a:lnTo>
                    <a:lnTo>
                      <a:pt x="1737" y="2131"/>
                    </a:lnTo>
                    <a:lnTo>
                      <a:pt x="1786" y="2170"/>
                    </a:lnTo>
                    <a:lnTo>
                      <a:pt x="1837" y="2205"/>
                    </a:lnTo>
                    <a:lnTo>
                      <a:pt x="1890" y="2236"/>
                    </a:lnTo>
                    <a:lnTo>
                      <a:pt x="1885" y="2257"/>
                    </a:lnTo>
                    <a:lnTo>
                      <a:pt x="1880" y="2274"/>
                    </a:lnTo>
                    <a:lnTo>
                      <a:pt x="1877" y="2289"/>
                    </a:lnTo>
                    <a:lnTo>
                      <a:pt x="1874" y="2300"/>
                    </a:lnTo>
                    <a:lnTo>
                      <a:pt x="1872" y="2308"/>
                    </a:lnTo>
                    <a:lnTo>
                      <a:pt x="1872" y="2310"/>
                    </a:lnTo>
                    <a:lnTo>
                      <a:pt x="1889" y="2512"/>
                    </a:lnTo>
                    <a:lnTo>
                      <a:pt x="1820" y="2519"/>
                    </a:lnTo>
                    <a:lnTo>
                      <a:pt x="1749" y="2524"/>
                    </a:lnTo>
                    <a:lnTo>
                      <a:pt x="1679" y="2526"/>
                    </a:lnTo>
                    <a:lnTo>
                      <a:pt x="1572" y="2523"/>
                    </a:lnTo>
                    <a:lnTo>
                      <a:pt x="1468" y="2513"/>
                    </a:lnTo>
                    <a:lnTo>
                      <a:pt x="1366" y="2496"/>
                    </a:lnTo>
                    <a:lnTo>
                      <a:pt x="1266" y="2475"/>
                    </a:lnTo>
                    <a:lnTo>
                      <a:pt x="1168" y="2447"/>
                    </a:lnTo>
                    <a:lnTo>
                      <a:pt x="1072" y="2414"/>
                    </a:lnTo>
                    <a:lnTo>
                      <a:pt x="979" y="2375"/>
                    </a:lnTo>
                    <a:lnTo>
                      <a:pt x="889" y="2331"/>
                    </a:lnTo>
                    <a:lnTo>
                      <a:pt x="803" y="2282"/>
                    </a:lnTo>
                    <a:lnTo>
                      <a:pt x="719" y="2228"/>
                    </a:lnTo>
                    <a:lnTo>
                      <a:pt x="640" y="2169"/>
                    </a:lnTo>
                    <a:lnTo>
                      <a:pt x="564" y="2106"/>
                    </a:lnTo>
                    <a:lnTo>
                      <a:pt x="491" y="2040"/>
                    </a:lnTo>
                    <a:lnTo>
                      <a:pt x="424" y="1968"/>
                    </a:lnTo>
                    <a:lnTo>
                      <a:pt x="360" y="1892"/>
                    </a:lnTo>
                    <a:lnTo>
                      <a:pt x="301" y="1814"/>
                    </a:lnTo>
                    <a:lnTo>
                      <a:pt x="247" y="1731"/>
                    </a:lnTo>
                    <a:lnTo>
                      <a:pt x="197" y="1645"/>
                    </a:lnTo>
                    <a:lnTo>
                      <a:pt x="152" y="1557"/>
                    </a:lnTo>
                    <a:lnTo>
                      <a:pt x="113" y="1465"/>
                    </a:lnTo>
                    <a:lnTo>
                      <a:pt x="79" y="1370"/>
                    </a:lnTo>
                    <a:lnTo>
                      <a:pt x="52" y="1273"/>
                    </a:lnTo>
                    <a:lnTo>
                      <a:pt x="30" y="1174"/>
                    </a:lnTo>
                    <a:lnTo>
                      <a:pt x="13" y="1073"/>
                    </a:lnTo>
                    <a:lnTo>
                      <a:pt x="3" y="970"/>
                    </a:lnTo>
                    <a:lnTo>
                      <a:pt x="0" y="864"/>
                    </a:lnTo>
                    <a:lnTo>
                      <a:pt x="3" y="763"/>
                    </a:lnTo>
                    <a:lnTo>
                      <a:pt x="12" y="664"/>
                    </a:lnTo>
                    <a:lnTo>
                      <a:pt x="27" y="567"/>
                    </a:lnTo>
                    <a:lnTo>
                      <a:pt x="48" y="471"/>
                    </a:lnTo>
                    <a:lnTo>
                      <a:pt x="75" y="377"/>
                    </a:lnTo>
                    <a:lnTo>
                      <a:pt x="106" y="285"/>
                    </a:lnTo>
                    <a:lnTo>
                      <a:pt x="143" y="197"/>
                    </a:lnTo>
                    <a:lnTo>
                      <a:pt x="184" y="111"/>
                    </a:lnTo>
                    <a:lnTo>
                      <a:pt x="230" y="27"/>
                    </a:lnTo>
                    <a:lnTo>
                      <a:pt x="351" y="0"/>
                    </a:lnTo>
                    <a:close/>
                  </a:path>
                </a:pathLst>
              </a:custGeom>
              <a:grpFill/>
              <a:ln w="0">
                <a:noFill/>
                <a:prstDash val="solid"/>
                <a:round/>
              </a:ln>
            </p:spPr>
            <p:txBody>
              <a:bodyPr vert="horz" wrap="square" lIns="91440" tIns="45720" rIns="91440" bIns="45720" numCol="1" anchor="t" anchorCtr="0" compatLnSpc="1"/>
              <a:p>
                <a:endParaRPr lang="en-US"/>
              </a:p>
            </p:txBody>
          </p:sp>
          <p:sp>
            <p:nvSpPr>
              <p:cNvPr id="15" name="Freeform 595"/>
              <p:cNvSpPr>
                <a:spLocks noEditPoints="1"/>
              </p:cNvSpPr>
              <p:nvPr/>
            </p:nvSpPr>
            <p:spPr bwMode="auto">
              <a:xfrm>
                <a:off x="906463" y="-1422400"/>
                <a:ext cx="455613" cy="138113"/>
              </a:xfrm>
              <a:custGeom>
                <a:avLst/>
                <a:gdLst>
                  <a:gd name="T0" fmla="*/ 857 w 2009"/>
                  <a:gd name="T1" fmla="*/ 178 h 604"/>
                  <a:gd name="T2" fmla="*/ 854 w 2009"/>
                  <a:gd name="T3" fmla="*/ 185 h 604"/>
                  <a:gd name="T4" fmla="*/ 848 w 2009"/>
                  <a:gd name="T5" fmla="*/ 194 h 604"/>
                  <a:gd name="T6" fmla="*/ 837 w 2009"/>
                  <a:gd name="T7" fmla="*/ 204 h 604"/>
                  <a:gd name="T8" fmla="*/ 823 w 2009"/>
                  <a:gd name="T9" fmla="*/ 214 h 604"/>
                  <a:gd name="T10" fmla="*/ 809 w 2009"/>
                  <a:gd name="T11" fmla="*/ 225 h 604"/>
                  <a:gd name="T12" fmla="*/ 795 w 2009"/>
                  <a:gd name="T13" fmla="*/ 235 h 604"/>
                  <a:gd name="T14" fmla="*/ 780 w 2009"/>
                  <a:gd name="T15" fmla="*/ 246 h 604"/>
                  <a:gd name="T16" fmla="*/ 767 w 2009"/>
                  <a:gd name="T17" fmla="*/ 254 h 604"/>
                  <a:gd name="T18" fmla="*/ 757 w 2009"/>
                  <a:gd name="T19" fmla="*/ 261 h 604"/>
                  <a:gd name="T20" fmla="*/ 750 w 2009"/>
                  <a:gd name="T21" fmla="*/ 266 h 604"/>
                  <a:gd name="T22" fmla="*/ 747 w 2009"/>
                  <a:gd name="T23" fmla="*/ 267 h 604"/>
                  <a:gd name="T24" fmla="*/ 857 w 2009"/>
                  <a:gd name="T25" fmla="*/ 331 h 604"/>
                  <a:gd name="T26" fmla="*/ 1087 w 2009"/>
                  <a:gd name="T27" fmla="*/ 271 h 604"/>
                  <a:gd name="T28" fmla="*/ 1033 w 2009"/>
                  <a:gd name="T29" fmla="*/ 178 h 604"/>
                  <a:gd name="T30" fmla="*/ 933 w 2009"/>
                  <a:gd name="T31" fmla="*/ 210 h 604"/>
                  <a:gd name="T32" fmla="*/ 857 w 2009"/>
                  <a:gd name="T33" fmla="*/ 178 h 604"/>
                  <a:gd name="T34" fmla="*/ 1537 w 2009"/>
                  <a:gd name="T35" fmla="*/ 72 h 604"/>
                  <a:gd name="T36" fmla="*/ 1365 w 2009"/>
                  <a:gd name="T37" fmla="*/ 165 h 604"/>
                  <a:gd name="T38" fmla="*/ 1267 w 2009"/>
                  <a:gd name="T39" fmla="*/ 226 h 604"/>
                  <a:gd name="T40" fmla="*/ 1336 w 2009"/>
                  <a:gd name="T41" fmla="*/ 270 h 604"/>
                  <a:gd name="T42" fmla="*/ 1488 w 2009"/>
                  <a:gd name="T43" fmla="*/ 255 h 604"/>
                  <a:gd name="T44" fmla="*/ 1647 w 2009"/>
                  <a:gd name="T45" fmla="*/ 135 h 604"/>
                  <a:gd name="T46" fmla="*/ 1537 w 2009"/>
                  <a:gd name="T47" fmla="*/ 72 h 604"/>
                  <a:gd name="T48" fmla="*/ 1295 w 2009"/>
                  <a:gd name="T49" fmla="*/ 0 h 604"/>
                  <a:gd name="T50" fmla="*/ 1295 w 2009"/>
                  <a:gd name="T51" fmla="*/ 0 h 604"/>
                  <a:gd name="T52" fmla="*/ 1390 w 2009"/>
                  <a:gd name="T53" fmla="*/ 3 h 604"/>
                  <a:gd name="T54" fmla="*/ 1483 w 2009"/>
                  <a:gd name="T55" fmla="*/ 11 h 604"/>
                  <a:gd name="T56" fmla="*/ 1576 w 2009"/>
                  <a:gd name="T57" fmla="*/ 24 h 604"/>
                  <a:gd name="T58" fmla="*/ 1666 w 2009"/>
                  <a:gd name="T59" fmla="*/ 42 h 604"/>
                  <a:gd name="T60" fmla="*/ 1755 w 2009"/>
                  <a:gd name="T61" fmla="*/ 65 h 604"/>
                  <a:gd name="T62" fmla="*/ 1842 w 2009"/>
                  <a:gd name="T63" fmla="*/ 92 h 604"/>
                  <a:gd name="T64" fmla="*/ 1926 w 2009"/>
                  <a:gd name="T65" fmla="*/ 124 h 604"/>
                  <a:gd name="T66" fmla="*/ 2009 w 2009"/>
                  <a:gd name="T67" fmla="*/ 160 h 604"/>
                  <a:gd name="T68" fmla="*/ 1948 w 2009"/>
                  <a:gd name="T69" fmla="*/ 169 h 604"/>
                  <a:gd name="T70" fmla="*/ 1784 w 2009"/>
                  <a:gd name="T71" fmla="*/ 145 h 604"/>
                  <a:gd name="T72" fmla="*/ 1668 w 2009"/>
                  <a:gd name="T73" fmla="*/ 221 h 604"/>
                  <a:gd name="T74" fmla="*/ 1586 w 2009"/>
                  <a:gd name="T75" fmla="*/ 311 h 604"/>
                  <a:gd name="T76" fmla="*/ 1285 w 2009"/>
                  <a:gd name="T77" fmla="*/ 339 h 604"/>
                  <a:gd name="T78" fmla="*/ 1162 w 2009"/>
                  <a:gd name="T79" fmla="*/ 319 h 604"/>
                  <a:gd name="T80" fmla="*/ 1077 w 2009"/>
                  <a:gd name="T81" fmla="*/ 450 h 604"/>
                  <a:gd name="T82" fmla="*/ 830 w 2009"/>
                  <a:gd name="T83" fmla="*/ 464 h 604"/>
                  <a:gd name="T84" fmla="*/ 676 w 2009"/>
                  <a:gd name="T85" fmla="*/ 421 h 604"/>
                  <a:gd name="T86" fmla="*/ 538 w 2009"/>
                  <a:gd name="T87" fmla="*/ 495 h 604"/>
                  <a:gd name="T88" fmla="*/ 239 w 2009"/>
                  <a:gd name="T89" fmla="*/ 536 h 604"/>
                  <a:gd name="T90" fmla="*/ 0 w 2009"/>
                  <a:gd name="T91" fmla="*/ 604 h 604"/>
                  <a:gd name="T92" fmla="*/ 0 w 2009"/>
                  <a:gd name="T93" fmla="*/ 604 h 604"/>
                  <a:gd name="T94" fmla="*/ 63 w 2009"/>
                  <a:gd name="T95" fmla="*/ 532 h 604"/>
                  <a:gd name="T96" fmla="*/ 131 w 2009"/>
                  <a:gd name="T97" fmla="*/ 464 h 604"/>
                  <a:gd name="T98" fmla="*/ 203 w 2009"/>
                  <a:gd name="T99" fmla="*/ 400 h 604"/>
                  <a:gd name="T100" fmla="*/ 278 w 2009"/>
                  <a:gd name="T101" fmla="*/ 339 h 604"/>
                  <a:gd name="T102" fmla="*/ 356 w 2009"/>
                  <a:gd name="T103" fmla="*/ 283 h 604"/>
                  <a:gd name="T104" fmla="*/ 439 w 2009"/>
                  <a:gd name="T105" fmla="*/ 232 h 604"/>
                  <a:gd name="T106" fmla="*/ 524 w 2009"/>
                  <a:gd name="T107" fmla="*/ 185 h 604"/>
                  <a:gd name="T108" fmla="*/ 612 w 2009"/>
                  <a:gd name="T109" fmla="*/ 144 h 604"/>
                  <a:gd name="T110" fmla="*/ 702 w 2009"/>
                  <a:gd name="T111" fmla="*/ 107 h 604"/>
                  <a:gd name="T112" fmla="*/ 796 w 2009"/>
                  <a:gd name="T113" fmla="*/ 75 h 604"/>
                  <a:gd name="T114" fmla="*/ 892 w 2009"/>
                  <a:gd name="T115" fmla="*/ 49 h 604"/>
                  <a:gd name="T116" fmla="*/ 990 w 2009"/>
                  <a:gd name="T117" fmla="*/ 27 h 604"/>
                  <a:gd name="T118" fmla="*/ 1089 w 2009"/>
                  <a:gd name="T119" fmla="*/ 13 h 604"/>
                  <a:gd name="T120" fmla="*/ 1191 w 2009"/>
                  <a:gd name="T121" fmla="*/ 3 h 604"/>
                  <a:gd name="T122" fmla="*/ 1295 w 2009"/>
                  <a:gd name="T12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09" h="604">
                    <a:moveTo>
                      <a:pt x="857" y="178"/>
                    </a:moveTo>
                    <a:lnTo>
                      <a:pt x="854" y="185"/>
                    </a:lnTo>
                    <a:lnTo>
                      <a:pt x="848" y="194"/>
                    </a:lnTo>
                    <a:lnTo>
                      <a:pt x="837" y="204"/>
                    </a:lnTo>
                    <a:lnTo>
                      <a:pt x="823" y="214"/>
                    </a:lnTo>
                    <a:lnTo>
                      <a:pt x="809" y="225"/>
                    </a:lnTo>
                    <a:lnTo>
                      <a:pt x="795" y="235"/>
                    </a:lnTo>
                    <a:lnTo>
                      <a:pt x="780" y="246"/>
                    </a:lnTo>
                    <a:lnTo>
                      <a:pt x="767" y="254"/>
                    </a:lnTo>
                    <a:lnTo>
                      <a:pt x="757" y="261"/>
                    </a:lnTo>
                    <a:lnTo>
                      <a:pt x="750" y="266"/>
                    </a:lnTo>
                    <a:lnTo>
                      <a:pt x="747" y="267"/>
                    </a:lnTo>
                    <a:lnTo>
                      <a:pt x="857" y="331"/>
                    </a:lnTo>
                    <a:lnTo>
                      <a:pt x="1087" y="271"/>
                    </a:lnTo>
                    <a:lnTo>
                      <a:pt x="1033" y="178"/>
                    </a:lnTo>
                    <a:lnTo>
                      <a:pt x="933" y="210"/>
                    </a:lnTo>
                    <a:lnTo>
                      <a:pt x="857" y="178"/>
                    </a:lnTo>
                    <a:close/>
                    <a:moveTo>
                      <a:pt x="1537" y="72"/>
                    </a:moveTo>
                    <a:lnTo>
                      <a:pt x="1365" y="165"/>
                    </a:lnTo>
                    <a:lnTo>
                      <a:pt x="1267" y="226"/>
                    </a:lnTo>
                    <a:lnTo>
                      <a:pt x="1336" y="270"/>
                    </a:lnTo>
                    <a:lnTo>
                      <a:pt x="1488" y="255"/>
                    </a:lnTo>
                    <a:lnTo>
                      <a:pt x="1647" y="135"/>
                    </a:lnTo>
                    <a:lnTo>
                      <a:pt x="1537" y="72"/>
                    </a:lnTo>
                    <a:close/>
                    <a:moveTo>
                      <a:pt x="1295" y="0"/>
                    </a:moveTo>
                    <a:lnTo>
                      <a:pt x="1295" y="0"/>
                    </a:lnTo>
                    <a:lnTo>
                      <a:pt x="1390" y="3"/>
                    </a:lnTo>
                    <a:lnTo>
                      <a:pt x="1483" y="11"/>
                    </a:lnTo>
                    <a:lnTo>
                      <a:pt x="1576" y="24"/>
                    </a:lnTo>
                    <a:lnTo>
                      <a:pt x="1666" y="42"/>
                    </a:lnTo>
                    <a:lnTo>
                      <a:pt x="1755" y="65"/>
                    </a:lnTo>
                    <a:lnTo>
                      <a:pt x="1842" y="92"/>
                    </a:lnTo>
                    <a:lnTo>
                      <a:pt x="1926" y="124"/>
                    </a:lnTo>
                    <a:lnTo>
                      <a:pt x="2009" y="160"/>
                    </a:lnTo>
                    <a:lnTo>
                      <a:pt x="1948" y="169"/>
                    </a:lnTo>
                    <a:lnTo>
                      <a:pt x="1784" y="145"/>
                    </a:lnTo>
                    <a:lnTo>
                      <a:pt x="1668" y="221"/>
                    </a:lnTo>
                    <a:lnTo>
                      <a:pt x="1586" y="311"/>
                    </a:lnTo>
                    <a:lnTo>
                      <a:pt x="1285" y="339"/>
                    </a:lnTo>
                    <a:lnTo>
                      <a:pt x="1162" y="319"/>
                    </a:lnTo>
                    <a:lnTo>
                      <a:pt x="1077" y="450"/>
                    </a:lnTo>
                    <a:lnTo>
                      <a:pt x="830" y="464"/>
                    </a:lnTo>
                    <a:lnTo>
                      <a:pt x="676" y="421"/>
                    </a:lnTo>
                    <a:lnTo>
                      <a:pt x="538" y="495"/>
                    </a:lnTo>
                    <a:lnTo>
                      <a:pt x="239" y="536"/>
                    </a:lnTo>
                    <a:lnTo>
                      <a:pt x="0" y="604"/>
                    </a:lnTo>
                    <a:lnTo>
                      <a:pt x="0" y="604"/>
                    </a:lnTo>
                    <a:lnTo>
                      <a:pt x="63" y="532"/>
                    </a:lnTo>
                    <a:lnTo>
                      <a:pt x="131" y="464"/>
                    </a:lnTo>
                    <a:lnTo>
                      <a:pt x="203" y="400"/>
                    </a:lnTo>
                    <a:lnTo>
                      <a:pt x="278" y="339"/>
                    </a:lnTo>
                    <a:lnTo>
                      <a:pt x="356" y="283"/>
                    </a:lnTo>
                    <a:lnTo>
                      <a:pt x="439" y="232"/>
                    </a:lnTo>
                    <a:lnTo>
                      <a:pt x="524" y="185"/>
                    </a:lnTo>
                    <a:lnTo>
                      <a:pt x="612" y="144"/>
                    </a:lnTo>
                    <a:lnTo>
                      <a:pt x="702" y="107"/>
                    </a:lnTo>
                    <a:lnTo>
                      <a:pt x="796" y="75"/>
                    </a:lnTo>
                    <a:lnTo>
                      <a:pt x="892" y="49"/>
                    </a:lnTo>
                    <a:lnTo>
                      <a:pt x="990" y="27"/>
                    </a:lnTo>
                    <a:lnTo>
                      <a:pt x="1089" y="13"/>
                    </a:lnTo>
                    <a:lnTo>
                      <a:pt x="1191" y="3"/>
                    </a:lnTo>
                    <a:lnTo>
                      <a:pt x="1295" y="0"/>
                    </a:lnTo>
                    <a:close/>
                  </a:path>
                </a:pathLst>
              </a:custGeom>
              <a:grpFill/>
              <a:ln w="0">
                <a:noFill/>
                <a:prstDash val="solid"/>
                <a:round/>
              </a:ln>
            </p:spPr>
            <p:txBody>
              <a:bodyPr vert="horz" wrap="square" lIns="91440" tIns="45720" rIns="91440" bIns="45720" numCol="1" anchor="t" anchorCtr="0" compatLnSpc="1"/>
              <a:p>
                <a:endParaRPr lang="en-US"/>
              </a:p>
            </p:txBody>
          </p:sp>
        </p:grpSp>
      </p:grpSp>
      <p:sp>
        <p:nvSpPr>
          <p:cNvPr id="16" name="矩形 15"/>
          <p:cNvSpPr/>
          <p:nvPr/>
        </p:nvSpPr>
        <p:spPr>
          <a:xfrm flipV="1">
            <a:off x="558800" y="1397635"/>
            <a:ext cx="11049000" cy="76200"/>
          </a:xfrm>
          <a:prstGeom prst="rect">
            <a:avLst/>
          </a:prstGeom>
          <a:gradFill>
            <a:gsLst>
              <a:gs pos="100000">
                <a:srgbClr val="F9F8CA"/>
              </a:gs>
              <a:gs pos="6000">
                <a:srgbClr val="4EAADD"/>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452592" y="1778175"/>
            <a:ext cx="9211121" cy="4566508"/>
            <a:chOff x="1024699" y="1390544"/>
            <a:chExt cx="9883996" cy="4900093"/>
          </a:xfrm>
        </p:grpSpPr>
        <p:grpSp>
          <p:nvGrpSpPr>
            <p:cNvPr id="2" name="组合 1"/>
            <p:cNvGrpSpPr/>
            <p:nvPr/>
          </p:nvGrpSpPr>
          <p:grpSpPr>
            <a:xfrm>
              <a:off x="4147163" y="1910812"/>
              <a:ext cx="3880850" cy="3853568"/>
              <a:chOff x="4271199" y="1901591"/>
              <a:chExt cx="3559287" cy="3534265"/>
            </a:xfrm>
          </p:grpSpPr>
          <p:grpSp>
            <p:nvGrpSpPr>
              <p:cNvPr id="76" name="Group 17"/>
              <p:cNvGrpSpPr/>
              <p:nvPr/>
            </p:nvGrpSpPr>
            <p:grpSpPr>
              <a:xfrm>
                <a:off x="4271199" y="2503496"/>
                <a:ext cx="888069" cy="1052282"/>
                <a:chOff x="8539218" y="5006992"/>
                <a:chExt cx="1776137" cy="2104564"/>
              </a:xfrm>
              <a:solidFill>
                <a:schemeClr val="accent2"/>
              </a:solidFill>
            </p:grpSpPr>
            <p:sp>
              <p:nvSpPr>
                <p:cNvPr id="77" name="Freeform 280"/>
                <p:cNvSpPr>
                  <a:spLocks noChangeArrowheads="1"/>
                </p:cNvSpPr>
                <p:nvPr/>
              </p:nvSpPr>
              <p:spPr bwMode="auto">
                <a:xfrm>
                  <a:off x="8539218" y="5006992"/>
                  <a:ext cx="1492740" cy="2068086"/>
                </a:xfrm>
                <a:custGeom>
                  <a:avLst/>
                  <a:gdLst>
                    <a:gd name="T0" fmla="*/ 3743 w 3823"/>
                    <a:gd name="T1" fmla="*/ 964 h 3248"/>
                    <a:gd name="T2" fmla="*/ 3743 w 3823"/>
                    <a:gd name="T3" fmla="*/ 964 h 3248"/>
                    <a:gd name="T4" fmla="*/ 2807 w 3823"/>
                    <a:gd name="T5" fmla="*/ 3247 h 3248"/>
                    <a:gd name="T6" fmla="*/ 2858 w 3823"/>
                    <a:gd name="T7" fmla="*/ 3247 h 3248"/>
                    <a:gd name="T8" fmla="*/ 3805 w 3823"/>
                    <a:gd name="T9" fmla="*/ 975 h 3248"/>
                    <a:gd name="T10" fmla="*/ 3799 w 3823"/>
                    <a:gd name="T11" fmla="*/ 970 h 3248"/>
                    <a:gd name="T12" fmla="*/ 3822 w 3823"/>
                    <a:gd name="T13" fmla="*/ 947 h 3248"/>
                    <a:gd name="T14" fmla="*/ 2886 w 3823"/>
                    <a:gd name="T15" fmla="*/ 11 h 3248"/>
                    <a:gd name="T16" fmla="*/ 2875 w 3823"/>
                    <a:gd name="T17" fmla="*/ 23 h 3248"/>
                    <a:gd name="T18" fmla="*/ 2875 w 3823"/>
                    <a:gd name="T19" fmla="*/ 0 h 3248"/>
                    <a:gd name="T20" fmla="*/ 0 w 3823"/>
                    <a:gd name="T21" fmla="*/ 0 h 3248"/>
                    <a:gd name="T22" fmla="*/ 0 w 3823"/>
                    <a:gd name="T23" fmla="*/ 68 h 3248"/>
                    <a:gd name="T24" fmla="*/ 2846 w 3823"/>
                    <a:gd name="T25" fmla="*/ 68 h 3248"/>
                    <a:gd name="T26" fmla="*/ 3743 w 3823"/>
                    <a:gd name="T27" fmla="*/ 964 h 3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23" h="3248">
                      <a:moveTo>
                        <a:pt x="3743" y="964"/>
                      </a:moveTo>
                      <a:lnTo>
                        <a:pt x="3743" y="964"/>
                      </a:lnTo>
                      <a:cubicBezTo>
                        <a:pt x="3213" y="1618"/>
                        <a:pt x="2886" y="2407"/>
                        <a:pt x="2807" y="3247"/>
                      </a:cubicBezTo>
                      <a:cubicBezTo>
                        <a:pt x="2858" y="3247"/>
                        <a:pt x="2858" y="3247"/>
                        <a:pt x="2858" y="3247"/>
                      </a:cubicBezTo>
                      <a:cubicBezTo>
                        <a:pt x="2942" y="2390"/>
                        <a:pt x="3281" y="1607"/>
                        <a:pt x="3805" y="975"/>
                      </a:cubicBezTo>
                      <a:cubicBezTo>
                        <a:pt x="3799" y="970"/>
                        <a:pt x="3799" y="970"/>
                        <a:pt x="3799" y="970"/>
                      </a:cubicBezTo>
                      <a:cubicBezTo>
                        <a:pt x="3822" y="947"/>
                        <a:pt x="3822" y="947"/>
                        <a:pt x="3822" y="947"/>
                      </a:cubicBezTo>
                      <a:cubicBezTo>
                        <a:pt x="2886" y="11"/>
                        <a:pt x="2886" y="11"/>
                        <a:pt x="2886" y="11"/>
                      </a:cubicBezTo>
                      <a:cubicBezTo>
                        <a:pt x="2875" y="23"/>
                        <a:pt x="2875" y="23"/>
                        <a:pt x="2875" y="23"/>
                      </a:cubicBezTo>
                      <a:cubicBezTo>
                        <a:pt x="2875" y="0"/>
                        <a:pt x="2875" y="0"/>
                        <a:pt x="2875" y="0"/>
                      </a:cubicBezTo>
                      <a:cubicBezTo>
                        <a:pt x="0" y="0"/>
                        <a:pt x="0" y="0"/>
                        <a:pt x="0" y="0"/>
                      </a:cubicBezTo>
                      <a:cubicBezTo>
                        <a:pt x="0" y="68"/>
                        <a:pt x="0" y="68"/>
                        <a:pt x="0" y="68"/>
                      </a:cubicBezTo>
                      <a:cubicBezTo>
                        <a:pt x="2846" y="68"/>
                        <a:pt x="2846" y="68"/>
                        <a:pt x="2846" y="68"/>
                      </a:cubicBezTo>
                      <a:lnTo>
                        <a:pt x="3743" y="964"/>
                      </a:lnTo>
                    </a:path>
                  </a:pathLst>
                </a:custGeom>
                <a:solidFill>
                  <a:srgbClr val="2C798C"/>
                </a:solidFill>
                <a:ln>
                  <a:noFill/>
                </a:ln>
                <a:effectLst/>
              </p:spPr>
              <p:txBody>
                <a:bodyPr wrap="none" anchor="ctr"/>
                <a:lstStyle/>
                <a:p>
                  <a:endParaRPr lang="en-US" sz="2700"/>
                </a:p>
              </p:txBody>
            </p:sp>
            <p:sp>
              <p:nvSpPr>
                <p:cNvPr id="78" name="Freeform 328"/>
                <p:cNvSpPr>
                  <a:spLocks noChangeArrowheads="1"/>
                </p:cNvSpPr>
                <p:nvPr/>
              </p:nvSpPr>
              <p:spPr bwMode="auto">
                <a:xfrm>
                  <a:off x="9417466" y="5610301"/>
                  <a:ext cx="897889" cy="1501255"/>
                </a:xfrm>
                <a:custGeom>
                  <a:avLst/>
                  <a:gdLst>
                    <a:gd name="T0" fmla="*/ 1409 w 1410"/>
                    <a:gd name="T1" fmla="*/ 366 h 2357"/>
                    <a:gd name="T2" fmla="*/ 1409 w 1410"/>
                    <a:gd name="T3" fmla="*/ 366 h 2357"/>
                    <a:gd name="T4" fmla="*/ 964 w 1410"/>
                    <a:gd name="T5" fmla="*/ 0 h 2357"/>
                    <a:gd name="T6" fmla="*/ 0 w 1410"/>
                    <a:gd name="T7" fmla="*/ 2300 h 2357"/>
                    <a:gd name="T8" fmla="*/ 580 w 1410"/>
                    <a:gd name="T9" fmla="*/ 2356 h 2357"/>
                    <a:gd name="T10" fmla="*/ 1409 w 1410"/>
                    <a:gd name="T11" fmla="*/ 366 h 2357"/>
                  </a:gdLst>
                  <a:ahLst/>
                  <a:cxnLst>
                    <a:cxn ang="0">
                      <a:pos x="T0" y="T1"/>
                    </a:cxn>
                    <a:cxn ang="0">
                      <a:pos x="T2" y="T3"/>
                    </a:cxn>
                    <a:cxn ang="0">
                      <a:pos x="T4" y="T5"/>
                    </a:cxn>
                    <a:cxn ang="0">
                      <a:pos x="T6" y="T7"/>
                    </a:cxn>
                    <a:cxn ang="0">
                      <a:pos x="T8" y="T9"/>
                    </a:cxn>
                    <a:cxn ang="0">
                      <a:pos x="T10" y="T11"/>
                    </a:cxn>
                  </a:cxnLst>
                  <a:rect l="0" t="0" r="r" b="b"/>
                  <a:pathLst>
                    <a:path w="1410" h="2357">
                      <a:moveTo>
                        <a:pt x="1409" y="366"/>
                      </a:moveTo>
                      <a:lnTo>
                        <a:pt x="1409" y="366"/>
                      </a:lnTo>
                      <a:cubicBezTo>
                        <a:pt x="964" y="0"/>
                        <a:pt x="964" y="0"/>
                        <a:pt x="964" y="0"/>
                      </a:cubicBezTo>
                      <a:cubicBezTo>
                        <a:pt x="39" y="891"/>
                        <a:pt x="0" y="2300"/>
                        <a:pt x="0" y="2300"/>
                      </a:cubicBezTo>
                      <a:cubicBezTo>
                        <a:pt x="580" y="2356"/>
                        <a:pt x="580" y="2356"/>
                        <a:pt x="580" y="2356"/>
                      </a:cubicBezTo>
                      <a:cubicBezTo>
                        <a:pt x="648" y="1607"/>
                        <a:pt x="947" y="919"/>
                        <a:pt x="1409" y="366"/>
                      </a:cubicBezTo>
                    </a:path>
                  </a:pathLst>
                </a:custGeom>
                <a:solidFill>
                  <a:srgbClr val="2C798C"/>
                </a:solidFill>
                <a:ln>
                  <a:noFill/>
                </a:ln>
                <a:effectLst/>
              </p:spPr>
              <p:txBody>
                <a:bodyPr wrap="none" anchor="ctr"/>
                <a:lstStyle/>
                <a:p>
                  <a:endParaRPr lang="en-US" sz="2700"/>
                </a:p>
              </p:txBody>
            </p:sp>
          </p:grpSp>
          <p:grpSp>
            <p:nvGrpSpPr>
              <p:cNvPr id="79" name="Group 16"/>
              <p:cNvGrpSpPr/>
              <p:nvPr/>
            </p:nvGrpSpPr>
            <p:grpSpPr>
              <a:xfrm>
                <a:off x="4289435" y="3787282"/>
                <a:ext cx="865622" cy="765977"/>
                <a:chOff x="8575695" y="7574563"/>
                <a:chExt cx="1731243" cy="1531953"/>
              </a:xfrm>
              <a:solidFill>
                <a:schemeClr val="accent1"/>
              </a:solidFill>
            </p:grpSpPr>
            <p:sp>
              <p:nvSpPr>
                <p:cNvPr id="80" name="Freeform 281"/>
                <p:cNvSpPr>
                  <a:spLocks noChangeArrowheads="1"/>
                </p:cNvSpPr>
                <p:nvPr/>
              </p:nvSpPr>
              <p:spPr bwMode="auto">
                <a:xfrm>
                  <a:off x="8575695" y="7610871"/>
                  <a:ext cx="1445040" cy="1495645"/>
                </a:xfrm>
                <a:custGeom>
                  <a:avLst/>
                  <a:gdLst>
                    <a:gd name="T0" fmla="*/ 0 w 2273"/>
                    <a:gd name="T1" fmla="*/ 0 h 2351"/>
                    <a:gd name="T2" fmla="*/ 0 w 2273"/>
                    <a:gd name="T3" fmla="*/ 0 h 2351"/>
                    <a:gd name="T4" fmla="*/ 0 w 2273"/>
                    <a:gd name="T5" fmla="*/ 67 h 2351"/>
                    <a:gd name="T6" fmla="*/ 1280 w 2273"/>
                    <a:gd name="T7" fmla="*/ 67 h 2351"/>
                    <a:gd name="T8" fmla="*/ 2232 w 2273"/>
                    <a:gd name="T9" fmla="*/ 2350 h 2351"/>
                    <a:gd name="T10" fmla="*/ 2272 w 2273"/>
                    <a:gd name="T11" fmla="*/ 2311 h 2351"/>
                    <a:gd name="T12" fmla="*/ 1325 w 2273"/>
                    <a:gd name="T13" fmla="*/ 33 h 2351"/>
                    <a:gd name="T14" fmla="*/ 1325 w 2273"/>
                    <a:gd name="T15" fmla="*/ 33 h 2351"/>
                    <a:gd name="T16" fmla="*/ 1325 w 2273"/>
                    <a:gd name="T17" fmla="*/ 0 h 2351"/>
                    <a:gd name="T18" fmla="*/ 0 w 2273"/>
                    <a:gd name="T19" fmla="*/ 0 h 2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3" h="2351">
                      <a:moveTo>
                        <a:pt x="0" y="0"/>
                      </a:moveTo>
                      <a:lnTo>
                        <a:pt x="0" y="0"/>
                      </a:lnTo>
                      <a:cubicBezTo>
                        <a:pt x="0" y="67"/>
                        <a:pt x="0" y="67"/>
                        <a:pt x="0" y="67"/>
                      </a:cubicBezTo>
                      <a:cubicBezTo>
                        <a:pt x="1280" y="67"/>
                        <a:pt x="1280" y="67"/>
                        <a:pt x="1280" y="67"/>
                      </a:cubicBezTo>
                      <a:cubicBezTo>
                        <a:pt x="1364" y="907"/>
                        <a:pt x="1697" y="1696"/>
                        <a:pt x="2232" y="2350"/>
                      </a:cubicBezTo>
                      <a:cubicBezTo>
                        <a:pt x="2272" y="2311"/>
                        <a:pt x="2272" y="2311"/>
                        <a:pt x="2272" y="2311"/>
                      </a:cubicBezTo>
                      <a:cubicBezTo>
                        <a:pt x="1748" y="1680"/>
                        <a:pt x="1409" y="896"/>
                        <a:pt x="1325" y="33"/>
                      </a:cubicBezTo>
                      <a:lnTo>
                        <a:pt x="1325" y="33"/>
                      </a:lnTo>
                      <a:cubicBezTo>
                        <a:pt x="1325" y="0"/>
                        <a:pt x="1325" y="0"/>
                        <a:pt x="1325" y="0"/>
                      </a:cubicBezTo>
                      <a:lnTo>
                        <a:pt x="0" y="0"/>
                      </a:lnTo>
                    </a:path>
                  </a:pathLst>
                </a:custGeom>
                <a:solidFill>
                  <a:srgbClr val="00A6B9"/>
                </a:solidFill>
                <a:ln>
                  <a:noFill/>
                </a:ln>
                <a:effectLst/>
              </p:spPr>
              <p:txBody>
                <a:bodyPr wrap="none" anchor="ctr"/>
                <a:lstStyle/>
                <a:p>
                  <a:endParaRPr lang="en-US" sz="2700"/>
                </a:p>
              </p:txBody>
            </p:sp>
            <p:sp>
              <p:nvSpPr>
                <p:cNvPr id="81" name="Freeform 329"/>
                <p:cNvSpPr>
                  <a:spLocks noChangeArrowheads="1"/>
                </p:cNvSpPr>
                <p:nvPr/>
              </p:nvSpPr>
              <p:spPr bwMode="auto">
                <a:xfrm>
                  <a:off x="9417468" y="7574563"/>
                  <a:ext cx="889470" cy="1487225"/>
                </a:xfrm>
                <a:custGeom>
                  <a:avLst/>
                  <a:gdLst>
                    <a:gd name="T0" fmla="*/ 580 w 1399"/>
                    <a:gd name="T1" fmla="*/ 0 h 2335"/>
                    <a:gd name="T2" fmla="*/ 580 w 1399"/>
                    <a:gd name="T3" fmla="*/ 0 h 2335"/>
                    <a:gd name="T4" fmla="*/ 0 w 1399"/>
                    <a:gd name="T5" fmla="*/ 56 h 2335"/>
                    <a:gd name="T6" fmla="*/ 947 w 1399"/>
                    <a:gd name="T7" fmla="*/ 2334 h 2335"/>
                    <a:gd name="T8" fmla="*/ 1398 w 1399"/>
                    <a:gd name="T9" fmla="*/ 1962 h 2335"/>
                    <a:gd name="T10" fmla="*/ 580 w 1399"/>
                    <a:gd name="T11" fmla="*/ 0 h 2335"/>
                  </a:gdLst>
                  <a:ahLst/>
                  <a:cxnLst>
                    <a:cxn ang="0">
                      <a:pos x="T0" y="T1"/>
                    </a:cxn>
                    <a:cxn ang="0">
                      <a:pos x="T2" y="T3"/>
                    </a:cxn>
                    <a:cxn ang="0">
                      <a:pos x="T4" y="T5"/>
                    </a:cxn>
                    <a:cxn ang="0">
                      <a:pos x="T6" y="T7"/>
                    </a:cxn>
                    <a:cxn ang="0">
                      <a:pos x="T8" y="T9"/>
                    </a:cxn>
                    <a:cxn ang="0">
                      <a:pos x="T10" y="T11"/>
                    </a:cxn>
                  </a:cxnLst>
                  <a:rect l="0" t="0" r="r" b="b"/>
                  <a:pathLst>
                    <a:path w="1399" h="2335">
                      <a:moveTo>
                        <a:pt x="580" y="0"/>
                      </a:moveTo>
                      <a:lnTo>
                        <a:pt x="580" y="0"/>
                      </a:lnTo>
                      <a:cubicBezTo>
                        <a:pt x="0" y="56"/>
                        <a:pt x="0" y="56"/>
                        <a:pt x="0" y="56"/>
                      </a:cubicBezTo>
                      <a:cubicBezTo>
                        <a:pt x="90" y="1460"/>
                        <a:pt x="947" y="2334"/>
                        <a:pt x="947" y="2334"/>
                      </a:cubicBezTo>
                      <a:cubicBezTo>
                        <a:pt x="1398" y="1962"/>
                        <a:pt x="1398" y="1962"/>
                        <a:pt x="1398" y="1962"/>
                      </a:cubicBezTo>
                      <a:cubicBezTo>
                        <a:pt x="952" y="1415"/>
                        <a:pt x="654" y="739"/>
                        <a:pt x="580" y="0"/>
                      </a:cubicBezTo>
                    </a:path>
                  </a:pathLst>
                </a:custGeom>
                <a:solidFill>
                  <a:srgbClr val="00A6B9"/>
                </a:solidFill>
                <a:ln>
                  <a:noFill/>
                </a:ln>
                <a:effectLst/>
              </p:spPr>
              <p:txBody>
                <a:bodyPr wrap="none" anchor="ctr"/>
                <a:lstStyle/>
                <a:p>
                  <a:endParaRPr lang="en-US" sz="2700"/>
                </a:p>
              </p:txBody>
            </p:sp>
          </p:grpSp>
          <p:grpSp>
            <p:nvGrpSpPr>
              <p:cNvPr id="82" name="Group 15"/>
              <p:cNvGrpSpPr/>
              <p:nvPr/>
            </p:nvGrpSpPr>
            <p:grpSpPr>
              <a:xfrm>
                <a:off x="4289433" y="4567374"/>
                <a:ext cx="1655484" cy="471422"/>
                <a:chOff x="8575693" y="9134747"/>
                <a:chExt cx="3310968" cy="942843"/>
              </a:xfrm>
              <a:solidFill>
                <a:schemeClr val="accent6"/>
              </a:solidFill>
            </p:grpSpPr>
            <p:sp>
              <p:nvSpPr>
                <p:cNvPr id="83" name="Freeform 277"/>
                <p:cNvSpPr>
                  <a:spLocks noChangeArrowheads="1"/>
                </p:cNvSpPr>
                <p:nvPr/>
              </p:nvSpPr>
              <p:spPr bwMode="auto">
                <a:xfrm>
                  <a:off x="8575693" y="9426579"/>
                  <a:ext cx="3271687" cy="651011"/>
                </a:xfrm>
                <a:custGeom>
                  <a:avLst/>
                  <a:gdLst>
                    <a:gd name="T0" fmla="*/ 3789 w 6067"/>
                    <a:gd name="T1" fmla="*/ 22 h 1021"/>
                    <a:gd name="T2" fmla="*/ 3789 w 6067"/>
                    <a:gd name="T3" fmla="*/ 22 h 1021"/>
                    <a:gd name="T4" fmla="*/ 3766 w 6067"/>
                    <a:gd name="T5" fmla="*/ 0 h 1021"/>
                    <a:gd name="T6" fmla="*/ 2836 w 6067"/>
                    <a:gd name="T7" fmla="*/ 930 h 1021"/>
                    <a:gd name="T8" fmla="*/ 0 w 6067"/>
                    <a:gd name="T9" fmla="*/ 930 h 1021"/>
                    <a:gd name="T10" fmla="*/ 0 w 6067"/>
                    <a:gd name="T11" fmla="*/ 998 h 1021"/>
                    <a:gd name="T12" fmla="*/ 2876 w 6067"/>
                    <a:gd name="T13" fmla="*/ 998 h 1021"/>
                    <a:gd name="T14" fmla="*/ 2876 w 6067"/>
                    <a:gd name="T15" fmla="*/ 986 h 1021"/>
                    <a:gd name="T16" fmla="*/ 2876 w 6067"/>
                    <a:gd name="T17" fmla="*/ 986 h 1021"/>
                    <a:gd name="T18" fmla="*/ 3783 w 6067"/>
                    <a:gd name="T19" fmla="*/ 79 h 1021"/>
                    <a:gd name="T20" fmla="*/ 6066 w 6067"/>
                    <a:gd name="T21" fmla="*/ 1020 h 1021"/>
                    <a:gd name="T22" fmla="*/ 6066 w 6067"/>
                    <a:gd name="T23" fmla="*/ 969 h 1021"/>
                    <a:gd name="T24" fmla="*/ 3794 w 6067"/>
                    <a:gd name="T25" fmla="*/ 22 h 1021"/>
                    <a:gd name="T26" fmla="*/ 3789 w 6067"/>
                    <a:gd name="T27" fmla="*/ 22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67" h="1021">
                      <a:moveTo>
                        <a:pt x="3789" y="22"/>
                      </a:moveTo>
                      <a:lnTo>
                        <a:pt x="3789" y="22"/>
                      </a:lnTo>
                      <a:cubicBezTo>
                        <a:pt x="3766" y="0"/>
                        <a:pt x="3766" y="0"/>
                        <a:pt x="3766" y="0"/>
                      </a:cubicBezTo>
                      <a:cubicBezTo>
                        <a:pt x="2836" y="930"/>
                        <a:pt x="2836" y="930"/>
                        <a:pt x="2836" y="930"/>
                      </a:cubicBezTo>
                      <a:cubicBezTo>
                        <a:pt x="0" y="930"/>
                        <a:pt x="0" y="930"/>
                        <a:pt x="0" y="930"/>
                      </a:cubicBezTo>
                      <a:cubicBezTo>
                        <a:pt x="0" y="998"/>
                        <a:pt x="0" y="998"/>
                        <a:pt x="0" y="998"/>
                      </a:cubicBezTo>
                      <a:cubicBezTo>
                        <a:pt x="2876" y="998"/>
                        <a:pt x="2876" y="998"/>
                        <a:pt x="2876" y="998"/>
                      </a:cubicBezTo>
                      <a:cubicBezTo>
                        <a:pt x="2876" y="986"/>
                        <a:pt x="2876" y="986"/>
                        <a:pt x="2876" y="986"/>
                      </a:cubicBezTo>
                      <a:lnTo>
                        <a:pt x="2876" y="986"/>
                      </a:lnTo>
                      <a:cubicBezTo>
                        <a:pt x="3783" y="79"/>
                        <a:pt x="3783" y="79"/>
                        <a:pt x="3783" y="79"/>
                      </a:cubicBezTo>
                      <a:cubicBezTo>
                        <a:pt x="4437" y="614"/>
                        <a:pt x="5226" y="936"/>
                        <a:pt x="6066" y="1020"/>
                      </a:cubicBezTo>
                      <a:cubicBezTo>
                        <a:pt x="6066" y="969"/>
                        <a:pt x="6066" y="969"/>
                        <a:pt x="6066" y="969"/>
                      </a:cubicBezTo>
                      <a:cubicBezTo>
                        <a:pt x="5209" y="885"/>
                        <a:pt x="4426" y="541"/>
                        <a:pt x="3794" y="22"/>
                      </a:cubicBezTo>
                      <a:lnTo>
                        <a:pt x="3789" y="22"/>
                      </a:lnTo>
                    </a:path>
                  </a:pathLst>
                </a:custGeom>
                <a:solidFill>
                  <a:srgbClr val="2C798C"/>
                </a:solidFill>
                <a:ln>
                  <a:noFill/>
                </a:ln>
                <a:effectLst/>
              </p:spPr>
              <p:txBody>
                <a:bodyPr wrap="none" anchor="ctr"/>
                <a:lstStyle/>
                <a:p>
                  <a:endParaRPr lang="en-US" sz="2700" dirty="0"/>
                </a:p>
              </p:txBody>
            </p:sp>
            <p:sp>
              <p:nvSpPr>
                <p:cNvPr id="84" name="Freeform 330"/>
                <p:cNvSpPr>
                  <a:spLocks noChangeArrowheads="1"/>
                </p:cNvSpPr>
                <p:nvPr/>
              </p:nvSpPr>
              <p:spPr bwMode="auto">
                <a:xfrm>
                  <a:off x="10382696" y="9134747"/>
                  <a:ext cx="1503965" cy="923201"/>
                </a:xfrm>
                <a:custGeom>
                  <a:avLst/>
                  <a:gdLst>
                    <a:gd name="T0" fmla="*/ 378 w 2363"/>
                    <a:gd name="T1" fmla="*/ 0 h 1450"/>
                    <a:gd name="T2" fmla="*/ 378 w 2363"/>
                    <a:gd name="T3" fmla="*/ 0 h 1450"/>
                    <a:gd name="T4" fmla="*/ 0 w 2363"/>
                    <a:gd name="T5" fmla="*/ 457 h 1450"/>
                    <a:gd name="T6" fmla="*/ 2300 w 2363"/>
                    <a:gd name="T7" fmla="*/ 1426 h 1450"/>
                    <a:gd name="T8" fmla="*/ 2362 w 2363"/>
                    <a:gd name="T9" fmla="*/ 829 h 1450"/>
                    <a:gd name="T10" fmla="*/ 378 w 2363"/>
                    <a:gd name="T11" fmla="*/ 0 h 1450"/>
                  </a:gdLst>
                  <a:ahLst/>
                  <a:cxnLst>
                    <a:cxn ang="0">
                      <a:pos x="T0" y="T1"/>
                    </a:cxn>
                    <a:cxn ang="0">
                      <a:pos x="T2" y="T3"/>
                    </a:cxn>
                    <a:cxn ang="0">
                      <a:pos x="T4" y="T5"/>
                    </a:cxn>
                    <a:cxn ang="0">
                      <a:pos x="T6" y="T7"/>
                    </a:cxn>
                    <a:cxn ang="0">
                      <a:pos x="T8" y="T9"/>
                    </a:cxn>
                    <a:cxn ang="0">
                      <a:pos x="T10" y="T11"/>
                    </a:cxn>
                  </a:cxnLst>
                  <a:rect l="0" t="0" r="r" b="b"/>
                  <a:pathLst>
                    <a:path w="2363" h="1450">
                      <a:moveTo>
                        <a:pt x="378" y="0"/>
                      </a:moveTo>
                      <a:lnTo>
                        <a:pt x="378" y="0"/>
                      </a:lnTo>
                      <a:cubicBezTo>
                        <a:pt x="0" y="457"/>
                        <a:pt x="0" y="457"/>
                        <a:pt x="0" y="457"/>
                      </a:cubicBezTo>
                      <a:cubicBezTo>
                        <a:pt x="1167" y="1449"/>
                        <a:pt x="2300" y="1426"/>
                        <a:pt x="2300" y="1426"/>
                      </a:cubicBezTo>
                      <a:cubicBezTo>
                        <a:pt x="2362" y="829"/>
                        <a:pt x="2362" y="829"/>
                        <a:pt x="2362" y="829"/>
                      </a:cubicBezTo>
                      <a:cubicBezTo>
                        <a:pt x="1613" y="756"/>
                        <a:pt x="925" y="457"/>
                        <a:pt x="378" y="0"/>
                      </a:cubicBezTo>
                    </a:path>
                  </a:pathLst>
                </a:custGeom>
                <a:solidFill>
                  <a:srgbClr val="2C798C"/>
                </a:solidFill>
                <a:ln>
                  <a:noFill/>
                </a:ln>
                <a:effectLst/>
              </p:spPr>
              <p:txBody>
                <a:bodyPr wrap="none" anchor="ctr"/>
                <a:lstStyle/>
                <a:p>
                  <a:endParaRPr lang="en-US" sz="2700"/>
                </a:p>
              </p:txBody>
            </p:sp>
          </p:grpSp>
          <p:grpSp>
            <p:nvGrpSpPr>
              <p:cNvPr id="85" name="Group 13"/>
              <p:cNvGrpSpPr/>
              <p:nvPr/>
            </p:nvGrpSpPr>
            <p:grpSpPr>
              <a:xfrm>
                <a:off x="6158167" y="4572985"/>
                <a:ext cx="763206" cy="862871"/>
                <a:chOff x="12313158" y="9145969"/>
                <a:chExt cx="1526411" cy="1725742"/>
              </a:xfrm>
              <a:solidFill>
                <a:schemeClr val="accent5"/>
              </a:solidFill>
            </p:grpSpPr>
            <p:sp>
              <p:nvSpPr>
                <p:cNvPr id="86" name="Freeform 291"/>
                <p:cNvSpPr>
                  <a:spLocks noChangeArrowheads="1"/>
                </p:cNvSpPr>
                <p:nvPr/>
              </p:nvSpPr>
              <p:spPr bwMode="auto">
                <a:xfrm>
                  <a:off x="12344022" y="9426578"/>
                  <a:ext cx="1495547" cy="1445133"/>
                </a:xfrm>
                <a:custGeom>
                  <a:avLst/>
                  <a:gdLst>
                    <a:gd name="T0" fmla="*/ 68 w 2352"/>
                    <a:gd name="T1" fmla="*/ 992 h 2273"/>
                    <a:gd name="T2" fmla="*/ 68 w 2352"/>
                    <a:gd name="T3" fmla="*/ 992 h 2273"/>
                    <a:gd name="T4" fmla="*/ 2351 w 2352"/>
                    <a:gd name="T5" fmla="*/ 39 h 2273"/>
                    <a:gd name="T6" fmla="*/ 2311 w 2352"/>
                    <a:gd name="T7" fmla="*/ 0 h 2273"/>
                    <a:gd name="T8" fmla="*/ 34 w 2352"/>
                    <a:gd name="T9" fmla="*/ 947 h 2273"/>
                    <a:gd name="T10" fmla="*/ 34 w 2352"/>
                    <a:gd name="T11" fmla="*/ 947 h 2273"/>
                    <a:gd name="T12" fmla="*/ 0 w 2352"/>
                    <a:gd name="T13" fmla="*/ 947 h 2273"/>
                    <a:gd name="T14" fmla="*/ 0 w 2352"/>
                    <a:gd name="T15" fmla="*/ 2272 h 2273"/>
                    <a:gd name="T16" fmla="*/ 68 w 2352"/>
                    <a:gd name="T17" fmla="*/ 2272 h 2273"/>
                    <a:gd name="T18" fmla="*/ 68 w 2352"/>
                    <a:gd name="T19" fmla="*/ 992 h 2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52" h="2273">
                      <a:moveTo>
                        <a:pt x="68" y="992"/>
                      </a:moveTo>
                      <a:lnTo>
                        <a:pt x="68" y="992"/>
                      </a:lnTo>
                      <a:cubicBezTo>
                        <a:pt x="907" y="907"/>
                        <a:pt x="1697" y="575"/>
                        <a:pt x="2351" y="39"/>
                      </a:cubicBezTo>
                      <a:cubicBezTo>
                        <a:pt x="2311" y="0"/>
                        <a:pt x="2311" y="0"/>
                        <a:pt x="2311" y="0"/>
                      </a:cubicBezTo>
                      <a:cubicBezTo>
                        <a:pt x="1680" y="519"/>
                        <a:pt x="890" y="862"/>
                        <a:pt x="34" y="947"/>
                      </a:cubicBezTo>
                      <a:lnTo>
                        <a:pt x="34" y="947"/>
                      </a:lnTo>
                      <a:cubicBezTo>
                        <a:pt x="0" y="947"/>
                        <a:pt x="0" y="947"/>
                        <a:pt x="0" y="947"/>
                      </a:cubicBezTo>
                      <a:cubicBezTo>
                        <a:pt x="0" y="2272"/>
                        <a:pt x="0" y="2272"/>
                        <a:pt x="0" y="2272"/>
                      </a:cubicBezTo>
                      <a:cubicBezTo>
                        <a:pt x="68" y="2272"/>
                        <a:pt x="68" y="2272"/>
                        <a:pt x="68" y="2272"/>
                      </a:cubicBezTo>
                      <a:lnTo>
                        <a:pt x="68" y="992"/>
                      </a:lnTo>
                    </a:path>
                  </a:pathLst>
                </a:custGeom>
                <a:solidFill>
                  <a:srgbClr val="00A6B9"/>
                </a:solidFill>
                <a:ln>
                  <a:noFill/>
                </a:ln>
                <a:effectLst/>
              </p:spPr>
              <p:txBody>
                <a:bodyPr wrap="none" anchor="ctr"/>
                <a:lstStyle/>
                <a:p>
                  <a:endParaRPr lang="en-US" sz="2700"/>
                </a:p>
              </p:txBody>
            </p:sp>
            <p:sp>
              <p:nvSpPr>
                <p:cNvPr id="87" name="Freeform 331"/>
                <p:cNvSpPr>
                  <a:spLocks noChangeArrowheads="1"/>
                </p:cNvSpPr>
                <p:nvPr/>
              </p:nvSpPr>
              <p:spPr bwMode="auto">
                <a:xfrm>
                  <a:off x="12313158" y="9145969"/>
                  <a:ext cx="1503965" cy="883916"/>
                </a:xfrm>
                <a:custGeom>
                  <a:avLst/>
                  <a:gdLst>
                    <a:gd name="T0" fmla="*/ 0 w 2363"/>
                    <a:gd name="T1" fmla="*/ 812 h 1388"/>
                    <a:gd name="T2" fmla="*/ 0 w 2363"/>
                    <a:gd name="T3" fmla="*/ 812 h 1388"/>
                    <a:gd name="T4" fmla="*/ 51 w 2363"/>
                    <a:gd name="T5" fmla="*/ 1387 h 1388"/>
                    <a:gd name="T6" fmla="*/ 2362 w 2363"/>
                    <a:gd name="T7" fmla="*/ 440 h 1388"/>
                    <a:gd name="T8" fmla="*/ 2001 w 2363"/>
                    <a:gd name="T9" fmla="*/ 0 h 1388"/>
                    <a:gd name="T10" fmla="*/ 0 w 2363"/>
                    <a:gd name="T11" fmla="*/ 812 h 1388"/>
                  </a:gdLst>
                  <a:ahLst/>
                  <a:cxnLst>
                    <a:cxn ang="0">
                      <a:pos x="T0" y="T1"/>
                    </a:cxn>
                    <a:cxn ang="0">
                      <a:pos x="T2" y="T3"/>
                    </a:cxn>
                    <a:cxn ang="0">
                      <a:pos x="T4" y="T5"/>
                    </a:cxn>
                    <a:cxn ang="0">
                      <a:pos x="T6" y="T7"/>
                    </a:cxn>
                    <a:cxn ang="0">
                      <a:pos x="T8" y="T9"/>
                    </a:cxn>
                    <a:cxn ang="0">
                      <a:pos x="T10" y="T11"/>
                    </a:cxn>
                  </a:cxnLst>
                  <a:rect l="0" t="0" r="r" b="b"/>
                  <a:pathLst>
                    <a:path w="2363" h="1388">
                      <a:moveTo>
                        <a:pt x="0" y="812"/>
                      </a:moveTo>
                      <a:lnTo>
                        <a:pt x="0" y="812"/>
                      </a:lnTo>
                      <a:cubicBezTo>
                        <a:pt x="51" y="1387"/>
                        <a:pt x="51" y="1387"/>
                        <a:pt x="51" y="1387"/>
                      </a:cubicBezTo>
                      <a:cubicBezTo>
                        <a:pt x="51" y="1387"/>
                        <a:pt x="1500" y="1325"/>
                        <a:pt x="2362" y="440"/>
                      </a:cubicBezTo>
                      <a:cubicBezTo>
                        <a:pt x="2001" y="0"/>
                        <a:pt x="2001" y="0"/>
                        <a:pt x="2001" y="0"/>
                      </a:cubicBezTo>
                      <a:cubicBezTo>
                        <a:pt x="1449" y="457"/>
                        <a:pt x="755" y="750"/>
                        <a:pt x="0" y="812"/>
                      </a:cubicBezTo>
                    </a:path>
                  </a:pathLst>
                </a:custGeom>
                <a:solidFill>
                  <a:srgbClr val="00A6B9"/>
                </a:solidFill>
                <a:ln>
                  <a:noFill/>
                </a:ln>
                <a:effectLst/>
              </p:spPr>
              <p:txBody>
                <a:bodyPr wrap="none" anchor="ctr"/>
                <a:lstStyle/>
                <a:p>
                  <a:endParaRPr lang="en-US" sz="2700"/>
                </a:p>
              </p:txBody>
            </p:sp>
          </p:grpSp>
          <p:grpSp>
            <p:nvGrpSpPr>
              <p:cNvPr id="88" name="Group 12"/>
              <p:cNvGrpSpPr/>
              <p:nvPr/>
            </p:nvGrpSpPr>
            <p:grpSpPr>
              <a:xfrm>
                <a:off x="6953637" y="3785877"/>
                <a:ext cx="801291" cy="1055089"/>
                <a:chOff x="13904105" y="7571754"/>
                <a:chExt cx="1602582" cy="2110178"/>
              </a:xfrm>
              <a:solidFill>
                <a:schemeClr val="accent4"/>
              </a:solidFill>
            </p:grpSpPr>
            <p:sp>
              <p:nvSpPr>
                <p:cNvPr id="89" name="Freeform 282"/>
                <p:cNvSpPr>
                  <a:spLocks noChangeArrowheads="1"/>
                </p:cNvSpPr>
                <p:nvPr/>
              </p:nvSpPr>
              <p:spPr bwMode="auto">
                <a:xfrm>
                  <a:off x="14198725" y="7611041"/>
                  <a:ext cx="1307962" cy="2070891"/>
                </a:xfrm>
                <a:custGeom>
                  <a:avLst/>
                  <a:gdLst>
                    <a:gd name="T0" fmla="*/ 976 w 3818"/>
                    <a:gd name="T1" fmla="*/ 3186 h 3254"/>
                    <a:gd name="T2" fmla="*/ 976 w 3818"/>
                    <a:gd name="T3" fmla="*/ 3186 h 3254"/>
                    <a:gd name="T4" fmla="*/ 79 w 3818"/>
                    <a:gd name="T5" fmla="*/ 2289 h 3254"/>
                    <a:gd name="T6" fmla="*/ 1021 w 3818"/>
                    <a:gd name="T7" fmla="*/ 0 h 3254"/>
                    <a:gd name="T8" fmla="*/ 970 w 3818"/>
                    <a:gd name="T9" fmla="*/ 0 h 3254"/>
                    <a:gd name="T10" fmla="*/ 23 w 3818"/>
                    <a:gd name="T11" fmla="*/ 2278 h 3254"/>
                    <a:gd name="T12" fmla="*/ 23 w 3818"/>
                    <a:gd name="T13" fmla="*/ 2278 h 3254"/>
                    <a:gd name="T14" fmla="*/ 0 w 3818"/>
                    <a:gd name="T15" fmla="*/ 2306 h 3254"/>
                    <a:gd name="T16" fmla="*/ 942 w 3818"/>
                    <a:gd name="T17" fmla="*/ 3242 h 3254"/>
                    <a:gd name="T18" fmla="*/ 942 w 3818"/>
                    <a:gd name="T19" fmla="*/ 3242 h 3254"/>
                    <a:gd name="T20" fmla="*/ 942 w 3818"/>
                    <a:gd name="T21" fmla="*/ 3253 h 3254"/>
                    <a:gd name="T22" fmla="*/ 3817 w 3818"/>
                    <a:gd name="T23" fmla="*/ 3253 h 3254"/>
                    <a:gd name="T24" fmla="*/ 3817 w 3818"/>
                    <a:gd name="T25" fmla="*/ 3186 h 3254"/>
                    <a:gd name="T26" fmla="*/ 976 w 3818"/>
                    <a:gd name="T27" fmla="*/ 3186 h 3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18" h="3254">
                      <a:moveTo>
                        <a:pt x="976" y="3186"/>
                      </a:moveTo>
                      <a:lnTo>
                        <a:pt x="976" y="3186"/>
                      </a:lnTo>
                      <a:cubicBezTo>
                        <a:pt x="79" y="2289"/>
                        <a:pt x="79" y="2289"/>
                        <a:pt x="79" y="2289"/>
                      </a:cubicBezTo>
                      <a:cubicBezTo>
                        <a:pt x="615" y="1635"/>
                        <a:pt x="936" y="846"/>
                        <a:pt x="1021" y="0"/>
                      </a:cubicBezTo>
                      <a:cubicBezTo>
                        <a:pt x="970" y="0"/>
                        <a:pt x="970" y="0"/>
                        <a:pt x="970" y="0"/>
                      </a:cubicBezTo>
                      <a:cubicBezTo>
                        <a:pt x="885" y="863"/>
                        <a:pt x="542" y="1647"/>
                        <a:pt x="23" y="2278"/>
                      </a:cubicBezTo>
                      <a:lnTo>
                        <a:pt x="23" y="2278"/>
                      </a:lnTo>
                      <a:cubicBezTo>
                        <a:pt x="0" y="2306"/>
                        <a:pt x="0" y="2306"/>
                        <a:pt x="0" y="2306"/>
                      </a:cubicBezTo>
                      <a:cubicBezTo>
                        <a:pt x="942" y="3242"/>
                        <a:pt x="942" y="3242"/>
                        <a:pt x="942" y="3242"/>
                      </a:cubicBezTo>
                      <a:lnTo>
                        <a:pt x="942" y="3242"/>
                      </a:lnTo>
                      <a:cubicBezTo>
                        <a:pt x="942" y="3253"/>
                        <a:pt x="942" y="3253"/>
                        <a:pt x="942" y="3253"/>
                      </a:cubicBezTo>
                      <a:cubicBezTo>
                        <a:pt x="3817" y="3253"/>
                        <a:pt x="3817" y="3253"/>
                        <a:pt x="3817" y="3253"/>
                      </a:cubicBezTo>
                      <a:cubicBezTo>
                        <a:pt x="3817" y="3186"/>
                        <a:pt x="3817" y="3186"/>
                        <a:pt x="3817" y="3186"/>
                      </a:cubicBezTo>
                      <a:lnTo>
                        <a:pt x="976" y="3186"/>
                      </a:lnTo>
                    </a:path>
                  </a:pathLst>
                </a:custGeom>
                <a:solidFill>
                  <a:srgbClr val="2C798C"/>
                </a:solidFill>
                <a:ln>
                  <a:noFill/>
                </a:ln>
                <a:effectLst/>
              </p:spPr>
              <p:txBody>
                <a:bodyPr wrap="none" anchor="ctr"/>
                <a:lstStyle/>
                <a:p>
                  <a:endParaRPr lang="en-US" sz="2700"/>
                </a:p>
              </p:txBody>
            </p:sp>
            <p:sp>
              <p:nvSpPr>
                <p:cNvPr id="90" name="Freeform 332"/>
                <p:cNvSpPr>
                  <a:spLocks noChangeArrowheads="1"/>
                </p:cNvSpPr>
                <p:nvPr/>
              </p:nvSpPr>
              <p:spPr bwMode="auto">
                <a:xfrm>
                  <a:off x="13904105" y="7571754"/>
                  <a:ext cx="911919" cy="1506869"/>
                </a:xfrm>
                <a:custGeom>
                  <a:avLst/>
                  <a:gdLst>
                    <a:gd name="T0" fmla="*/ 835 w 1433"/>
                    <a:gd name="T1" fmla="*/ 0 h 2368"/>
                    <a:gd name="T2" fmla="*/ 835 w 1433"/>
                    <a:gd name="T3" fmla="*/ 0 h 2368"/>
                    <a:gd name="T4" fmla="*/ 0 w 1433"/>
                    <a:gd name="T5" fmla="*/ 1978 h 2368"/>
                    <a:gd name="T6" fmla="*/ 462 w 1433"/>
                    <a:gd name="T7" fmla="*/ 2367 h 2368"/>
                    <a:gd name="T8" fmla="*/ 1432 w 1433"/>
                    <a:gd name="T9" fmla="*/ 61 h 2368"/>
                    <a:gd name="T10" fmla="*/ 835 w 1433"/>
                    <a:gd name="T11" fmla="*/ 0 h 2368"/>
                  </a:gdLst>
                  <a:ahLst/>
                  <a:cxnLst>
                    <a:cxn ang="0">
                      <a:pos x="T0" y="T1"/>
                    </a:cxn>
                    <a:cxn ang="0">
                      <a:pos x="T2" y="T3"/>
                    </a:cxn>
                    <a:cxn ang="0">
                      <a:pos x="T4" y="T5"/>
                    </a:cxn>
                    <a:cxn ang="0">
                      <a:pos x="T6" y="T7"/>
                    </a:cxn>
                    <a:cxn ang="0">
                      <a:pos x="T8" y="T9"/>
                    </a:cxn>
                    <a:cxn ang="0">
                      <a:pos x="T10" y="T11"/>
                    </a:cxn>
                  </a:cxnLst>
                  <a:rect l="0" t="0" r="r" b="b"/>
                  <a:pathLst>
                    <a:path w="1433" h="2368">
                      <a:moveTo>
                        <a:pt x="835" y="0"/>
                      </a:moveTo>
                      <a:lnTo>
                        <a:pt x="835" y="0"/>
                      </a:lnTo>
                      <a:cubicBezTo>
                        <a:pt x="761" y="749"/>
                        <a:pt x="457" y="1431"/>
                        <a:pt x="0" y="1978"/>
                      </a:cubicBezTo>
                      <a:cubicBezTo>
                        <a:pt x="462" y="2367"/>
                        <a:pt x="462" y="2367"/>
                        <a:pt x="462" y="2367"/>
                      </a:cubicBezTo>
                      <a:cubicBezTo>
                        <a:pt x="462" y="2367"/>
                        <a:pt x="1404" y="1386"/>
                        <a:pt x="1432" y="61"/>
                      </a:cubicBezTo>
                      <a:lnTo>
                        <a:pt x="835" y="0"/>
                      </a:lnTo>
                    </a:path>
                  </a:pathLst>
                </a:custGeom>
                <a:solidFill>
                  <a:srgbClr val="2C798C"/>
                </a:solidFill>
                <a:ln>
                  <a:noFill/>
                </a:ln>
                <a:effectLst/>
              </p:spPr>
              <p:txBody>
                <a:bodyPr wrap="none" anchor="ctr"/>
                <a:lstStyle/>
                <a:p>
                  <a:endParaRPr lang="en-US" sz="2700"/>
                </a:p>
              </p:txBody>
            </p:sp>
          </p:grpSp>
          <p:grpSp>
            <p:nvGrpSpPr>
              <p:cNvPr id="91" name="Group 11"/>
              <p:cNvGrpSpPr/>
              <p:nvPr/>
            </p:nvGrpSpPr>
            <p:grpSpPr>
              <a:xfrm>
                <a:off x="6963461" y="2800941"/>
                <a:ext cx="867025" cy="764659"/>
                <a:chOff x="13923747" y="5601882"/>
                <a:chExt cx="1734049" cy="1529318"/>
              </a:xfrm>
              <a:solidFill>
                <a:schemeClr val="accent3"/>
              </a:solidFill>
            </p:grpSpPr>
            <p:sp>
              <p:nvSpPr>
                <p:cNvPr id="92" name="Freeform 278"/>
                <p:cNvSpPr>
                  <a:spLocks noChangeArrowheads="1"/>
                </p:cNvSpPr>
                <p:nvPr/>
              </p:nvSpPr>
              <p:spPr bwMode="auto">
                <a:xfrm>
                  <a:off x="14212755" y="5601882"/>
                  <a:ext cx="1445041" cy="1492838"/>
                </a:xfrm>
                <a:custGeom>
                  <a:avLst/>
                  <a:gdLst>
                    <a:gd name="T0" fmla="*/ 2272 w 2273"/>
                    <a:gd name="T1" fmla="*/ 2345 h 2346"/>
                    <a:gd name="T2" fmla="*/ 2272 w 2273"/>
                    <a:gd name="T3" fmla="*/ 2345 h 2346"/>
                    <a:gd name="T4" fmla="*/ 2272 w 2273"/>
                    <a:gd name="T5" fmla="*/ 2283 h 2346"/>
                    <a:gd name="T6" fmla="*/ 992 w 2273"/>
                    <a:gd name="T7" fmla="*/ 2283 h 2346"/>
                    <a:gd name="T8" fmla="*/ 39 w 2273"/>
                    <a:gd name="T9" fmla="*/ 0 h 2346"/>
                    <a:gd name="T10" fmla="*/ 0 w 2273"/>
                    <a:gd name="T11" fmla="*/ 39 h 2346"/>
                    <a:gd name="T12" fmla="*/ 947 w 2273"/>
                    <a:gd name="T13" fmla="*/ 2311 h 2346"/>
                    <a:gd name="T14" fmla="*/ 947 w 2273"/>
                    <a:gd name="T15" fmla="*/ 2311 h 2346"/>
                    <a:gd name="T16" fmla="*/ 947 w 2273"/>
                    <a:gd name="T17" fmla="*/ 2345 h 2346"/>
                    <a:gd name="T18" fmla="*/ 2272 w 2273"/>
                    <a:gd name="T19" fmla="*/ 2345 h 2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3" h="2346">
                      <a:moveTo>
                        <a:pt x="2272" y="2345"/>
                      </a:moveTo>
                      <a:lnTo>
                        <a:pt x="2272" y="2345"/>
                      </a:lnTo>
                      <a:cubicBezTo>
                        <a:pt x="2272" y="2283"/>
                        <a:pt x="2272" y="2283"/>
                        <a:pt x="2272" y="2283"/>
                      </a:cubicBezTo>
                      <a:cubicBezTo>
                        <a:pt x="992" y="2283"/>
                        <a:pt x="992" y="2283"/>
                        <a:pt x="992" y="2283"/>
                      </a:cubicBezTo>
                      <a:cubicBezTo>
                        <a:pt x="902" y="1437"/>
                        <a:pt x="575" y="654"/>
                        <a:pt x="39" y="0"/>
                      </a:cubicBezTo>
                      <a:cubicBezTo>
                        <a:pt x="0" y="39"/>
                        <a:pt x="0" y="39"/>
                        <a:pt x="0" y="39"/>
                      </a:cubicBezTo>
                      <a:cubicBezTo>
                        <a:pt x="519" y="671"/>
                        <a:pt x="862" y="1454"/>
                        <a:pt x="947" y="2311"/>
                      </a:cubicBezTo>
                      <a:lnTo>
                        <a:pt x="947" y="2311"/>
                      </a:lnTo>
                      <a:cubicBezTo>
                        <a:pt x="947" y="2345"/>
                        <a:pt x="947" y="2345"/>
                        <a:pt x="947" y="2345"/>
                      </a:cubicBezTo>
                      <a:lnTo>
                        <a:pt x="2272" y="2345"/>
                      </a:lnTo>
                    </a:path>
                  </a:pathLst>
                </a:custGeom>
                <a:solidFill>
                  <a:srgbClr val="00A6B9"/>
                </a:solidFill>
                <a:ln>
                  <a:noFill/>
                </a:ln>
                <a:effectLst/>
              </p:spPr>
              <p:txBody>
                <a:bodyPr wrap="none" anchor="ctr"/>
                <a:lstStyle/>
                <a:p>
                  <a:endParaRPr lang="en-US" sz="2700"/>
                </a:p>
              </p:txBody>
            </p:sp>
            <p:sp>
              <p:nvSpPr>
                <p:cNvPr id="93" name="Freeform 333"/>
                <p:cNvSpPr>
                  <a:spLocks noChangeArrowheads="1"/>
                </p:cNvSpPr>
                <p:nvPr/>
              </p:nvSpPr>
              <p:spPr bwMode="auto">
                <a:xfrm>
                  <a:off x="13923747" y="5627138"/>
                  <a:ext cx="895082" cy="1504062"/>
                </a:xfrm>
                <a:custGeom>
                  <a:avLst/>
                  <a:gdLst>
                    <a:gd name="T0" fmla="*/ 812 w 1405"/>
                    <a:gd name="T1" fmla="*/ 2362 h 2363"/>
                    <a:gd name="T2" fmla="*/ 812 w 1405"/>
                    <a:gd name="T3" fmla="*/ 2362 h 2363"/>
                    <a:gd name="T4" fmla="*/ 1404 w 1405"/>
                    <a:gd name="T5" fmla="*/ 2306 h 2363"/>
                    <a:gd name="T6" fmla="*/ 457 w 1405"/>
                    <a:gd name="T7" fmla="*/ 0 h 2363"/>
                    <a:gd name="T8" fmla="*/ 0 w 1405"/>
                    <a:gd name="T9" fmla="*/ 367 h 2363"/>
                    <a:gd name="T10" fmla="*/ 812 w 1405"/>
                    <a:gd name="T11" fmla="*/ 2362 h 2363"/>
                  </a:gdLst>
                  <a:ahLst/>
                  <a:cxnLst>
                    <a:cxn ang="0">
                      <a:pos x="T0" y="T1"/>
                    </a:cxn>
                    <a:cxn ang="0">
                      <a:pos x="T2" y="T3"/>
                    </a:cxn>
                    <a:cxn ang="0">
                      <a:pos x="T4" y="T5"/>
                    </a:cxn>
                    <a:cxn ang="0">
                      <a:pos x="T6" y="T7"/>
                    </a:cxn>
                    <a:cxn ang="0">
                      <a:pos x="T8" y="T9"/>
                    </a:cxn>
                    <a:cxn ang="0">
                      <a:pos x="T10" y="T11"/>
                    </a:cxn>
                  </a:cxnLst>
                  <a:rect l="0" t="0" r="r" b="b"/>
                  <a:pathLst>
                    <a:path w="1405" h="2363">
                      <a:moveTo>
                        <a:pt x="812" y="2362"/>
                      </a:moveTo>
                      <a:lnTo>
                        <a:pt x="812" y="2362"/>
                      </a:lnTo>
                      <a:cubicBezTo>
                        <a:pt x="1404" y="2306"/>
                        <a:pt x="1404" y="2306"/>
                        <a:pt x="1404" y="2306"/>
                      </a:cubicBezTo>
                      <a:cubicBezTo>
                        <a:pt x="1404" y="2306"/>
                        <a:pt x="1393" y="1021"/>
                        <a:pt x="457" y="0"/>
                      </a:cubicBezTo>
                      <a:cubicBezTo>
                        <a:pt x="0" y="367"/>
                        <a:pt x="0" y="367"/>
                        <a:pt x="0" y="367"/>
                      </a:cubicBezTo>
                      <a:cubicBezTo>
                        <a:pt x="451" y="919"/>
                        <a:pt x="744" y="1607"/>
                        <a:pt x="812" y="2362"/>
                      </a:cubicBezTo>
                    </a:path>
                  </a:pathLst>
                </a:custGeom>
                <a:solidFill>
                  <a:srgbClr val="00A6B9"/>
                </a:solidFill>
                <a:ln>
                  <a:noFill/>
                </a:ln>
                <a:effectLst/>
              </p:spPr>
              <p:txBody>
                <a:bodyPr wrap="none" anchor="ctr"/>
                <a:lstStyle/>
                <a:p>
                  <a:endParaRPr lang="en-US" sz="2700"/>
                </a:p>
              </p:txBody>
            </p:sp>
          </p:grpSp>
          <p:grpSp>
            <p:nvGrpSpPr>
              <p:cNvPr id="94" name="Group 9"/>
              <p:cNvGrpSpPr/>
              <p:nvPr/>
            </p:nvGrpSpPr>
            <p:grpSpPr>
              <a:xfrm>
                <a:off x="6175002" y="2307070"/>
                <a:ext cx="1655483" cy="465812"/>
                <a:chOff x="12346829" y="4614140"/>
                <a:chExt cx="3310965" cy="931623"/>
              </a:xfrm>
              <a:solidFill>
                <a:schemeClr val="accent2"/>
              </a:solidFill>
            </p:grpSpPr>
            <p:sp>
              <p:nvSpPr>
                <p:cNvPr id="95" name="Freeform 276"/>
                <p:cNvSpPr>
                  <a:spLocks noChangeArrowheads="1"/>
                </p:cNvSpPr>
                <p:nvPr/>
              </p:nvSpPr>
              <p:spPr bwMode="auto">
                <a:xfrm>
                  <a:off x="12383301" y="4614140"/>
                  <a:ext cx="3274493" cy="645401"/>
                </a:xfrm>
                <a:custGeom>
                  <a:avLst/>
                  <a:gdLst>
                    <a:gd name="T0" fmla="*/ 2277 w 6072"/>
                    <a:gd name="T1" fmla="*/ 992 h 1016"/>
                    <a:gd name="T2" fmla="*/ 2277 w 6072"/>
                    <a:gd name="T3" fmla="*/ 992 h 1016"/>
                    <a:gd name="T4" fmla="*/ 2306 w 6072"/>
                    <a:gd name="T5" fmla="*/ 1015 h 1016"/>
                    <a:gd name="T6" fmla="*/ 3230 w 6072"/>
                    <a:gd name="T7" fmla="*/ 90 h 1016"/>
                    <a:gd name="T8" fmla="*/ 6071 w 6072"/>
                    <a:gd name="T9" fmla="*/ 90 h 1016"/>
                    <a:gd name="T10" fmla="*/ 6071 w 6072"/>
                    <a:gd name="T11" fmla="*/ 23 h 1016"/>
                    <a:gd name="T12" fmla="*/ 3196 w 6072"/>
                    <a:gd name="T13" fmla="*/ 23 h 1016"/>
                    <a:gd name="T14" fmla="*/ 3196 w 6072"/>
                    <a:gd name="T15" fmla="*/ 34 h 1016"/>
                    <a:gd name="T16" fmla="*/ 3196 w 6072"/>
                    <a:gd name="T17" fmla="*/ 34 h 1016"/>
                    <a:gd name="T18" fmla="*/ 2289 w 6072"/>
                    <a:gd name="T19" fmla="*/ 936 h 1016"/>
                    <a:gd name="T20" fmla="*/ 0 w 6072"/>
                    <a:gd name="T21" fmla="*/ 0 h 1016"/>
                    <a:gd name="T22" fmla="*/ 0 w 6072"/>
                    <a:gd name="T23" fmla="*/ 51 h 1016"/>
                    <a:gd name="T24" fmla="*/ 2277 w 6072"/>
                    <a:gd name="T25" fmla="*/ 998 h 1016"/>
                    <a:gd name="T26" fmla="*/ 2277 w 6072"/>
                    <a:gd name="T27" fmla="*/ 992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72" h="1016">
                      <a:moveTo>
                        <a:pt x="2277" y="992"/>
                      </a:moveTo>
                      <a:lnTo>
                        <a:pt x="2277" y="992"/>
                      </a:lnTo>
                      <a:cubicBezTo>
                        <a:pt x="2306" y="1015"/>
                        <a:pt x="2306" y="1015"/>
                        <a:pt x="2306" y="1015"/>
                      </a:cubicBezTo>
                      <a:cubicBezTo>
                        <a:pt x="3230" y="90"/>
                        <a:pt x="3230" y="90"/>
                        <a:pt x="3230" y="90"/>
                      </a:cubicBezTo>
                      <a:cubicBezTo>
                        <a:pt x="6071" y="90"/>
                        <a:pt x="6071" y="90"/>
                        <a:pt x="6071" y="90"/>
                      </a:cubicBezTo>
                      <a:cubicBezTo>
                        <a:pt x="6071" y="23"/>
                        <a:pt x="6071" y="23"/>
                        <a:pt x="6071" y="23"/>
                      </a:cubicBezTo>
                      <a:cubicBezTo>
                        <a:pt x="3196" y="23"/>
                        <a:pt x="3196" y="23"/>
                        <a:pt x="3196" y="23"/>
                      </a:cubicBezTo>
                      <a:cubicBezTo>
                        <a:pt x="3196" y="34"/>
                        <a:pt x="3196" y="34"/>
                        <a:pt x="3196" y="34"/>
                      </a:cubicBezTo>
                      <a:lnTo>
                        <a:pt x="3196" y="34"/>
                      </a:lnTo>
                      <a:cubicBezTo>
                        <a:pt x="2289" y="936"/>
                        <a:pt x="2289" y="936"/>
                        <a:pt x="2289" y="936"/>
                      </a:cubicBezTo>
                      <a:cubicBezTo>
                        <a:pt x="1635" y="406"/>
                        <a:pt x="845" y="79"/>
                        <a:pt x="0" y="0"/>
                      </a:cubicBezTo>
                      <a:cubicBezTo>
                        <a:pt x="0" y="51"/>
                        <a:pt x="0" y="51"/>
                        <a:pt x="0" y="51"/>
                      </a:cubicBezTo>
                      <a:cubicBezTo>
                        <a:pt x="862" y="135"/>
                        <a:pt x="1646" y="474"/>
                        <a:pt x="2277" y="998"/>
                      </a:cubicBezTo>
                      <a:lnTo>
                        <a:pt x="2277" y="992"/>
                      </a:lnTo>
                    </a:path>
                  </a:pathLst>
                </a:custGeom>
                <a:solidFill>
                  <a:srgbClr val="2C798C"/>
                </a:solidFill>
                <a:ln>
                  <a:noFill/>
                </a:ln>
                <a:effectLst/>
              </p:spPr>
              <p:txBody>
                <a:bodyPr wrap="none" anchor="ctr"/>
                <a:lstStyle/>
                <a:p>
                  <a:endParaRPr lang="en-US" sz="2700" dirty="0"/>
                </a:p>
              </p:txBody>
            </p:sp>
            <p:sp>
              <p:nvSpPr>
                <p:cNvPr id="96" name="Freeform 334"/>
                <p:cNvSpPr>
                  <a:spLocks noChangeArrowheads="1"/>
                </p:cNvSpPr>
                <p:nvPr/>
              </p:nvSpPr>
              <p:spPr bwMode="auto">
                <a:xfrm>
                  <a:off x="12346829" y="4645010"/>
                  <a:ext cx="1503965" cy="900753"/>
                </a:xfrm>
                <a:custGeom>
                  <a:avLst/>
                  <a:gdLst>
                    <a:gd name="T0" fmla="*/ 1985 w 2364"/>
                    <a:gd name="T1" fmla="*/ 1415 h 1416"/>
                    <a:gd name="T2" fmla="*/ 1985 w 2364"/>
                    <a:gd name="T3" fmla="*/ 1415 h 1416"/>
                    <a:gd name="T4" fmla="*/ 2363 w 2364"/>
                    <a:gd name="T5" fmla="*/ 964 h 1416"/>
                    <a:gd name="T6" fmla="*/ 57 w 2364"/>
                    <a:gd name="T7" fmla="*/ 0 h 1416"/>
                    <a:gd name="T8" fmla="*/ 0 w 2364"/>
                    <a:gd name="T9" fmla="*/ 575 h 1416"/>
                    <a:gd name="T10" fmla="*/ 1985 w 2364"/>
                    <a:gd name="T11" fmla="*/ 1415 h 1416"/>
                  </a:gdLst>
                  <a:ahLst/>
                  <a:cxnLst>
                    <a:cxn ang="0">
                      <a:pos x="T0" y="T1"/>
                    </a:cxn>
                    <a:cxn ang="0">
                      <a:pos x="T2" y="T3"/>
                    </a:cxn>
                    <a:cxn ang="0">
                      <a:pos x="T4" y="T5"/>
                    </a:cxn>
                    <a:cxn ang="0">
                      <a:pos x="T6" y="T7"/>
                    </a:cxn>
                    <a:cxn ang="0">
                      <a:pos x="T8" y="T9"/>
                    </a:cxn>
                    <a:cxn ang="0">
                      <a:pos x="T10" y="T11"/>
                    </a:cxn>
                  </a:cxnLst>
                  <a:rect l="0" t="0" r="r" b="b"/>
                  <a:pathLst>
                    <a:path w="2364" h="1416">
                      <a:moveTo>
                        <a:pt x="1985" y="1415"/>
                      </a:moveTo>
                      <a:lnTo>
                        <a:pt x="1985" y="1415"/>
                      </a:lnTo>
                      <a:cubicBezTo>
                        <a:pt x="2363" y="964"/>
                        <a:pt x="2363" y="964"/>
                        <a:pt x="2363" y="964"/>
                      </a:cubicBezTo>
                      <a:cubicBezTo>
                        <a:pt x="2363" y="964"/>
                        <a:pt x="1601" y="129"/>
                        <a:pt x="57" y="0"/>
                      </a:cubicBezTo>
                      <a:cubicBezTo>
                        <a:pt x="0" y="575"/>
                        <a:pt x="0" y="575"/>
                        <a:pt x="0" y="575"/>
                      </a:cubicBezTo>
                      <a:cubicBezTo>
                        <a:pt x="750" y="648"/>
                        <a:pt x="1438" y="952"/>
                        <a:pt x="1985" y="1415"/>
                      </a:cubicBezTo>
                    </a:path>
                  </a:pathLst>
                </a:custGeom>
                <a:solidFill>
                  <a:srgbClr val="2C798C"/>
                </a:solidFill>
                <a:ln>
                  <a:noFill/>
                </a:ln>
                <a:effectLst/>
              </p:spPr>
              <p:txBody>
                <a:bodyPr wrap="none" anchor="ctr"/>
                <a:lstStyle/>
                <a:p>
                  <a:endParaRPr lang="en-US" sz="2700"/>
                </a:p>
              </p:txBody>
            </p:sp>
          </p:grpSp>
          <p:grpSp>
            <p:nvGrpSpPr>
              <p:cNvPr id="97" name="Group 8"/>
              <p:cNvGrpSpPr/>
              <p:nvPr/>
            </p:nvGrpSpPr>
            <p:grpSpPr>
              <a:xfrm>
                <a:off x="5190131" y="1901591"/>
                <a:ext cx="763206" cy="862871"/>
                <a:chOff x="10377086" y="3803182"/>
                <a:chExt cx="1526412" cy="1725742"/>
              </a:xfrm>
              <a:solidFill>
                <a:schemeClr val="accent1"/>
              </a:solidFill>
            </p:grpSpPr>
            <p:sp>
              <p:nvSpPr>
                <p:cNvPr id="98" name="Freeform 279"/>
                <p:cNvSpPr>
                  <a:spLocks noChangeArrowheads="1"/>
                </p:cNvSpPr>
                <p:nvPr/>
              </p:nvSpPr>
              <p:spPr bwMode="auto">
                <a:xfrm>
                  <a:off x="10377086" y="3803182"/>
                  <a:ext cx="1492740" cy="1445133"/>
                </a:xfrm>
                <a:custGeom>
                  <a:avLst/>
                  <a:gdLst>
                    <a:gd name="T0" fmla="*/ 2283 w 2346"/>
                    <a:gd name="T1" fmla="*/ 1280 h 2273"/>
                    <a:gd name="T2" fmla="*/ 2283 w 2346"/>
                    <a:gd name="T3" fmla="*/ 1280 h 2273"/>
                    <a:gd name="T4" fmla="*/ 0 w 2346"/>
                    <a:gd name="T5" fmla="*/ 2232 h 2273"/>
                    <a:gd name="T6" fmla="*/ 39 w 2346"/>
                    <a:gd name="T7" fmla="*/ 2272 h 2273"/>
                    <a:gd name="T8" fmla="*/ 2311 w 2346"/>
                    <a:gd name="T9" fmla="*/ 1325 h 2273"/>
                    <a:gd name="T10" fmla="*/ 2311 w 2346"/>
                    <a:gd name="T11" fmla="*/ 1325 h 2273"/>
                    <a:gd name="T12" fmla="*/ 2345 w 2346"/>
                    <a:gd name="T13" fmla="*/ 1325 h 2273"/>
                    <a:gd name="T14" fmla="*/ 2345 w 2346"/>
                    <a:gd name="T15" fmla="*/ 0 h 2273"/>
                    <a:gd name="T16" fmla="*/ 2283 w 2346"/>
                    <a:gd name="T17" fmla="*/ 0 h 2273"/>
                    <a:gd name="T18" fmla="*/ 2283 w 2346"/>
                    <a:gd name="T19" fmla="*/ 1280 h 2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6" h="2273">
                      <a:moveTo>
                        <a:pt x="2283" y="1280"/>
                      </a:moveTo>
                      <a:lnTo>
                        <a:pt x="2283" y="1280"/>
                      </a:lnTo>
                      <a:cubicBezTo>
                        <a:pt x="1437" y="1364"/>
                        <a:pt x="654" y="1697"/>
                        <a:pt x="0" y="2232"/>
                      </a:cubicBezTo>
                      <a:cubicBezTo>
                        <a:pt x="39" y="2272"/>
                        <a:pt x="39" y="2272"/>
                        <a:pt x="39" y="2272"/>
                      </a:cubicBezTo>
                      <a:cubicBezTo>
                        <a:pt x="671" y="1748"/>
                        <a:pt x="1454" y="1409"/>
                        <a:pt x="2311" y="1325"/>
                      </a:cubicBezTo>
                      <a:lnTo>
                        <a:pt x="2311" y="1325"/>
                      </a:lnTo>
                      <a:cubicBezTo>
                        <a:pt x="2345" y="1325"/>
                        <a:pt x="2345" y="1325"/>
                        <a:pt x="2345" y="1325"/>
                      </a:cubicBezTo>
                      <a:cubicBezTo>
                        <a:pt x="2345" y="0"/>
                        <a:pt x="2345" y="0"/>
                        <a:pt x="2345" y="0"/>
                      </a:cubicBezTo>
                      <a:cubicBezTo>
                        <a:pt x="2283" y="0"/>
                        <a:pt x="2283" y="0"/>
                        <a:pt x="2283" y="0"/>
                      </a:cubicBezTo>
                      <a:lnTo>
                        <a:pt x="2283" y="1280"/>
                      </a:lnTo>
                    </a:path>
                  </a:pathLst>
                </a:custGeom>
                <a:solidFill>
                  <a:srgbClr val="00A6B9"/>
                </a:solidFill>
                <a:ln>
                  <a:noFill/>
                </a:ln>
                <a:effectLst/>
              </p:spPr>
              <p:txBody>
                <a:bodyPr wrap="none" anchor="ctr"/>
                <a:lstStyle/>
                <a:p>
                  <a:endParaRPr lang="en-US" sz="2700"/>
                </a:p>
              </p:txBody>
            </p:sp>
            <p:sp>
              <p:nvSpPr>
                <p:cNvPr id="99" name="Freeform 335"/>
                <p:cNvSpPr>
                  <a:spLocks noChangeArrowheads="1"/>
                </p:cNvSpPr>
                <p:nvPr/>
              </p:nvSpPr>
              <p:spPr bwMode="auto">
                <a:xfrm>
                  <a:off x="10402338" y="4645008"/>
                  <a:ext cx="1501160" cy="883916"/>
                </a:xfrm>
                <a:custGeom>
                  <a:avLst/>
                  <a:gdLst>
                    <a:gd name="T0" fmla="*/ 2357 w 2358"/>
                    <a:gd name="T1" fmla="*/ 569 h 1387"/>
                    <a:gd name="T2" fmla="*/ 2357 w 2358"/>
                    <a:gd name="T3" fmla="*/ 569 h 1387"/>
                    <a:gd name="T4" fmla="*/ 2306 w 2358"/>
                    <a:gd name="T5" fmla="*/ 0 h 1387"/>
                    <a:gd name="T6" fmla="*/ 0 w 2358"/>
                    <a:gd name="T7" fmla="*/ 947 h 1387"/>
                    <a:gd name="T8" fmla="*/ 361 w 2358"/>
                    <a:gd name="T9" fmla="*/ 1386 h 1387"/>
                    <a:gd name="T10" fmla="*/ 2357 w 2358"/>
                    <a:gd name="T11" fmla="*/ 569 h 1387"/>
                  </a:gdLst>
                  <a:ahLst/>
                  <a:cxnLst>
                    <a:cxn ang="0">
                      <a:pos x="T0" y="T1"/>
                    </a:cxn>
                    <a:cxn ang="0">
                      <a:pos x="T2" y="T3"/>
                    </a:cxn>
                    <a:cxn ang="0">
                      <a:pos x="T4" y="T5"/>
                    </a:cxn>
                    <a:cxn ang="0">
                      <a:pos x="T6" y="T7"/>
                    </a:cxn>
                    <a:cxn ang="0">
                      <a:pos x="T8" y="T9"/>
                    </a:cxn>
                    <a:cxn ang="0">
                      <a:pos x="T10" y="T11"/>
                    </a:cxn>
                  </a:cxnLst>
                  <a:rect l="0" t="0" r="r" b="b"/>
                  <a:pathLst>
                    <a:path w="2358" h="1387">
                      <a:moveTo>
                        <a:pt x="2357" y="569"/>
                      </a:moveTo>
                      <a:lnTo>
                        <a:pt x="2357" y="569"/>
                      </a:lnTo>
                      <a:cubicBezTo>
                        <a:pt x="2306" y="0"/>
                        <a:pt x="2306" y="0"/>
                        <a:pt x="2306" y="0"/>
                      </a:cubicBezTo>
                      <a:cubicBezTo>
                        <a:pt x="2306" y="0"/>
                        <a:pt x="1026" y="0"/>
                        <a:pt x="0" y="947"/>
                      </a:cubicBezTo>
                      <a:cubicBezTo>
                        <a:pt x="361" y="1386"/>
                        <a:pt x="361" y="1386"/>
                        <a:pt x="361" y="1386"/>
                      </a:cubicBezTo>
                      <a:cubicBezTo>
                        <a:pt x="914" y="935"/>
                        <a:pt x="1607" y="637"/>
                        <a:pt x="2357" y="569"/>
                      </a:cubicBezTo>
                    </a:path>
                  </a:pathLst>
                </a:custGeom>
                <a:solidFill>
                  <a:srgbClr val="00A6B9"/>
                </a:solidFill>
                <a:ln>
                  <a:noFill/>
                </a:ln>
                <a:effectLst/>
              </p:spPr>
              <p:txBody>
                <a:bodyPr wrap="none" anchor="ctr"/>
                <a:lstStyle/>
                <a:p>
                  <a:endParaRPr lang="en-US" sz="2700"/>
                </a:p>
              </p:txBody>
            </p:sp>
          </p:grpSp>
        </p:grpSp>
        <p:sp>
          <p:nvSpPr>
            <p:cNvPr id="3" name="矩形 2"/>
            <p:cNvSpPr/>
            <p:nvPr/>
          </p:nvSpPr>
          <p:spPr>
            <a:xfrm>
              <a:off x="5484829" y="3178937"/>
              <a:ext cx="1210589" cy="1323439"/>
            </a:xfrm>
            <a:prstGeom prst="rect">
              <a:avLst/>
            </a:prstGeom>
          </p:spPr>
          <p:txBody>
            <a:bodyPr wrap="none">
              <a:spAutoFit/>
            </a:bodyPr>
            <a:lstStyle/>
            <a:p>
              <a:pPr algn="ctr"/>
              <a:r>
                <a:rPr lang="zh-CN" altLang="en-US" sz="4000" dirty="0">
                  <a:gradFill flip="none" rotWithShape="1">
                    <a:gsLst>
                      <a:gs pos="0">
                        <a:srgbClr val="00A8FF"/>
                      </a:gs>
                      <a:gs pos="100000">
                        <a:srgbClr val="00F2E1"/>
                      </a:gs>
                    </a:gsLst>
                    <a:lin ang="13500000" scaled="1"/>
                    <a:tileRect/>
                  </a:gradFill>
                  <a:latin typeface="微软雅黑 Light" panose="020B0502040204020203" pitchFamily="34" charset="-122"/>
                  <a:ea typeface="微软雅黑 Light" panose="020B0502040204020203" pitchFamily="34" charset="-122"/>
                </a:rPr>
                <a:t>安全</a:t>
              </a:r>
              <a:endParaRPr lang="en-US" altLang="zh-CN" sz="4000" dirty="0">
                <a:gradFill flip="none" rotWithShape="1">
                  <a:gsLst>
                    <a:gs pos="0">
                      <a:srgbClr val="00A8FF"/>
                    </a:gs>
                    <a:gs pos="100000">
                      <a:srgbClr val="00F2E1"/>
                    </a:gs>
                  </a:gsLst>
                  <a:lin ang="13500000" scaled="1"/>
                  <a:tileRect/>
                </a:gradFill>
                <a:latin typeface="微软雅黑 Light" panose="020B0502040204020203" pitchFamily="34" charset="-122"/>
                <a:ea typeface="微软雅黑 Light" panose="020B0502040204020203" pitchFamily="34" charset="-122"/>
              </a:endParaRPr>
            </a:p>
            <a:p>
              <a:pPr algn="ctr"/>
              <a:r>
                <a:rPr lang="zh-CN" altLang="en-US" sz="4000" dirty="0">
                  <a:gradFill flip="none" rotWithShape="1">
                    <a:gsLst>
                      <a:gs pos="0">
                        <a:srgbClr val="00A8FF"/>
                      </a:gs>
                      <a:gs pos="100000">
                        <a:srgbClr val="00F2E1"/>
                      </a:gs>
                    </a:gsLst>
                    <a:lin ang="13500000" scaled="1"/>
                    <a:tileRect/>
                  </a:gradFill>
                  <a:latin typeface="微软雅黑 Light" panose="020B0502040204020203" pitchFamily="34" charset="-122"/>
                  <a:ea typeface="微软雅黑 Light" panose="020B0502040204020203" pitchFamily="34" charset="-122"/>
                </a:rPr>
                <a:t>防范</a:t>
              </a:r>
              <a:endParaRPr lang="zh-CN" altLang="en-US" sz="4000" dirty="0"/>
            </a:p>
          </p:txBody>
        </p:sp>
        <p:sp>
          <p:nvSpPr>
            <p:cNvPr id="4" name="矩形 3"/>
            <p:cNvSpPr/>
            <p:nvPr/>
          </p:nvSpPr>
          <p:spPr>
            <a:xfrm>
              <a:off x="1964307" y="2426029"/>
              <a:ext cx="2109574" cy="427911"/>
            </a:xfrm>
            <a:prstGeom prst="rect">
              <a:avLst/>
            </a:prstGeom>
          </p:spPr>
          <p:txBody>
            <a:bodyPr wrap="none">
              <a:spAutoFit/>
            </a:bodyPr>
            <a:lstStyle/>
            <a:p>
              <a:pPr algn="r"/>
              <a:r>
                <a:rPr lang="zh-CN" altLang="en-US" sz="2000" dirty="0">
                  <a:solidFill>
                    <a:schemeClr val="bg1"/>
                  </a:solidFill>
                  <a:latin typeface="微软雅黑 Light" panose="020B0502040204020203" pitchFamily="34" charset="-122"/>
                  <a:ea typeface="微软雅黑 Light" panose="020B0502040204020203" pitchFamily="34" charset="-122"/>
                </a:rPr>
                <a:t>不做网络“黑客” </a:t>
              </a:r>
              <a:endParaRPr lang="zh-CN" altLang="en-US" sz="2000" dirty="0">
                <a:solidFill>
                  <a:schemeClr val="bg1"/>
                </a:solidFill>
                <a:latin typeface="微软雅黑 Light" panose="020B0502040204020203" pitchFamily="34" charset="-122"/>
                <a:ea typeface="微软雅黑 Light" panose="020B0502040204020203" pitchFamily="34" charset="-122"/>
              </a:endParaRPr>
            </a:p>
          </p:txBody>
        </p:sp>
        <p:sp>
          <p:nvSpPr>
            <p:cNvPr id="100" name="矩形 99"/>
            <p:cNvSpPr/>
            <p:nvPr/>
          </p:nvSpPr>
          <p:spPr>
            <a:xfrm>
              <a:off x="4294554" y="1390544"/>
              <a:ext cx="3274746" cy="427911"/>
            </a:xfrm>
            <a:prstGeom prst="rect">
              <a:avLst/>
            </a:prstGeom>
          </p:spPr>
          <p:txBody>
            <a:bodyPr wrap="none">
              <a:spAutoFit/>
            </a:bodyPr>
            <a:lstStyle/>
            <a:p>
              <a:pPr algn="r"/>
              <a:r>
                <a:rPr lang="zh-CN" altLang="en-US" sz="2000" dirty="0">
                  <a:solidFill>
                    <a:schemeClr val="bg1"/>
                  </a:solidFill>
                  <a:latin typeface="微软雅黑 Light" panose="020B0502040204020203" pitchFamily="34" charset="-122"/>
                  <a:ea typeface="微软雅黑 Light" panose="020B0502040204020203" pitchFamily="34" charset="-122"/>
                </a:rPr>
                <a:t>不造谣、不信谣、不传谣 </a:t>
              </a:r>
              <a:endParaRPr lang="zh-CN" altLang="en-US" sz="2000" dirty="0">
                <a:solidFill>
                  <a:schemeClr val="bg1"/>
                </a:solidFill>
                <a:latin typeface="微软雅黑 Light" panose="020B0502040204020203" pitchFamily="34" charset="-122"/>
                <a:ea typeface="微软雅黑 Light" panose="020B0502040204020203" pitchFamily="34" charset="-122"/>
              </a:endParaRPr>
            </a:p>
          </p:txBody>
        </p:sp>
        <p:sp>
          <p:nvSpPr>
            <p:cNvPr id="101" name="矩形 100"/>
            <p:cNvSpPr/>
            <p:nvPr/>
          </p:nvSpPr>
          <p:spPr>
            <a:xfrm>
              <a:off x="1024699" y="3689544"/>
              <a:ext cx="3049207" cy="758384"/>
            </a:xfrm>
            <a:prstGeom prst="rect">
              <a:avLst/>
            </a:prstGeom>
          </p:spPr>
          <p:txBody>
            <a:bodyPr wrap="square">
              <a:spAutoFit/>
            </a:bodyPr>
            <a:lstStyle/>
            <a:p>
              <a:pPr algn="ctr"/>
              <a:r>
                <a:rPr lang="zh-CN" altLang="en-US" sz="2000" dirty="0">
                  <a:solidFill>
                    <a:schemeClr val="bg1"/>
                  </a:solidFill>
                  <a:latin typeface="微软雅黑 Light" panose="020B0502040204020203" pitchFamily="34" charset="-122"/>
                  <a:ea typeface="微软雅黑 Light" panose="020B0502040204020203" pitchFamily="34" charset="-122"/>
                </a:rPr>
                <a:t>慎重交友，切莫陷入“网恋”的幻想中</a:t>
              </a:r>
              <a:endParaRPr lang="zh-CN" altLang="en-US" sz="2000" dirty="0">
                <a:solidFill>
                  <a:schemeClr val="bg1"/>
                </a:solidFill>
                <a:latin typeface="微软雅黑 Light" panose="020B0502040204020203" pitchFamily="34" charset="-122"/>
                <a:ea typeface="微软雅黑 Light" panose="020B0502040204020203" pitchFamily="34" charset="-122"/>
              </a:endParaRPr>
            </a:p>
          </p:txBody>
        </p:sp>
        <p:sp>
          <p:nvSpPr>
            <p:cNvPr id="102" name="矩形 101"/>
            <p:cNvSpPr/>
            <p:nvPr/>
          </p:nvSpPr>
          <p:spPr>
            <a:xfrm>
              <a:off x="1344245" y="5115745"/>
              <a:ext cx="2729636" cy="427911"/>
            </a:xfrm>
            <a:prstGeom prst="rect">
              <a:avLst/>
            </a:prstGeom>
          </p:spPr>
          <p:txBody>
            <a:bodyPr wrap="none">
              <a:spAutoFit/>
            </a:bodyPr>
            <a:lstStyle/>
            <a:p>
              <a:pPr algn="r"/>
              <a:r>
                <a:rPr lang="zh-CN" altLang="en-US" sz="2000" dirty="0">
                  <a:solidFill>
                    <a:schemeClr val="bg1"/>
                  </a:solidFill>
                  <a:latin typeface="微软雅黑 Light" panose="020B0502040204020203" pitchFamily="34" charset="-122"/>
                  <a:ea typeface="微软雅黑 Light" panose="020B0502040204020203" pitchFamily="34" charset="-122"/>
                </a:rPr>
                <a:t>警惕网络游戏的危害 </a:t>
              </a:r>
              <a:endParaRPr lang="zh-CN" altLang="en-US" sz="2000" dirty="0">
                <a:solidFill>
                  <a:schemeClr val="bg1"/>
                </a:solidFill>
                <a:latin typeface="微软雅黑 Light" panose="020B0502040204020203" pitchFamily="34" charset="-122"/>
                <a:ea typeface="微软雅黑 Light" panose="020B0502040204020203" pitchFamily="34" charset="-122"/>
              </a:endParaRPr>
            </a:p>
          </p:txBody>
        </p:sp>
        <p:sp>
          <p:nvSpPr>
            <p:cNvPr id="103" name="矩形 102"/>
            <p:cNvSpPr/>
            <p:nvPr/>
          </p:nvSpPr>
          <p:spPr>
            <a:xfrm>
              <a:off x="2832435" y="5862726"/>
              <a:ext cx="6778000" cy="427911"/>
            </a:xfrm>
            <a:prstGeom prst="rect">
              <a:avLst/>
            </a:prstGeom>
          </p:spPr>
          <p:txBody>
            <a:bodyPr wrap="square">
              <a:spAutoFit/>
            </a:bodyPr>
            <a:lstStyle/>
            <a:p>
              <a:pPr algn="ctr"/>
              <a:r>
                <a:rPr lang="zh-CN" altLang="en-US" sz="2000" dirty="0">
                  <a:solidFill>
                    <a:schemeClr val="bg1"/>
                  </a:solidFill>
                  <a:latin typeface="微软雅黑 Light" panose="020B0502040204020203" pitchFamily="34" charset="-122"/>
                  <a:ea typeface="微软雅黑 Light" panose="020B0502040204020203" pitchFamily="34" charset="-122"/>
                </a:rPr>
                <a:t>自觉抵制腐朽的网络文化，宣扬真善美，抵制假恶丑</a:t>
              </a:r>
              <a:endParaRPr lang="zh-CN" altLang="en-US" sz="2000" dirty="0">
                <a:solidFill>
                  <a:schemeClr val="bg1"/>
                </a:solidFill>
                <a:latin typeface="微软雅黑 Light" panose="020B0502040204020203" pitchFamily="34" charset="-122"/>
                <a:ea typeface="微软雅黑 Light" panose="020B0502040204020203" pitchFamily="34" charset="-122"/>
              </a:endParaRPr>
            </a:p>
          </p:txBody>
        </p:sp>
        <p:sp>
          <p:nvSpPr>
            <p:cNvPr id="104" name="矩形 103"/>
            <p:cNvSpPr/>
            <p:nvPr/>
          </p:nvSpPr>
          <p:spPr>
            <a:xfrm>
              <a:off x="8176530" y="2168259"/>
              <a:ext cx="2104123" cy="427911"/>
            </a:xfrm>
            <a:prstGeom prst="rect">
              <a:avLst/>
            </a:prstGeom>
          </p:spPr>
          <p:txBody>
            <a:bodyPr wrap="none">
              <a:spAutoFit/>
            </a:bodyPr>
            <a:lstStyle/>
            <a:p>
              <a:r>
                <a:rPr lang="zh-CN" altLang="en-US" sz="2000" dirty="0">
                  <a:solidFill>
                    <a:schemeClr val="bg1"/>
                  </a:solidFill>
                  <a:latin typeface="微软雅黑 Light" panose="020B0502040204020203" pitchFamily="34" charset="-122"/>
                  <a:ea typeface="微软雅黑 Light" panose="020B0502040204020203" pitchFamily="34" charset="-122"/>
                </a:rPr>
                <a:t>警惕网购骗局。</a:t>
              </a:r>
              <a:endParaRPr lang="zh-CN" altLang="en-US" sz="2000" dirty="0">
                <a:solidFill>
                  <a:schemeClr val="bg1"/>
                </a:solidFill>
                <a:latin typeface="微软雅黑 Light" panose="020B0502040204020203" pitchFamily="34" charset="-122"/>
                <a:ea typeface="微软雅黑 Light" panose="020B0502040204020203" pitchFamily="34" charset="-122"/>
              </a:endParaRPr>
            </a:p>
          </p:txBody>
        </p:sp>
        <p:sp>
          <p:nvSpPr>
            <p:cNvPr id="105" name="矩形 104"/>
            <p:cNvSpPr/>
            <p:nvPr/>
          </p:nvSpPr>
          <p:spPr>
            <a:xfrm>
              <a:off x="8176530" y="3503853"/>
              <a:ext cx="2376678" cy="427911"/>
            </a:xfrm>
            <a:prstGeom prst="rect">
              <a:avLst/>
            </a:prstGeom>
          </p:spPr>
          <p:txBody>
            <a:bodyPr wrap="none">
              <a:spAutoFit/>
            </a:bodyPr>
            <a:lstStyle/>
            <a:p>
              <a:r>
                <a:rPr lang="zh-CN" altLang="en-US" sz="2000" dirty="0">
                  <a:solidFill>
                    <a:schemeClr val="bg1"/>
                  </a:solidFill>
                  <a:latin typeface="微软雅黑 Light" panose="020B0502040204020203" pitchFamily="34" charset="-122"/>
                  <a:ea typeface="微软雅黑 Light" panose="020B0502040204020203" pitchFamily="34" charset="-122"/>
                </a:rPr>
                <a:t>警惕网络黄赌毒。</a:t>
              </a:r>
              <a:endParaRPr lang="zh-CN" altLang="en-US" sz="2000" dirty="0">
                <a:solidFill>
                  <a:schemeClr val="bg1"/>
                </a:solidFill>
                <a:latin typeface="微软雅黑 Light" panose="020B0502040204020203" pitchFamily="34" charset="-122"/>
                <a:ea typeface="微软雅黑 Light" panose="020B0502040204020203" pitchFamily="34" charset="-122"/>
              </a:endParaRPr>
            </a:p>
          </p:txBody>
        </p:sp>
        <p:sp>
          <p:nvSpPr>
            <p:cNvPr id="106" name="矩形 105"/>
            <p:cNvSpPr/>
            <p:nvPr/>
          </p:nvSpPr>
          <p:spPr>
            <a:xfrm>
              <a:off x="8176530" y="4746413"/>
              <a:ext cx="2732165" cy="758384"/>
            </a:xfrm>
            <a:prstGeom prst="rect">
              <a:avLst/>
            </a:prstGeom>
          </p:spPr>
          <p:txBody>
            <a:bodyPr wrap="square">
              <a:spAutoFit/>
            </a:bodyPr>
            <a:lstStyle/>
            <a:p>
              <a:r>
                <a:rPr lang="zh-CN" altLang="en-US" sz="2000" dirty="0">
                  <a:solidFill>
                    <a:schemeClr val="bg1"/>
                  </a:solidFill>
                  <a:latin typeface="微软雅黑 Light" panose="020B0502040204020203" pitchFamily="34" charset="-122"/>
                  <a:ea typeface="微软雅黑 Light" panose="020B0502040204020203" pitchFamily="34" charset="-122"/>
                </a:rPr>
                <a:t>了解相关法律法规，自觉约束个人行为</a:t>
              </a:r>
              <a:endParaRPr lang="zh-CN" altLang="en-US" sz="2000" dirty="0">
                <a:solidFill>
                  <a:schemeClr val="bg1"/>
                </a:solidFill>
                <a:latin typeface="微软雅黑 Light" panose="020B0502040204020203" pitchFamily="34" charset="-122"/>
                <a:ea typeface="微软雅黑 Light" panose="020B0502040204020203" pitchFamily="34" charset="-122"/>
              </a:endParaRPr>
            </a:p>
          </p:txBody>
        </p:sp>
      </p:grpSp>
      <p:grpSp>
        <p:nvGrpSpPr>
          <p:cNvPr id="9" name="组合 8"/>
          <p:cNvGrpSpPr/>
          <p:nvPr/>
        </p:nvGrpSpPr>
        <p:grpSpPr>
          <a:xfrm>
            <a:off x="2223770" y="85725"/>
            <a:ext cx="1118870" cy="1258570"/>
            <a:chOff x="4582" y="1056"/>
            <a:chExt cx="1762" cy="1982"/>
          </a:xfrm>
        </p:grpSpPr>
        <p:sp>
          <p:nvSpPr>
            <p:cNvPr id="10" name="Freeform 16"/>
            <p:cNvSpPr/>
            <p:nvPr/>
          </p:nvSpPr>
          <p:spPr bwMode="auto">
            <a:xfrm rot="10800000" flipV="1">
              <a:off x="4582" y="1056"/>
              <a:ext cx="1762" cy="1983"/>
            </a:xfrm>
            <a:custGeom>
              <a:avLst/>
              <a:gdLst>
                <a:gd name="T0" fmla="*/ 0 w 266"/>
                <a:gd name="T1" fmla="*/ 90 h 300"/>
                <a:gd name="T2" fmla="*/ 0 w 266"/>
                <a:gd name="T3" fmla="*/ 209 h 300"/>
                <a:gd name="T4" fmla="*/ 15 w 266"/>
                <a:gd name="T5" fmla="*/ 235 h 300"/>
                <a:gd name="T6" fmla="*/ 118 w 266"/>
                <a:gd name="T7" fmla="*/ 295 h 300"/>
                <a:gd name="T8" fmla="*/ 148 w 266"/>
                <a:gd name="T9" fmla="*/ 295 h 300"/>
                <a:gd name="T10" fmla="*/ 251 w 266"/>
                <a:gd name="T11" fmla="*/ 235 h 300"/>
                <a:gd name="T12" fmla="*/ 266 w 266"/>
                <a:gd name="T13" fmla="*/ 209 h 300"/>
                <a:gd name="T14" fmla="*/ 266 w 266"/>
                <a:gd name="T15" fmla="*/ 90 h 300"/>
                <a:gd name="T16" fmla="*/ 251 w 266"/>
                <a:gd name="T17" fmla="*/ 65 h 300"/>
                <a:gd name="T18" fmla="*/ 148 w 266"/>
                <a:gd name="T19" fmla="*/ 5 h 300"/>
                <a:gd name="T20" fmla="*/ 118 w 266"/>
                <a:gd name="T21" fmla="*/ 5 h 300"/>
                <a:gd name="T22" fmla="*/ 15 w 266"/>
                <a:gd name="T23" fmla="*/ 65 h 300"/>
                <a:gd name="T24" fmla="*/ 0 w 266"/>
                <a:gd name="T25" fmla="*/ 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6" h="300">
                  <a:moveTo>
                    <a:pt x="0" y="90"/>
                  </a:moveTo>
                  <a:cubicBezTo>
                    <a:pt x="0" y="209"/>
                    <a:pt x="0" y="209"/>
                    <a:pt x="0" y="209"/>
                  </a:cubicBezTo>
                  <a:cubicBezTo>
                    <a:pt x="0" y="220"/>
                    <a:pt x="6" y="230"/>
                    <a:pt x="15" y="235"/>
                  </a:cubicBezTo>
                  <a:cubicBezTo>
                    <a:pt x="118" y="295"/>
                    <a:pt x="118" y="295"/>
                    <a:pt x="118" y="295"/>
                  </a:cubicBezTo>
                  <a:cubicBezTo>
                    <a:pt x="127" y="300"/>
                    <a:pt x="138" y="300"/>
                    <a:pt x="148" y="295"/>
                  </a:cubicBezTo>
                  <a:cubicBezTo>
                    <a:pt x="251" y="235"/>
                    <a:pt x="251" y="235"/>
                    <a:pt x="251" y="235"/>
                  </a:cubicBezTo>
                  <a:cubicBezTo>
                    <a:pt x="260" y="230"/>
                    <a:pt x="266" y="220"/>
                    <a:pt x="266" y="209"/>
                  </a:cubicBezTo>
                  <a:cubicBezTo>
                    <a:pt x="266" y="90"/>
                    <a:pt x="266" y="90"/>
                    <a:pt x="266" y="90"/>
                  </a:cubicBezTo>
                  <a:cubicBezTo>
                    <a:pt x="266" y="80"/>
                    <a:pt x="260" y="70"/>
                    <a:pt x="251" y="65"/>
                  </a:cubicBezTo>
                  <a:cubicBezTo>
                    <a:pt x="148" y="5"/>
                    <a:pt x="148" y="5"/>
                    <a:pt x="148" y="5"/>
                  </a:cubicBezTo>
                  <a:cubicBezTo>
                    <a:pt x="138" y="0"/>
                    <a:pt x="127" y="0"/>
                    <a:pt x="118" y="5"/>
                  </a:cubicBezTo>
                  <a:cubicBezTo>
                    <a:pt x="15" y="65"/>
                    <a:pt x="15" y="65"/>
                    <a:pt x="15" y="65"/>
                  </a:cubicBezTo>
                  <a:cubicBezTo>
                    <a:pt x="6" y="70"/>
                    <a:pt x="0" y="80"/>
                    <a:pt x="0" y="90"/>
                  </a:cubicBezTo>
                </a:path>
              </a:pathLst>
            </a:custGeom>
            <a:gradFill flip="none" rotWithShape="1">
              <a:gsLst>
                <a:gs pos="9000">
                  <a:srgbClr val="00A8FF">
                    <a:shade val="30000"/>
                    <a:satMod val="115000"/>
                  </a:srgbClr>
                </a:gs>
                <a:gs pos="100000">
                  <a:srgbClr val="00E6D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600">
                <a:solidFill>
                  <a:schemeClr val="lt1"/>
                </a:solidFill>
                <a:latin typeface="微软雅黑 Light" panose="020B0502040204020203" pitchFamily="34" charset="-122"/>
                <a:ea typeface="微软雅黑 Light" panose="020B0502040204020203" pitchFamily="34" charset="-122"/>
              </a:endParaRPr>
            </a:p>
          </p:txBody>
        </p:sp>
        <p:grpSp>
          <p:nvGrpSpPr>
            <p:cNvPr id="11" name="Group 758"/>
            <p:cNvGrpSpPr/>
            <p:nvPr/>
          </p:nvGrpSpPr>
          <p:grpSpPr>
            <a:xfrm>
              <a:off x="5129" y="1660"/>
              <a:ext cx="666" cy="658"/>
              <a:chOff x="819150" y="-1422400"/>
              <a:chExt cx="766763" cy="757237"/>
            </a:xfrm>
            <a:solidFill>
              <a:schemeClr val="bg1"/>
            </a:solidFill>
          </p:grpSpPr>
          <p:sp>
            <p:nvSpPr>
              <p:cNvPr id="12" name="Freeform 590"/>
              <p:cNvSpPr>
                <a:spLocks noEditPoints="1"/>
              </p:cNvSpPr>
              <p:nvPr/>
            </p:nvSpPr>
            <p:spPr bwMode="auto">
              <a:xfrm>
                <a:off x="1168400" y="-1077913"/>
                <a:ext cx="417513" cy="412750"/>
              </a:xfrm>
              <a:custGeom>
                <a:avLst/>
                <a:gdLst>
                  <a:gd name="T0" fmla="*/ 639 w 1839"/>
                  <a:gd name="T1" fmla="*/ 284 h 1819"/>
                  <a:gd name="T2" fmla="*/ 497 w 1839"/>
                  <a:gd name="T3" fmla="*/ 345 h 1819"/>
                  <a:gd name="T4" fmla="*/ 378 w 1839"/>
                  <a:gd name="T5" fmla="*/ 451 h 1819"/>
                  <a:gd name="T6" fmla="*/ 301 w 1839"/>
                  <a:gd name="T7" fmla="*/ 585 h 1819"/>
                  <a:gd name="T8" fmla="*/ 270 w 1839"/>
                  <a:gd name="T9" fmla="*/ 732 h 1819"/>
                  <a:gd name="T10" fmla="*/ 286 w 1839"/>
                  <a:gd name="T11" fmla="*/ 881 h 1819"/>
                  <a:gd name="T12" fmla="*/ 347 w 1839"/>
                  <a:gd name="T13" fmla="*/ 1022 h 1819"/>
                  <a:gd name="T14" fmla="*/ 455 w 1839"/>
                  <a:gd name="T15" fmla="*/ 1140 h 1819"/>
                  <a:gd name="T16" fmla="*/ 591 w 1839"/>
                  <a:gd name="T17" fmla="*/ 1216 h 1819"/>
                  <a:gd name="T18" fmla="*/ 740 w 1839"/>
                  <a:gd name="T19" fmla="*/ 1246 h 1819"/>
                  <a:gd name="T20" fmla="*/ 891 w 1839"/>
                  <a:gd name="T21" fmla="*/ 1231 h 1819"/>
                  <a:gd name="T22" fmla="*/ 1033 w 1839"/>
                  <a:gd name="T23" fmla="*/ 1170 h 1819"/>
                  <a:gd name="T24" fmla="*/ 1152 w 1839"/>
                  <a:gd name="T25" fmla="*/ 1064 h 1819"/>
                  <a:gd name="T26" fmla="*/ 1229 w 1839"/>
                  <a:gd name="T27" fmla="*/ 930 h 1819"/>
                  <a:gd name="T28" fmla="*/ 1260 w 1839"/>
                  <a:gd name="T29" fmla="*/ 782 h 1819"/>
                  <a:gd name="T30" fmla="*/ 1244 w 1839"/>
                  <a:gd name="T31" fmla="*/ 633 h 1819"/>
                  <a:gd name="T32" fmla="*/ 1183 w 1839"/>
                  <a:gd name="T33" fmla="*/ 493 h 1819"/>
                  <a:gd name="T34" fmla="*/ 1076 w 1839"/>
                  <a:gd name="T35" fmla="*/ 375 h 1819"/>
                  <a:gd name="T36" fmla="*/ 939 w 1839"/>
                  <a:gd name="T37" fmla="*/ 299 h 1819"/>
                  <a:gd name="T38" fmla="*/ 790 w 1839"/>
                  <a:gd name="T39" fmla="*/ 268 h 1819"/>
                  <a:gd name="T40" fmla="*/ 858 w 1839"/>
                  <a:gd name="T41" fmla="*/ 6 h 1819"/>
                  <a:gd name="T42" fmla="*/ 1038 w 1839"/>
                  <a:gd name="T43" fmla="*/ 49 h 1819"/>
                  <a:gd name="T44" fmla="*/ 1207 w 1839"/>
                  <a:gd name="T45" fmla="*/ 138 h 1819"/>
                  <a:gd name="T46" fmla="*/ 1350 w 1839"/>
                  <a:gd name="T47" fmla="*/ 268 h 1819"/>
                  <a:gd name="T48" fmla="*/ 1454 w 1839"/>
                  <a:gd name="T49" fmla="*/ 425 h 1819"/>
                  <a:gd name="T50" fmla="*/ 1513 w 1839"/>
                  <a:gd name="T51" fmla="*/ 598 h 1819"/>
                  <a:gd name="T52" fmla="*/ 1530 w 1839"/>
                  <a:gd name="T53" fmla="*/ 778 h 1819"/>
                  <a:gd name="T54" fmla="*/ 1502 w 1839"/>
                  <a:gd name="T55" fmla="*/ 956 h 1819"/>
                  <a:gd name="T56" fmla="*/ 1760 w 1839"/>
                  <a:gd name="T57" fmla="*/ 1368 h 1819"/>
                  <a:gd name="T58" fmla="*/ 1818 w 1839"/>
                  <a:gd name="T59" fmla="*/ 1454 h 1819"/>
                  <a:gd name="T60" fmla="*/ 1839 w 1839"/>
                  <a:gd name="T61" fmla="*/ 1555 h 1819"/>
                  <a:gd name="T62" fmla="*/ 1818 w 1839"/>
                  <a:gd name="T63" fmla="*/ 1656 h 1819"/>
                  <a:gd name="T64" fmla="*/ 1760 w 1839"/>
                  <a:gd name="T65" fmla="*/ 1743 h 1819"/>
                  <a:gd name="T66" fmla="*/ 1663 w 1839"/>
                  <a:gd name="T67" fmla="*/ 1804 h 1819"/>
                  <a:gd name="T68" fmla="*/ 1553 w 1839"/>
                  <a:gd name="T69" fmla="*/ 1819 h 1819"/>
                  <a:gd name="T70" fmla="*/ 1445 w 1839"/>
                  <a:gd name="T71" fmla="*/ 1788 h 1819"/>
                  <a:gd name="T72" fmla="*/ 1082 w 1839"/>
                  <a:gd name="T73" fmla="*/ 1446 h 1819"/>
                  <a:gd name="T74" fmla="*/ 907 w 1839"/>
                  <a:gd name="T75" fmla="*/ 1501 h 1819"/>
                  <a:gd name="T76" fmla="*/ 725 w 1839"/>
                  <a:gd name="T77" fmla="*/ 1513 h 1819"/>
                  <a:gd name="T78" fmla="*/ 545 w 1839"/>
                  <a:gd name="T79" fmla="*/ 1482 h 1819"/>
                  <a:gd name="T80" fmla="*/ 375 w 1839"/>
                  <a:gd name="T81" fmla="*/ 1409 h 1819"/>
                  <a:gd name="T82" fmla="*/ 224 w 1839"/>
                  <a:gd name="T83" fmla="*/ 1293 h 1819"/>
                  <a:gd name="T84" fmla="*/ 105 w 1839"/>
                  <a:gd name="T85" fmla="*/ 1141 h 1819"/>
                  <a:gd name="T86" fmla="*/ 30 w 1839"/>
                  <a:gd name="T87" fmla="*/ 970 h 1819"/>
                  <a:gd name="T88" fmla="*/ 0 w 1839"/>
                  <a:gd name="T89" fmla="*/ 787 h 1819"/>
                  <a:gd name="T90" fmla="*/ 15 w 1839"/>
                  <a:gd name="T91" fmla="*/ 604 h 1819"/>
                  <a:gd name="T92" fmla="*/ 74 w 1839"/>
                  <a:gd name="T93" fmla="*/ 429 h 1819"/>
                  <a:gd name="T94" fmla="*/ 179 w 1839"/>
                  <a:gd name="T95" fmla="*/ 270 h 1819"/>
                  <a:gd name="T96" fmla="*/ 323 w 1839"/>
                  <a:gd name="T97" fmla="*/ 138 h 1819"/>
                  <a:gd name="T98" fmla="*/ 491 w 1839"/>
                  <a:gd name="T99" fmla="*/ 49 h 1819"/>
                  <a:gd name="T100" fmla="*/ 672 w 1839"/>
                  <a:gd name="T101" fmla="*/ 6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39" h="1819">
                    <a:moveTo>
                      <a:pt x="740" y="268"/>
                    </a:moveTo>
                    <a:lnTo>
                      <a:pt x="689" y="273"/>
                    </a:lnTo>
                    <a:lnTo>
                      <a:pt x="639" y="284"/>
                    </a:lnTo>
                    <a:lnTo>
                      <a:pt x="591" y="299"/>
                    </a:lnTo>
                    <a:lnTo>
                      <a:pt x="544" y="319"/>
                    </a:lnTo>
                    <a:lnTo>
                      <a:pt x="497" y="345"/>
                    </a:lnTo>
                    <a:lnTo>
                      <a:pt x="455" y="375"/>
                    </a:lnTo>
                    <a:lnTo>
                      <a:pt x="415" y="410"/>
                    </a:lnTo>
                    <a:lnTo>
                      <a:pt x="378" y="451"/>
                    </a:lnTo>
                    <a:lnTo>
                      <a:pt x="347" y="493"/>
                    </a:lnTo>
                    <a:lnTo>
                      <a:pt x="322" y="538"/>
                    </a:lnTo>
                    <a:lnTo>
                      <a:pt x="301" y="585"/>
                    </a:lnTo>
                    <a:lnTo>
                      <a:pt x="286" y="633"/>
                    </a:lnTo>
                    <a:lnTo>
                      <a:pt x="276" y="682"/>
                    </a:lnTo>
                    <a:lnTo>
                      <a:pt x="270" y="732"/>
                    </a:lnTo>
                    <a:lnTo>
                      <a:pt x="270" y="782"/>
                    </a:lnTo>
                    <a:lnTo>
                      <a:pt x="276" y="832"/>
                    </a:lnTo>
                    <a:lnTo>
                      <a:pt x="286" y="881"/>
                    </a:lnTo>
                    <a:lnTo>
                      <a:pt x="301" y="930"/>
                    </a:lnTo>
                    <a:lnTo>
                      <a:pt x="322" y="977"/>
                    </a:lnTo>
                    <a:lnTo>
                      <a:pt x="347" y="1022"/>
                    </a:lnTo>
                    <a:lnTo>
                      <a:pt x="378" y="1064"/>
                    </a:lnTo>
                    <a:lnTo>
                      <a:pt x="415" y="1104"/>
                    </a:lnTo>
                    <a:lnTo>
                      <a:pt x="455" y="1140"/>
                    </a:lnTo>
                    <a:lnTo>
                      <a:pt x="497" y="1170"/>
                    </a:lnTo>
                    <a:lnTo>
                      <a:pt x="544" y="1195"/>
                    </a:lnTo>
                    <a:lnTo>
                      <a:pt x="591" y="1216"/>
                    </a:lnTo>
                    <a:lnTo>
                      <a:pt x="639" y="1231"/>
                    </a:lnTo>
                    <a:lnTo>
                      <a:pt x="689" y="1241"/>
                    </a:lnTo>
                    <a:lnTo>
                      <a:pt x="740" y="1246"/>
                    </a:lnTo>
                    <a:lnTo>
                      <a:pt x="790" y="1246"/>
                    </a:lnTo>
                    <a:lnTo>
                      <a:pt x="841" y="1241"/>
                    </a:lnTo>
                    <a:lnTo>
                      <a:pt x="891" y="1231"/>
                    </a:lnTo>
                    <a:lnTo>
                      <a:pt x="939" y="1216"/>
                    </a:lnTo>
                    <a:lnTo>
                      <a:pt x="986" y="1195"/>
                    </a:lnTo>
                    <a:lnTo>
                      <a:pt x="1033" y="1170"/>
                    </a:lnTo>
                    <a:lnTo>
                      <a:pt x="1076" y="1140"/>
                    </a:lnTo>
                    <a:lnTo>
                      <a:pt x="1115" y="1104"/>
                    </a:lnTo>
                    <a:lnTo>
                      <a:pt x="1152" y="1064"/>
                    </a:lnTo>
                    <a:lnTo>
                      <a:pt x="1183" y="1022"/>
                    </a:lnTo>
                    <a:lnTo>
                      <a:pt x="1208" y="977"/>
                    </a:lnTo>
                    <a:lnTo>
                      <a:pt x="1229" y="930"/>
                    </a:lnTo>
                    <a:lnTo>
                      <a:pt x="1244" y="881"/>
                    </a:lnTo>
                    <a:lnTo>
                      <a:pt x="1254" y="832"/>
                    </a:lnTo>
                    <a:lnTo>
                      <a:pt x="1260" y="782"/>
                    </a:lnTo>
                    <a:lnTo>
                      <a:pt x="1260" y="732"/>
                    </a:lnTo>
                    <a:lnTo>
                      <a:pt x="1254" y="682"/>
                    </a:lnTo>
                    <a:lnTo>
                      <a:pt x="1244" y="633"/>
                    </a:lnTo>
                    <a:lnTo>
                      <a:pt x="1229" y="585"/>
                    </a:lnTo>
                    <a:lnTo>
                      <a:pt x="1208" y="538"/>
                    </a:lnTo>
                    <a:lnTo>
                      <a:pt x="1183" y="493"/>
                    </a:lnTo>
                    <a:lnTo>
                      <a:pt x="1152" y="451"/>
                    </a:lnTo>
                    <a:lnTo>
                      <a:pt x="1115" y="410"/>
                    </a:lnTo>
                    <a:lnTo>
                      <a:pt x="1076" y="375"/>
                    </a:lnTo>
                    <a:lnTo>
                      <a:pt x="1033" y="345"/>
                    </a:lnTo>
                    <a:lnTo>
                      <a:pt x="986" y="319"/>
                    </a:lnTo>
                    <a:lnTo>
                      <a:pt x="939" y="299"/>
                    </a:lnTo>
                    <a:lnTo>
                      <a:pt x="891" y="284"/>
                    </a:lnTo>
                    <a:lnTo>
                      <a:pt x="841" y="273"/>
                    </a:lnTo>
                    <a:lnTo>
                      <a:pt x="790" y="268"/>
                    </a:lnTo>
                    <a:lnTo>
                      <a:pt x="740" y="268"/>
                    </a:lnTo>
                    <a:close/>
                    <a:moveTo>
                      <a:pt x="796" y="0"/>
                    </a:moveTo>
                    <a:lnTo>
                      <a:pt x="858" y="6"/>
                    </a:lnTo>
                    <a:lnTo>
                      <a:pt x="919" y="16"/>
                    </a:lnTo>
                    <a:lnTo>
                      <a:pt x="980" y="30"/>
                    </a:lnTo>
                    <a:lnTo>
                      <a:pt x="1038" y="49"/>
                    </a:lnTo>
                    <a:lnTo>
                      <a:pt x="1097" y="74"/>
                    </a:lnTo>
                    <a:lnTo>
                      <a:pt x="1153" y="104"/>
                    </a:lnTo>
                    <a:lnTo>
                      <a:pt x="1207" y="138"/>
                    </a:lnTo>
                    <a:lnTo>
                      <a:pt x="1257" y="177"/>
                    </a:lnTo>
                    <a:lnTo>
                      <a:pt x="1306" y="221"/>
                    </a:lnTo>
                    <a:lnTo>
                      <a:pt x="1350" y="268"/>
                    </a:lnTo>
                    <a:lnTo>
                      <a:pt x="1390" y="319"/>
                    </a:lnTo>
                    <a:lnTo>
                      <a:pt x="1424" y="371"/>
                    </a:lnTo>
                    <a:lnTo>
                      <a:pt x="1454" y="425"/>
                    </a:lnTo>
                    <a:lnTo>
                      <a:pt x="1478" y="481"/>
                    </a:lnTo>
                    <a:lnTo>
                      <a:pt x="1498" y="539"/>
                    </a:lnTo>
                    <a:lnTo>
                      <a:pt x="1513" y="598"/>
                    </a:lnTo>
                    <a:lnTo>
                      <a:pt x="1523" y="658"/>
                    </a:lnTo>
                    <a:lnTo>
                      <a:pt x="1528" y="718"/>
                    </a:lnTo>
                    <a:lnTo>
                      <a:pt x="1530" y="778"/>
                    </a:lnTo>
                    <a:lnTo>
                      <a:pt x="1525" y="838"/>
                    </a:lnTo>
                    <a:lnTo>
                      <a:pt x="1516" y="898"/>
                    </a:lnTo>
                    <a:lnTo>
                      <a:pt x="1502" y="956"/>
                    </a:lnTo>
                    <a:lnTo>
                      <a:pt x="1483" y="1014"/>
                    </a:lnTo>
                    <a:lnTo>
                      <a:pt x="1460" y="1071"/>
                    </a:lnTo>
                    <a:lnTo>
                      <a:pt x="1760" y="1368"/>
                    </a:lnTo>
                    <a:lnTo>
                      <a:pt x="1784" y="1394"/>
                    </a:lnTo>
                    <a:lnTo>
                      <a:pt x="1803" y="1423"/>
                    </a:lnTo>
                    <a:lnTo>
                      <a:pt x="1818" y="1454"/>
                    </a:lnTo>
                    <a:lnTo>
                      <a:pt x="1830" y="1486"/>
                    </a:lnTo>
                    <a:lnTo>
                      <a:pt x="1837" y="1520"/>
                    </a:lnTo>
                    <a:lnTo>
                      <a:pt x="1839" y="1555"/>
                    </a:lnTo>
                    <a:lnTo>
                      <a:pt x="1837" y="1590"/>
                    </a:lnTo>
                    <a:lnTo>
                      <a:pt x="1830" y="1624"/>
                    </a:lnTo>
                    <a:lnTo>
                      <a:pt x="1818" y="1656"/>
                    </a:lnTo>
                    <a:lnTo>
                      <a:pt x="1803" y="1687"/>
                    </a:lnTo>
                    <a:lnTo>
                      <a:pt x="1784" y="1716"/>
                    </a:lnTo>
                    <a:lnTo>
                      <a:pt x="1760" y="1743"/>
                    </a:lnTo>
                    <a:lnTo>
                      <a:pt x="1730" y="1768"/>
                    </a:lnTo>
                    <a:lnTo>
                      <a:pt x="1698" y="1788"/>
                    </a:lnTo>
                    <a:lnTo>
                      <a:pt x="1663" y="1804"/>
                    </a:lnTo>
                    <a:lnTo>
                      <a:pt x="1626" y="1815"/>
                    </a:lnTo>
                    <a:lnTo>
                      <a:pt x="1590" y="1819"/>
                    </a:lnTo>
                    <a:lnTo>
                      <a:pt x="1553" y="1819"/>
                    </a:lnTo>
                    <a:lnTo>
                      <a:pt x="1515" y="1815"/>
                    </a:lnTo>
                    <a:lnTo>
                      <a:pt x="1479" y="1804"/>
                    </a:lnTo>
                    <a:lnTo>
                      <a:pt x="1445" y="1788"/>
                    </a:lnTo>
                    <a:lnTo>
                      <a:pt x="1412" y="1768"/>
                    </a:lnTo>
                    <a:lnTo>
                      <a:pt x="1382" y="1743"/>
                    </a:lnTo>
                    <a:lnTo>
                      <a:pt x="1082" y="1446"/>
                    </a:lnTo>
                    <a:lnTo>
                      <a:pt x="1025" y="1469"/>
                    </a:lnTo>
                    <a:lnTo>
                      <a:pt x="967" y="1487"/>
                    </a:lnTo>
                    <a:lnTo>
                      <a:pt x="907" y="1501"/>
                    </a:lnTo>
                    <a:lnTo>
                      <a:pt x="847" y="1509"/>
                    </a:lnTo>
                    <a:lnTo>
                      <a:pt x="786" y="1514"/>
                    </a:lnTo>
                    <a:lnTo>
                      <a:pt x="725" y="1513"/>
                    </a:lnTo>
                    <a:lnTo>
                      <a:pt x="665" y="1508"/>
                    </a:lnTo>
                    <a:lnTo>
                      <a:pt x="604" y="1497"/>
                    </a:lnTo>
                    <a:lnTo>
                      <a:pt x="545" y="1482"/>
                    </a:lnTo>
                    <a:lnTo>
                      <a:pt x="486" y="1462"/>
                    </a:lnTo>
                    <a:lnTo>
                      <a:pt x="430" y="1438"/>
                    </a:lnTo>
                    <a:lnTo>
                      <a:pt x="375" y="1409"/>
                    </a:lnTo>
                    <a:lnTo>
                      <a:pt x="322" y="1375"/>
                    </a:lnTo>
                    <a:lnTo>
                      <a:pt x="271" y="1336"/>
                    </a:lnTo>
                    <a:lnTo>
                      <a:pt x="224" y="1293"/>
                    </a:lnTo>
                    <a:lnTo>
                      <a:pt x="179" y="1244"/>
                    </a:lnTo>
                    <a:lnTo>
                      <a:pt x="139" y="1194"/>
                    </a:lnTo>
                    <a:lnTo>
                      <a:pt x="105" y="1141"/>
                    </a:lnTo>
                    <a:lnTo>
                      <a:pt x="75" y="1085"/>
                    </a:lnTo>
                    <a:lnTo>
                      <a:pt x="50" y="1027"/>
                    </a:lnTo>
                    <a:lnTo>
                      <a:pt x="30" y="970"/>
                    </a:lnTo>
                    <a:lnTo>
                      <a:pt x="15" y="910"/>
                    </a:lnTo>
                    <a:lnTo>
                      <a:pt x="5" y="849"/>
                    </a:lnTo>
                    <a:lnTo>
                      <a:pt x="0" y="787"/>
                    </a:lnTo>
                    <a:lnTo>
                      <a:pt x="0" y="726"/>
                    </a:lnTo>
                    <a:lnTo>
                      <a:pt x="5" y="665"/>
                    </a:lnTo>
                    <a:lnTo>
                      <a:pt x="15" y="604"/>
                    </a:lnTo>
                    <a:lnTo>
                      <a:pt x="30" y="545"/>
                    </a:lnTo>
                    <a:lnTo>
                      <a:pt x="50" y="487"/>
                    </a:lnTo>
                    <a:lnTo>
                      <a:pt x="74" y="429"/>
                    </a:lnTo>
                    <a:lnTo>
                      <a:pt x="104" y="374"/>
                    </a:lnTo>
                    <a:lnTo>
                      <a:pt x="139" y="321"/>
                    </a:lnTo>
                    <a:lnTo>
                      <a:pt x="179" y="270"/>
                    </a:lnTo>
                    <a:lnTo>
                      <a:pt x="223" y="222"/>
                    </a:lnTo>
                    <a:lnTo>
                      <a:pt x="271" y="177"/>
                    </a:lnTo>
                    <a:lnTo>
                      <a:pt x="323" y="138"/>
                    </a:lnTo>
                    <a:lnTo>
                      <a:pt x="377" y="104"/>
                    </a:lnTo>
                    <a:lnTo>
                      <a:pt x="433" y="74"/>
                    </a:lnTo>
                    <a:lnTo>
                      <a:pt x="491" y="49"/>
                    </a:lnTo>
                    <a:lnTo>
                      <a:pt x="550" y="30"/>
                    </a:lnTo>
                    <a:lnTo>
                      <a:pt x="611" y="16"/>
                    </a:lnTo>
                    <a:lnTo>
                      <a:pt x="672" y="6"/>
                    </a:lnTo>
                    <a:lnTo>
                      <a:pt x="734" y="0"/>
                    </a:lnTo>
                    <a:lnTo>
                      <a:pt x="796" y="0"/>
                    </a:lnTo>
                    <a:close/>
                  </a:path>
                </a:pathLst>
              </a:custGeom>
              <a:grpFill/>
              <a:ln w="0">
                <a:noFill/>
                <a:prstDash val="solid"/>
                <a:round/>
              </a:ln>
            </p:spPr>
            <p:txBody>
              <a:bodyPr vert="horz" wrap="square" lIns="91440" tIns="45720" rIns="91440" bIns="45720" numCol="1" anchor="t" anchorCtr="0" compatLnSpc="1"/>
              <a:p>
                <a:endParaRPr lang="en-US"/>
              </a:p>
            </p:txBody>
          </p:sp>
          <p:sp>
            <p:nvSpPr>
              <p:cNvPr id="13" name="Freeform 591"/>
              <p:cNvSpPr/>
              <p:nvPr/>
            </p:nvSpPr>
            <p:spPr bwMode="auto">
              <a:xfrm>
                <a:off x="1204913" y="-1346200"/>
                <a:ext cx="374650" cy="474663"/>
              </a:xfrm>
              <a:custGeom>
                <a:avLst/>
                <a:gdLst>
                  <a:gd name="T0" fmla="*/ 503 w 1655"/>
                  <a:gd name="T1" fmla="*/ 30 h 2089"/>
                  <a:gd name="T2" fmla="*/ 679 w 1655"/>
                  <a:gd name="T3" fmla="*/ 255 h 2089"/>
                  <a:gd name="T4" fmla="*/ 922 w 1655"/>
                  <a:gd name="T5" fmla="*/ 543 h 2089"/>
                  <a:gd name="T6" fmla="*/ 1053 w 1655"/>
                  <a:gd name="T7" fmla="*/ 442 h 2089"/>
                  <a:gd name="T8" fmla="*/ 1370 w 1655"/>
                  <a:gd name="T9" fmla="*/ 402 h 2089"/>
                  <a:gd name="T10" fmla="*/ 1470 w 1655"/>
                  <a:gd name="T11" fmla="*/ 566 h 2089"/>
                  <a:gd name="T12" fmla="*/ 1548 w 1655"/>
                  <a:gd name="T13" fmla="*/ 743 h 2089"/>
                  <a:gd name="T14" fmla="*/ 1606 w 1655"/>
                  <a:gd name="T15" fmla="*/ 929 h 2089"/>
                  <a:gd name="T16" fmla="*/ 1643 w 1655"/>
                  <a:gd name="T17" fmla="*/ 1125 h 2089"/>
                  <a:gd name="T18" fmla="*/ 1655 w 1655"/>
                  <a:gd name="T19" fmla="*/ 1326 h 2089"/>
                  <a:gd name="T20" fmla="*/ 1643 w 1655"/>
                  <a:gd name="T21" fmla="*/ 1530 h 2089"/>
                  <a:gd name="T22" fmla="*/ 1605 w 1655"/>
                  <a:gd name="T23" fmla="*/ 1725 h 2089"/>
                  <a:gd name="T24" fmla="*/ 1546 w 1655"/>
                  <a:gd name="T25" fmla="*/ 1913 h 2089"/>
                  <a:gd name="T26" fmla="*/ 1466 w 1655"/>
                  <a:gd name="T27" fmla="*/ 2089 h 2089"/>
                  <a:gd name="T28" fmla="*/ 1480 w 1655"/>
                  <a:gd name="T29" fmla="*/ 1951 h 2089"/>
                  <a:gd name="T30" fmla="*/ 1471 w 1655"/>
                  <a:gd name="T31" fmla="*/ 1814 h 2089"/>
                  <a:gd name="T32" fmla="*/ 1440 w 1655"/>
                  <a:gd name="T33" fmla="*/ 1680 h 2089"/>
                  <a:gd name="T34" fmla="*/ 1389 w 1655"/>
                  <a:gd name="T35" fmla="*/ 1552 h 2089"/>
                  <a:gd name="T36" fmla="*/ 1318 w 1655"/>
                  <a:gd name="T37" fmla="*/ 1433 h 2089"/>
                  <a:gd name="T38" fmla="*/ 1225 w 1655"/>
                  <a:gd name="T39" fmla="*/ 1325 h 2089"/>
                  <a:gd name="T40" fmla="*/ 1120 w 1655"/>
                  <a:gd name="T41" fmla="*/ 1237 h 2089"/>
                  <a:gd name="T42" fmla="*/ 1004 w 1655"/>
                  <a:gd name="T43" fmla="*/ 1166 h 2089"/>
                  <a:gd name="T44" fmla="*/ 878 w 1655"/>
                  <a:gd name="T45" fmla="*/ 1115 h 2089"/>
                  <a:gd name="T46" fmla="*/ 746 w 1655"/>
                  <a:gd name="T47" fmla="*/ 1083 h 2089"/>
                  <a:gd name="T48" fmla="*/ 607 w 1655"/>
                  <a:gd name="T49" fmla="*/ 1072 h 2089"/>
                  <a:gd name="T50" fmla="*/ 456 w 1655"/>
                  <a:gd name="T51" fmla="*/ 1085 h 2089"/>
                  <a:gd name="T52" fmla="*/ 311 w 1655"/>
                  <a:gd name="T53" fmla="*/ 1123 h 2089"/>
                  <a:gd name="T54" fmla="*/ 175 w 1655"/>
                  <a:gd name="T55" fmla="*/ 1186 h 2089"/>
                  <a:gd name="T56" fmla="*/ 648 w 1655"/>
                  <a:gd name="T57" fmla="*/ 815 h 2089"/>
                  <a:gd name="T58" fmla="*/ 824 w 1655"/>
                  <a:gd name="T59" fmla="*/ 757 h 2089"/>
                  <a:gd name="T60" fmla="*/ 549 w 1655"/>
                  <a:gd name="T61" fmla="*/ 408 h 2089"/>
                  <a:gd name="T62" fmla="*/ 370 w 1655"/>
                  <a:gd name="T63" fmla="*/ 368 h 2089"/>
                  <a:gd name="T64" fmla="*/ 192 w 1655"/>
                  <a:gd name="T65" fmla="*/ 521 h 2089"/>
                  <a:gd name="T66" fmla="*/ 0 w 1655"/>
                  <a:gd name="T67" fmla="*/ 377 h 2089"/>
                  <a:gd name="T68" fmla="*/ 182 w 1655"/>
                  <a:gd name="T69" fmla="*/ 152 h 2089"/>
                  <a:gd name="T70" fmla="*/ 315 w 1655"/>
                  <a:gd name="T71" fmla="*/ 290 h 2089"/>
                  <a:gd name="T72" fmla="*/ 488 w 1655"/>
                  <a:gd name="T73" fmla="*/ 353 h 2089"/>
                  <a:gd name="T74" fmla="*/ 497 w 1655"/>
                  <a:gd name="T75" fmla="*/ 221 h 2089"/>
                  <a:gd name="T76" fmla="*/ 346 w 1655"/>
                  <a:gd name="T77" fmla="*/ 0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5" h="2089">
                    <a:moveTo>
                      <a:pt x="346" y="0"/>
                    </a:moveTo>
                    <a:lnTo>
                      <a:pt x="503" y="30"/>
                    </a:lnTo>
                    <a:lnTo>
                      <a:pt x="638" y="150"/>
                    </a:lnTo>
                    <a:lnTo>
                      <a:pt x="679" y="255"/>
                    </a:lnTo>
                    <a:lnTo>
                      <a:pt x="709" y="354"/>
                    </a:lnTo>
                    <a:lnTo>
                      <a:pt x="922" y="543"/>
                    </a:lnTo>
                    <a:lnTo>
                      <a:pt x="977" y="561"/>
                    </a:lnTo>
                    <a:lnTo>
                      <a:pt x="1053" y="442"/>
                    </a:lnTo>
                    <a:lnTo>
                      <a:pt x="1321" y="418"/>
                    </a:lnTo>
                    <a:lnTo>
                      <a:pt x="1370" y="402"/>
                    </a:lnTo>
                    <a:lnTo>
                      <a:pt x="1422" y="482"/>
                    </a:lnTo>
                    <a:lnTo>
                      <a:pt x="1470" y="566"/>
                    </a:lnTo>
                    <a:lnTo>
                      <a:pt x="1511" y="654"/>
                    </a:lnTo>
                    <a:lnTo>
                      <a:pt x="1548" y="743"/>
                    </a:lnTo>
                    <a:lnTo>
                      <a:pt x="1580" y="835"/>
                    </a:lnTo>
                    <a:lnTo>
                      <a:pt x="1606" y="929"/>
                    </a:lnTo>
                    <a:lnTo>
                      <a:pt x="1627" y="1025"/>
                    </a:lnTo>
                    <a:lnTo>
                      <a:pt x="1643" y="1125"/>
                    </a:lnTo>
                    <a:lnTo>
                      <a:pt x="1651" y="1225"/>
                    </a:lnTo>
                    <a:lnTo>
                      <a:pt x="1655" y="1326"/>
                    </a:lnTo>
                    <a:lnTo>
                      <a:pt x="1651" y="1429"/>
                    </a:lnTo>
                    <a:lnTo>
                      <a:pt x="1643" y="1530"/>
                    </a:lnTo>
                    <a:lnTo>
                      <a:pt x="1627" y="1628"/>
                    </a:lnTo>
                    <a:lnTo>
                      <a:pt x="1605" y="1725"/>
                    </a:lnTo>
                    <a:lnTo>
                      <a:pt x="1579" y="1820"/>
                    </a:lnTo>
                    <a:lnTo>
                      <a:pt x="1546" y="1913"/>
                    </a:lnTo>
                    <a:lnTo>
                      <a:pt x="1508" y="2002"/>
                    </a:lnTo>
                    <a:lnTo>
                      <a:pt x="1466" y="2089"/>
                    </a:lnTo>
                    <a:lnTo>
                      <a:pt x="1475" y="2021"/>
                    </a:lnTo>
                    <a:lnTo>
                      <a:pt x="1480" y="1951"/>
                    </a:lnTo>
                    <a:lnTo>
                      <a:pt x="1477" y="1882"/>
                    </a:lnTo>
                    <a:lnTo>
                      <a:pt x="1471" y="1814"/>
                    </a:lnTo>
                    <a:lnTo>
                      <a:pt x="1457" y="1746"/>
                    </a:lnTo>
                    <a:lnTo>
                      <a:pt x="1440" y="1680"/>
                    </a:lnTo>
                    <a:lnTo>
                      <a:pt x="1418" y="1615"/>
                    </a:lnTo>
                    <a:lnTo>
                      <a:pt x="1389" y="1552"/>
                    </a:lnTo>
                    <a:lnTo>
                      <a:pt x="1356" y="1491"/>
                    </a:lnTo>
                    <a:lnTo>
                      <a:pt x="1318" y="1433"/>
                    </a:lnTo>
                    <a:lnTo>
                      <a:pt x="1274" y="1378"/>
                    </a:lnTo>
                    <a:lnTo>
                      <a:pt x="1225" y="1325"/>
                    </a:lnTo>
                    <a:lnTo>
                      <a:pt x="1174" y="1279"/>
                    </a:lnTo>
                    <a:lnTo>
                      <a:pt x="1120" y="1237"/>
                    </a:lnTo>
                    <a:lnTo>
                      <a:pt x="1063" y="1199"/>
                    </a:lnTo>
                    <a:lnTo>
                      <a:pt x="1004" y="1166"/>
                    </a:lnTo>
                    <a:lnTo>
                      <a:pt x="942" y="1138"/>
                    </a:lnTo>
                    <a:lnTo>
                      <a:pt x="878" y="1115"/>
                    </a:lnTo>
                    <a:lnTo>
                      <a:pt x="813" y="1096"/>
                    </a:lnTo>
                    <a:lnTo>
                      <a:pt x="746" y="1083"/>
                    </a:lnTo>
                    <a:lnTo>
                      <a:pt x="676" y="1076"/>
                    </a:lnTo>
                    <a:lnTo>
                      <a:pt x="607" y="1072"/>
                    </a:lnTo>
                    <a:lnTo>
                      <a:pt x="531" y="1076"/>
                    </a:lnTo>
                    <a:lnTo>
                      <a:pt x="456" y="1085"/>
                    </a:lnTo>
                    <a:lnTo>
                      <a:pt x="382" y="1102"/>
                    </a:lnTo>
                    <a:lnTo>
                      <a:pt x="311" y="1123"/>
                    </a:lnTo>
                    <a:lnTo>
                      <a:pt x="241" y="1152"/>
                    </a:lnTo>
                    <a:lnTo>
                      <a:pt x="175" y="1186"/>
                    </a:lnTo>
                    <a:lnTo>
                      <a:pt x="370" y="954"/>
                    </a:lnTo>
                    <a:lnTo>
                      <a:pt x="648" y="815"/>
                    </a:lnTo>
                    <a:lnTo>
                      <a:pt x="810" y="836"/>
                    </a:lnTo>
                    <a:lnTo>
                      <a:pt x="824" y="757"/>
                    </a:lnTo>
                    <a:lnTo>
                      <a:pt x="625" y="558"/>
                    </a:lnTo>
                    <a:lnTo>
                      <a:pt x="549" y="408"/>
                    </a:lnTo>
                    <a:lnTo>
                      <a:pt x="438" y="408"/>
                    </a:lnTo>
                    <a:lnTo>
                      <a:pt x="370" y="368"/>
                    </a:lnTo>
                    <a:lnTo>
                      <a:pt x="223" y="346"/>
                    </a:lnTo>
                    <a:lnTo>
                      <a:pt x="192" y="521"/>
                    </a:lnTo>
                    <a:lnTo>
                      <a:pt x="13" y="486"/>
                    </a:lnTo>
                    <a:lnTo>
                      <a:pt x="0" y="377"/>
                    </a:lnTo>
                    <a:lnTo>
                      <a:pt x="137" y="346"/>
                    </a:lnTo>
                    <a:lnTo>
                      <a:pt x="182" y="152"/>
                    </a:lnTo>
                    <a:lnTo>
                      <a:pt x="318" y="208"/>
                    </a:lnTo>
                    <a:lnTo>
                      <a:pt x="315" y="290"/>
                    </a:lnTo>
                    <a:lnTo>
                      <a:pt x="419" y="333"/>
                    </a:lnTo>
                    <a:lnTo>
                      <a:pt x="488" y="353"/>
                    </a:lnTo>
                    <a:lnTo>
                      <a:pt x="573" y="309"/>
                    </a:lnTo>
                    <a:lnTo>
                      <a:pt x="497" y="221"/>
                    </a:lnTo>
                    <a:lnTo>
                      <a:pt x="343" y="71"/>
                    </a:lnTo>
                    <a:lnTo>
                      <a:pt x="346" y="0"/>
                    </a:lnTo>
                    <a:close/>
                  </a:path>
                </a:pathLst>
              </a:custGeom>
              <a:grpFill/>
              <a:ln w="0">
                <a:noFill/>
                <a:prstDash val="solid"/>
                <a:round/>
              </a:ln>
            </p:spPr>
            <p:txBody>
              <a:bodyPr vert="horz" wrap="square" lIns="91440" tIns="45720" rIns="91440" bIns="45720" numCol="1" anchor="t" anchorCtr="0" compatLnSpc="1"/>
              <a:p>
                <a:endParaRPr lang="en-US"/>
              </a:p>
            </p:txBody>
          </p:sp>
          <p:sp>
            <p:nvSpPr>
              <p:cNvPr id="14" name="Freeform 592"/>
              <p:cNvSpPr/>
              <p:nvPr/>
            </p:nvSpPr>
            <p:spPr bwMode="auto">
              <a:xfrm>
                <a:off x="1160463" y="-1065213"/>
                <a:ext cx="52388" cy="44450"/>
              </a:xfrm>
              <a:custGeom>
                <a:avLst/>
                <a:gdLst>
                  <a:gd name="T0" fmla="*/ 130 w 229"/>
                  <a:gd name="T1" fmla="*/ 0 h 197"/>
                  <a:gd name="T2" fmla="*/ 229 w 229"/>
                  <a:gd name="T3" fmla="*/ 45 h 197"/>
                  <a:gd name="T4" fmla="*/ 205 w 229"/>
                  <a:gd name="T5" fmla="*/ 66 h 197"/>
                  <a:gd name="T6" fmla="*/ 182 w 229"/>
                  <a:gd name="T7" fmla="*/ 89 h 197"/>
                  <a:gd name="T8" fmla="*/ 162 w 229"/>
                  <a:gd name="T9" fmla="*/ 109 h 197"/>
                  <a:gd name="T10" fmla="*/ 143 w 229"/>
                  <a:gd name="T11" fmla="*/ 131 h 197"/>
                  <a:gd name="T12" fmla="*/ 89 w 229"/>
                  <a:gd name="T13" fmla="*/ 132 h 197"/>
                  <a:gd name="T14" fmla="*/ 32 w 229"/>
                  <a:gd name="T15" fmla="*/ 197 h 197"/>
                  <a:gd name="T16" fmla="*/ 0 w 229"/>
                  <a:gd name="T17" fmla="*/ 61 h 197"/>
                  <a:gd name="T18" fmla="*/ 130 w 229"/>
                  <a:gd name="T1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97">
                    <a:moveTo>
                      <a:pt x="130" y="0"/>
                    </a:moveTo>
                    <a:lnTo>
                      <a:pt x="229" y="45"/>
                    </a:lnTo>
                    <a:lnTo>
                      <a:pt x="205" y="66"/>
                    </a:lnTo>
                    <a:lnTo>
                      <a:pt x="182" y="89"/>
                    </a:lnTo>
                    <a:lnTo>
                      <a:pt x="162" y="109"/>
                    </a:lnTo>
                    <a:lnTo>
                      <a:pt x="143" y="131"/>
                    </a:lnTo>
                    <a:lnTo>
                      <a:pt x="89" y="132"/>
                    </a:lnTo>
                    <a:lnTo>
                      <a:pt x="32" y="197"/>
                    </a:lnTo>
                    <a:lnTo>
                      <a:pt x="0" y="61"/>
                    </a:lnTo>
                    <a:lnTo>
                      <a:pt x="130" y="0"/>
                    </a:lnTo>
                    <a:close/>
                  </a:path>
                </a:pathLst>
              </a:custGeom>
              <a:grpFill/>
              <a:ln w="0">
                <a:noFill/>
                <a:prstDash val="solid"/>
                <a:round/>
              </a:ln>
            </p:spPr>
            <p:txBody>
              <a:bodyPr vert="horz" wrap="square" lIns="91440" tIns="45720" rIns="91440" bIns="45720" numCol="1" anchor="t" anchorCtr="0" compatLnSpc="1"/>
              <a:p>
                <a:endParaRPr lang="en-US"/>
              </a:p>
            </p:txBody>
          </p:sp>
          <p:sp>
            <p:nvSpPr>
              <p:cNvPr id="15" name="Freeform 593"/>
              <p:cNvSpPr/>
              <p:nvPr/>
            </p:nvSpPr>
            <p:spPr bwMode="auto">
              <a:xfrm>
                <a:off x="1289050" y="-714375"/>
                <a:ext cx="92075" cy="34925"/>
              </a:xfrm>
              <a:custGeom>
                <a:avLst/>
                <a:gdLst>
                  <a:gd name="T0" fmla="*/ 404 w 404"/>
                  <a:gd name="T1" fmla="*/ 0 h 154"/>
                  <a:gd name="T2" fmla="*/ 327 w 404"/>
                  <a:gd name="T3" fmla="*/ 38 h 154"/>
                  <a:gd name="T4" fmla="*/ 249 w 404"/>
                  <a:gd name="T5" fmla="*/ 73 h 154"/>
                  <a:gd name="T6" fmla="*/ 168 w 404"/>
                  <a:gd name="T7" fmla="*/ 105 h 154"/>
                  <a:gd name="T8" fmla="*/ 85 w 404"/>
                  <a:gd name="T9" fmla="*/ 131 h 154"/>
                  <a:gd name="T10" fmla="*/ 0 w 404"/>
                  <a:gd name="T11" fmla="*/ 154 h 154"/>
                  <a:gd name="T12" fmla="*/ 31 w 404"/>
                  <a:gd name="T13" fmla="*/ 44 h 154"/>
                  <a:gd name="T14" fmla="*/ 92 w 404"/>
                  <a:gd name="T15" fmla="*/ 5 h 154"/>
                  <a:gd name="T16" fmla="*/ 163 w 404"/>
                  <a:gd name="T17" fmla="*/ 13 h 154"/>
                  <a:gd name="T18" fmla="*/ 236 w 404"/>
                  <a:gd name="T19" fmla="*/ 17 h 154"/>
                  <a:gd name="T20" fmla="*/ 292 w 404"/>
                  <a:gd name="T21" fmla="*/ 14 h 154"/>
                  <a:gd name="T22" fmla="*/ 348 w 404"/>
                  <a:gd name="T23" fmla="*/ 9 h 154"/>
                  <a:gd name="T24" fmla="*/ 404 w 404"/>
                  <a:gd name="T25"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154">
                    <a:moveTo>
                      <a:pt x="404" y="0"/>
                    </a:moveTo>
                    <a:lnTo>
                      <a:pt x="327" y="38"/>
                    </a:lnTo>
                    <a:lnTo>
                      <a:pt x="249" y="73"/>
                    </a:lnTo>
                    <a:lnTo>
                      <a:pt x="168" y="105"/>
                    </a:lnTo>
                    <a:lnTo>
                      <a:pt x="85" y="131"/>
                    </a:lnTo>
                    <a:lnTo>
                      <a:pt x="0" y="154"/>
                    </a:lnTo>
                    <a:lnTo>
                      <a:pt x="31" y="44"/>
                    </a:lnTo>
                    <a:lnTo>
                      <a:pt x="92" y="5"/>
                    </a:lnTo>
                    <a:lnTo>
                      <a:pt x="163" y="13"/>
                    </a:lnTo>
                    <a:lnTo>
                      <a:pt x="236" y="17"/>
                    </a:lnTo>
                    <a:lnTo>
                      <a:pt x="292" y="14"/>
                    </a:lnTo>
                    <a:lnTo>
                      <a:pt x="348" y="9"/>
                    </a:lnTo>
                    <a:lnTo>
                      <a:pt x="404" y="0"/>
                    </a:lnTo>
                    <a:close/>
                  </a:path>
                </a:pathLst>
              </a:custGeom>
              <a:grpFill/>
              <a:ln w="0">
                <a:noFill/>
                <a:prstDash val="solid"/>
                <a:round/>
              </a:ln>
            </p:spPr>
            <p:txBody>
              <a:bodyPr vert="horz" wrap="square" lIns="91440" tIns="45720" rIns="91440" bIns="45720" numCol="1" anchor="t" anchorCtr="0" compatLnSpc="1"/>
              <a:p>
                <a:endParaRPr lang="en-US"/>
              </a:p>
            </p:txBody>
          </p:sp>
          <p:sp>
            <p:nvSpPr>
              <p:cNvPr id="16" name="Freeform 594"/>
              <p:cNvSpPr/>
              <p:nvPr/>
            </p:nvSpPr>
            <p:spPr bwMode="auto">
              <a:xfrm>
                <a:off x="819150" y="-1241425"/>
                <a:ext cx="428625" cy="573088"/>
              </a:xfrm>
              <a:custGeom>
                <a:avLst/>
                <a:gdLst>
                  <a:gd name="T0" fmla="*/ 230 w 1890"/>
                  <a:gd name="T1" fmla="*/ 95 h 2526"/>
                  <a:gd name="T2" fmla="*/ 513 w 1890"/>
                  <a:gd name="T3" fmla="*/ 157 h 2526"/>
                  <a:gd name="T4" fmla="*/ 969 w 1890"/>
                  <a:gd name="T5" fmla="*/ 390 h 2526"/>
                  <a:gd name="T6" fmla="*/ 1211 w 1890"/>
                  <a:gd name="T7" fmla="*/ 979 h 2526"/>
                  <a:gd name="T8" fmla="*/ 1251 w 1890"/>
                  <a:gd name="T9" fmla="*/ 864 h 2526"/>
                  <a:gd name="T10" fmla="*/ 1524 w 1890"/>
                  <a:gd name="T11" fmla="*/ 1097 h 2526"/>
                  <a:gd name="T12" fmla="*/ 1475 w 1890"/>
                  <a:gd name="T13" fmla="*/ 1216 h 2526"/>
                  <a:gd name="T14" fmla="*/ 1444 w 1890"/>
                  <a:gd name="T15" fmla="*/ 1344 h 2526"/>
                  <a:gd name="T16" fmla="*/ 1434 w 1890"/>
                  <a:gd name="T17" fmla="*/ 1476 h 2526"/>
                  <a:gd name="T18" fmla="*/ 1445 w 1890"/>
                  <a:gd name="T19" fmla="*/ 1613 h 2526"/>
                  <a:gd name="T20" fmla="*/ 1477 w 1890"/>
                  <a:gd name="T21" fmla="*/ 1745 h 2526"/>
                  <a:gd name="T22" fmla="*/ 1529 w 1890"/>
                  <a:gd name="T23" fmla="*/ 1870 h 2526"/>
                  <a:gd name="T24" fmla="*/ 1601 w 1890"/>
                  <a:gd name="T25" fmla="*/ 1984 h 2526"/>
                  <a:gd name="T26" fmla="*/ 1691 w 1890"/>
                  <a:gd name="T27" fmla="*/ 2089 h 2526"/>
                  <a:gd name="T28" fmla="*/ 1786 w 1890"/>
                  <a:gd name="T29" fmla="*/ 2170 h 2526"/>
                  <a:gd name="T30" fmla="*/ 1890 w 1890"/>
                  <a:gd name="T31" fmla="*/ 2236 h 2526"/>
                  <a:gd name="T32" fmla="*/ 1880 w 1890"/>
                  <a:gd name="T33" fmla="*/ 2274 h 2526"/>
                  <a:gd name="T34" fmla="*/ 1874 w 1890"/>
                  <a:gd name="T35" fmla="*/ 2300 h 2526"/>
                  <a:gd name="T36" fmla="*/ 1872 w 1890"/>
                  <a:gd name="T37" fmla="*/ 2310 h 2526"/>
                  <a:gd name="T38" fmla="*/ 1820 w 1890"/>
                  <a:gd name="T39" fmla="*/ 2519 h 2526"/>
                  <a:gd name="T40" fmla="*/ 1679 w 1890"/>
                  <a:gd name="T41" fmla="*/ 2526 h 2526"/>
                  <a:gd name="T42" fmla="*/ 1468 w 1890"/>
                  <a:gd name="T43" fmla="*/ 2513 h 2526"/>
                  <a:gd name="T44" fmla="*/ 1266 w 1890"/>
                  <a:gd name="T45" fmla="*/ 2475 h 2526"/>
                  <a:gd name="T46" fmla="*/ 1072 w 1890"/>
                  <a:gd name="T47" fmla="*/ 2414 h 2526"/>
                  <a:gd name="T48" fmla="*/ 889 w 1890"/>
                  <a:gd name="T49" fmla="*/ 2331 h 2526"/>
                  <a:gd name="T50" fmla="*/ 719 w 1890"/>
                  <a:gd name="T51" fmla="*/ 2228 h 2526"/>
                  <a:gd name="T52" fmla="*/ 564 w 1890"/>
                  <a:gd name="T53" fmla="*/ 2106 h 2526"/>
                  <a:gd name="T54" fmla="*/ 424 w 1890"/>
                  <a:gd name="T55" fmla="*/ 1968 h 2526"/>
                  <a:gd name="T56" fmla="*/ 301 w 1890"/>
                  <a:gd name="T57" fmla="*/ 1814 h 2526"/>
                  <a:gd name="T58" fmla="*/ 197 w 1890"/>
                  <a:gd name="T59" fmla="*/ 1645 h 2526"/>
                  <a:gd name="T60" fmla="*/ 113 w 1890"/>
                  <a:gd name="T61" fmla="*/ 1465 h 2526"/>
                  <a:gd name="T62" fmla="*/ 52 w 1890"/>
                  <a:gd name="T63" fmla="*/ 1273 h 2526"/>
                  <a:gd name="T64" fmla="*/ 13 w 1890"/>
                  <a:gd name="T65" fmla="*/ 1073 h 2526"/>
                  <a:gd name="T66" fmla="*/ 0 w 1890"/>
                  <a:gd name="T67" fmla="*/ 864 h 2526"/>
                  <a:gd name="T68" fmla="*/ 12 w 1890"/>
                  <a:gd name="T69" fmla="*/ 664 h 2526"/>
                  <a:gd name="T70" fmla="*/ 48 w 1890"/>
                  <a:gd name="T71" fmla="*/ 471 h 2526"/>
                  <a:gd name="T72" fmla="*/ 106 w 1890"/>
                  <a:gd name="T73" fmla="*/ 285 h 2526"/>
                  <a:gd name="T74" fmla="*/ 184 w 1890"/>
                  <a:gd name="T75" fmla="*/ 111 h 2526"/>
                  <a:gd name="T76" fmla="*/ 351 w 1890"/>
                  <a:gd name="T77" fmla="*/ 0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90" h="2526">
                    <a:moveTo>
                      <a:pt x="351" y="0"/>
                    </a:moveTo>
                    <a:lnTo>
                      <a:pt x="230" y="95"/>
                    </a:lnTo>
                    <a:lnTo>
                      <a:pt x="325" y="157"/>
                    </a:lnTo>
                    <a:lnTo>
                      <a:pt x="513" y="157"/>
                    </a:lnTo>
                    <a:lnTo>
                      <a:pt x="794" y="107"/>
                    </a:lnTo>
                    <a:lnTo>
                      <a:pt x="969" y="390"/>
                    </a:lnTo>
                    <a:lnTo>
                      <a:pt x="969" y="656"/>
                    </a:lnTo>
                    <a:lnTo>
                      <a:pt x="1211" y="979"/>
                    </a:lnTo>
                    <a:lnTo>
                      <a:pt x="1251" y="979"/>
                    </a:lnTo>
                    <a:lnTo>
                      <a:pt x="1251" y="864"/>
                    </a:lnTo>
                    <a:lnTo>
                      <a:pt x="1344" y="1056"/>
                    </a:lnTo>
                    <a:lnTo>
                      <a:pt x="1524" y="1097"/>
                    </a:lnTo>
                    <a:lnTo>
                      <a:pt x="1497" y="1155"/>
                    </a:lnTo>
                    <a:lnTo>
                      <a:pt x="1475" y="1216"/>
                    </a:lnTo>
                    <a:lnTo>
                      <a:pt x="1457" y="1280"/>
                    </a:lnTo>
                    <a:lnTo>
                      <a:pt x="1444" y="1344"/>
                    </a:lnTo>
                    <a:lnTo>
                      <a:pt x="1436" y="1409"/>
                    </a:lnTo>
                    <a:lnTo>
                      <a:pt x="1434" y="1476"/>
                    </a:lnTo>
                    <a:lnTo>
                      <a:pt x="1436" y="1546"/>
                    </a:lnTo>
                    <a:lnTo>
                      <a:pt x="1445" y="1613"/>
                    </a:lnTo>
                    <a:lnTo>
                      <a:pt x="1459" y="1680"/>
                    </a:lnTo>
                    <a:lnTo>
                      <a:pt x="1477" y="1745"/>
                    </a:lnTo>
                    <a:lnTo>
                      <a:pt x="1500" y="1807"/>
                    </a:lnTo>
                    <a:lnTo>
                      <a:pt x="1529" y="1870"/>
                    </a:lnTo>
                    <a:lnTo>
                      <a:pt x="1562" y="1928"/>
                    </a:lnTo>
                    <a:lnTo>
                      <a:pt x="1601" y="1984"/>
                    </a:lnTo>
                    <a:lnTo>
                      <a:pt x="1644" y="2037"/>
                    </a:lnTo>
                    <a:lnTo>
                      <a:pt x="1691" y="2089"/>
                    </a:lnTo>
                    <a:lnTo>
                      <a:pt x="1737" y="2131"/>
                    </a:lnTo>
                    <a:lnTo>
                      <a:pt x="1786" y="2170"/>
                    </a:lnTo>
                    <a:lnTo>
                      <a:pt x="1837" y="2205"/>
                    </a:lnTo>
                    <a:lnTo>
                      <a:pt x="1890" y="2236"/>
                    </a:lnTo>
                    <a:lnTo>
                      <a:pt x="1885" y="2257"/>
                    </a:lnTo>
                    <a:lnTo>
                      <a:pt x="1880" y="2274"/>
                    </a:lnTo>
                    <a:lnTo>
                      <a:pt x="1877" y="2289"/>
                    </a:lnTo>
                    <a:lnTo>
                      <a:pt x="1874" y="2300"/>
                    </a:lnTo>
                    <a:lnTo>
                      <a:pt x="1872" y="2308"/>
                    </a:lnTo>
                    <a:lnTo>
                      <a:pt x="1872" y="2310"/>
                    </a:lnTo>
                    <a:lnTo>
                      <a:pt x="1889" y="2512"/>
                    </a:lnTo>
                    <a:lnTo>
                      <a:pt x="1820" y="2519"/>
                    </a:lnTo>
                    <a:lnTo>
                      <a:pt x="1749" y="2524"/>
                    </a:lnTo>
                    <a:lnTo>
                      <a:pt x="1679" y="2526"/>
                    </a:lnTo>
                    <a:lnTo>
                      <a:pt x="1572" y="2523"/>
                    </a:lnTo>
                    <a:lnTo>
                      <a:pt x="1468" y="2513"/>
                    </a:lnTo>
                    <a:lnTo>
                      <a:pt x="1366" y="2496"/>
                    </a:lnTo>
                    <a:lnTo>
                      <a:pt x="1266" y="2475"/>
                    </a:lnTo>
                    <a:lnTo>
                      <a:pt x="1168" y="2447"/>
                    </a:lnTo>
                    <a:lnTo>
                      <a:pt x="1072" y="2414"/>
                    </a:lnTo>
                    <a:lnTo>
                      <a:pt x="979" y="2375"/>
                    </a:lnTo>
                    <a:lnTo>
                      <a:pt x="889" y="2331"/>
                    </a:lnTo>
                    <a:lnTo>
                      <a:pt x="803" y="2282"/>
                    </a:lnTo>
                    <a:lnTo>
                      <a:pt x="719" y="2228"/>
                    </a:lnTo>
                    <a:lnTo>
                      <a:pt x="640" y="2169"/>
                    </a:lnTo>
                    <a:lnTo>
                      <a:pt x="564" y="2106"/>
                    </a:lnTo>
                    <a:lnTo>
                      <a:pt x="491" y="2040"/>
                    </a:lnTo>
                    <a:lnTo>
                      <a:pt x="424" y="1968"/>
                    </a:lnTo>
                    <a:lnTo>
                      <a:pt x="360" y="1892"/>
                    </a:lnTo>
                    <a:lnTo>
                      <a:pt x="301" y="1814"/>
                    </a:lnTo>
                    <a:lnTo>
                      <a:pt x="247" y="1731"/>
                    </a:lnTo>
                    <a:lnTo>
                      <a:pt x="197" y="1645"/>
                    </a:lnTo>
                    <a:lnTo>
                      <a:pt x="152" y="1557"/>
                    </a:lnTo>
                    <a:lnTo>
                      <a:pt x="113" y="1465"/>
                    </a:lnTo>
                    <a:lnTo>
                      <a:pt x="79" y="1370"/>
                    </a:lnTo>
                    <a:lnTo>
                      <a:pt x="52" y="1273"/>
                    </a:lnTo>
                    <a:lnTo>
                      <a:pt x="30" y="1174"/>
                    </a:lnTo>
                    <a:lnTo>
                      <a:pt x="13" y="1073"/>
                    </a:lnTo>
                    <a:lnTo>
                      <a:pt x="3" y="970"/>
                    </a:lnTo>
                    <a:lnTo>
                      <a:pt x="0" y="864"/>
                    </a:lnTo>
                    <a:lnTo>
                      <a:pt x="3" y="763"/>
                    </a:lnTo>
                    <a:lnTo>
                      <a:pt x="12" y="664"/>
                    </a:lnTo>
                    <a:lnTo>
                      <a:pt x="27" y="567"/>
                    </a:lnTo>
                    <a:lnTo>
                      <a:pt x="48" y="471"/>
                    </a:lnTo>
                    <a:lnTo>
                      <a:pt x="75" y="377"/>
                    </a:lnTo>
                    <a:lnTo>
                      <a:pt x="106" y="285"/>
                    </a:lnTo>
                    <a:lnTo>
                      <a:pt x="143" y="197"/>
                    </a:lnTo>
                    <a:lnTo>
                      <a:pt x="184" y="111"/>
                    </a:lnTo>
                    <a:lnTo>
                      <a:pt x="230" y="27"/>
                    </a:lnTo>
                    <a:lnTo>
                      <a:pt x="351" y="0"/>
                    </a:lnTo>
                    <a:close/>
                  </a:path>
                </a:pathLst>
              </a:custGeom>
              <a:grpFill/>
              <a:ln w="0">
                <a:noFill/>
                <a:prstDash val="solid"/>
                <a:round/>
              </a:ln>
            </p:spPr>
            <p:txBody>
              <a:bodyPr vert="horz" wrap="square" lIns="91440" tIns="45720" rIns="91440" bIns="45720" numCol="1" anchor="t" anchorCtr="0" compatLnSpc="1"/>
              <a:p>
                <a:endParaRPr lang="en-US"/>
              </a:p>
            </p:txBody>
          </p:sp>
          <p:sp>
            <p:nvSpPr>
              <p:cNvPr id="17" name="Freeform 595"/>
              <p:cNvSpPr>
                <a:spLocks noEditPoints="1"/>
              </p:cNvSpPr>
              <p:nvPr/>
            </p:nvSpPr>
            <p:spPr bwMode="auto">
              <a:xfrm>
                <a:off x="906463" y="-1422400"/>
                <a:ext cx="455613" cy="138113"/>
              </a:xfrm>
              <a:custGeom>
                <a:avLst/>
                <a:gdLst>
                  <a:gd name="T0" fmla="*/ 857 w 2009"/>
                  <a:gd name="T1" fmla="*/ 178 h 604"/>
                  <a:gd name="T2" fmla="*/ 854 w 2009"/>
                  <a:gd name="T3" fmla="*/ 185 h 604"/>
                  <a:gd name="T4" fmla="*/ 848 w 2009"/>
                  <a:gd name="T5" fmla="*/ 194 h 604"/>
                  <a:gd name="T6" fmla="*/ 837 w 2009"/>
                  <a:gd name="T7" fmla="*/ 204 h 604"/>
                  <a:gd name="T8" fmla="*/ 823 w 2009"/>
                  <a:gd name="T9" fmla="*/ 214 h 604"/>
                  <a:gd name="T10" fmla="*/ 809 w 2009"/>
                  <a:gd name="T11" fmla="*/ 225 h 604"/>
                  <a:gd name="T12" fmla="*/ 795 w 2009"/>
                  <a:gd name="T13" fmla="*/ 235 h 604"/>
                  <a:gd name="T14" fmla="*/ 780 w 2009"/>
                  <a:gd name="T15" fmla="*/ 246 h 604"/>
                  <a:gd name="T16" fmla="*/ 767 w 2009"/>
                  <a:gd name="T17" fmla="*/ 254 h 604"/>
                  <a:gd name="T18" fmla="*/ 757 w 2009"/>
                  <a:gd name="T19" fmla="*/ 261 h 604"/>
                  <a:gd name="T20" fmla="*/ 750 w 2009"/>
                  <a:gd name="T21" fmla="*/ 266 h 604"/>
                  <a:gd name="T22" fmla="*/ 747 w 2009"/>
                  <a:gd name="T23" fmla="*/ 267 h 604"/>
                  <a:gd name="T24" fmla="*/ 857 w 2009"/>
                  <a:gd name="T25" fmla="*/ 331 h 604"/>
                  <a:gd name="T26" fmla="*/ 1087 w 2009"/>
                  <a:gd name="T27" fmla="*/ 271 h 604"/>
                  <a:gd name="T28" fmla="*/ 1033 w 2009"/>
                  <a:gd name="T29" fmla="*/ 178 h 604"/>
                  <a:gd name="T30" fmla="*/ 933 w 2009"/>
                  <a:gd name="T31" fmla="*/ 210 h 604"/>
                  <a:gd name="T32" fmla="*/ 857 w 2009"/>
                  <a:gd name="T33" fmla="*/ 178 h 604"/>
                  <a:gd name="T34" fmla="*/ 1537 w 2009"/>
                  <a:gd name="T35" fmla="*/ 72 h 604"/>
                  <a:gd name="T36" fmla="*/ 1365 w 2009"/>
                  <a:gd name="T37" fmla="*/ 165 h 604"/>
                  <a:gd name="T38" fmla="*/ 1267 w 2009"/>
                  <a:gd name="T39" fmla="*/ 226 h 604"/>
                  <a:gd name="T40" fmla="*/ 1336 w 2009"/>
                  <a:gd name="T41" fmla="*/ 270 h 604"/>
                  <a:gd name="T42" fmla="*/ 1488 w 2009"/>
                  <a:gd name="T43" fmla="*/ 255 h 604"/>
                  <a:gd name="T44" fmla="*/ 1647 w 2009"/>
                  <a:gd name="T45" fmla="*/ 135 h 604"/>
                  <a:gd name="T46" fmla="*/ 1537 w 2009"/>
                  <a:gd name="T47" fmla="*/ 72 h 604"/>
                  <a:gd name="T48" fmla="*/ 1295 w 2009"/>
                  <a:gd name="T49" fmla="*/ 0 h 604"/>
                  <a:gd name="T50" fmla="*/ 1295 w 2009"/>
                  <a:gd name="T51" fmla="*/ 0 h 604"/>
                  <a:gd name="T52" fmla="*/ 1390 w 2009"/>
                  <a:gd name="T53" fmla="*/ 3 h 604"/>
                  <a:gd name="T54" fmla="*/ 1483 w 2009"/>
                  <a:gd name="T55" fmla="*/ 11 h 604"/>
                  <a:gd name="T56" fmla="*/ 1576 w 2009"/>
                  <a:gd name="T57" fmla="*/ 24 h 604"/>
                  <a:gd name="T58" fmla="*/ 1666 w 2009"/>
                  <a:gd name="T59" fmla="*/ 42 h 604"/>
                  <a:gd name="T60" fmla="*/ 1755 w 2009"/>
                  <a:gd name="T61" fmla="*/ 65 h 604"/>
                  <a:gd name="T62" fmla="*/ 1842 w 2009"/>
                  <a:gd name="T63" fmla="*/ 92 h 604"/>
                  <a:gd name="T64" fmla="*/ 1926 w 2009"/>
                  <a:gd name="T65" fmla="*/ 124 h 604"/>
                  <a:gd name="T66" fmla="*/ 2009 w 2009"/>
                  <a:gd name="T67" fmla="*/ 160 h 604"/>
                  <a:gd name="T68" fmla="*/ 1948 w 2009"/>
                  <a:gd name="T69" fmla="*/ 169 h 604"/>
                  <a:gd name="T70" fmla="*/ 1784 w 2009"/>
                  <a:gd name="T71" fmla="*/ 145 h 604"/>
                  <a:gd name="T72" fmla="*/ 1668 w 2009"/>
                  <a:gd name="T73" fmla="*/ 221 h 604"/>
                  <a:gd name="T74" fmla="*/ 1586 w 2009"/>
                  <a:gd name="T75" fmla="*/ 311 h 604"/>
                  <a:gd name="T76" fmla="*/ 1285 w 2009"/>
                  <a:gd name="T77" fmla="*/ 339 h 604"/>
                  <a:gd name="T78" fmla="*/ 1162 w 2009"/>
                  <a:gd name="T79" fmla="*/ 319 h 604"/>
                  <a:gd name="T80" fmla="*/ 1077 w 2009"/>
                  <a:gd name="T81" fmla="*/ 450 h 604"/>
                  <a:gd name="T82" fmla="*/ 830 w 2009"/>
                  <a:gd name="T83" fmla="*/ 464 h 604"/>
                  <a:gd name="T84" fmla="*/ 676 w 2009"/>
                  <a:gd name="T85" fmla="*/ 421 h 604"/>
                  <a:gd name="T86" fmla="*/ 538 w 2009"/>
                  <a:gd name="T87" fmla="*/ 495 h 604"/>
                  <a:gd name="T88" fmla="*/ 239 w 2009"/>
                  <a:gd name="T89" fmla="*/ 536 h 604"/>
                  <a:gd name="T90" fmla="*/ 0 w 2009"/>
                  <a:gd name="T91" fmla="*/ 604 h 604"/>
                  <a:gd name="T92" fmla="*/ 0 w 2009"/>
                  <a:gd name="T93" fmla="*/ 604 h 604"/>
                  <a:gd name="T94" fmla="*/ 63 w 2009"/>
                  <a:gd name="T95" fmla="*/ 532 h 604"/>
                  <a:gd name="T96" fmla="*/ 131 w 2009"/>
                  <a:gd name="T97" fmla="*/ 464 h 604"/>
                  <a:gd name="T98" fmla="*/ 203 w 2009"/>
                  <a:gd name="T99" fmla="*/ 400 h 604"/>
                  <a:gd name="T100" fmla="*/ 278 w 2009"/>
                  <a:gd name="T101" fmla="*/ 339 h 604"/>
                  <a:gd name="T102" fmla="*/ 356 w 2009"/>
                  <a:gd name="T103" fmla="*/ 283 h 604"/>
                  <a:gd name="T104" fmla="*/ 439 w 2009"/>
                  <a:gd name="T105" fmla="*/ 232 h 604"/>
                  <a:gd name="T106" fmla="*/ 524 w 2009"/>
                  <a:gd name="T107" fmla="*/ 185 h 604"/>
                  <a:gd name="T108" fmla="*/ 612 w 2009"/>
                  <a:gd name="T109" fmla="*/ 144 h 604"/>
                  <a:gd name="T110" fmla="*/ 702 w 2009"/>
                  <a:gd name="T111" fmla="*/ 107 h 604"/>
                  <a:gd name="T112" fmla="*/ 796 w 2009"/>
                  <a:gd name="T113" fmla="*/ 75 h 604"/>
                  <a:gd name="T114" fmla="*/ 892 w 2009"/>
                  <a:gd name="T115" fmla="*/ 49 h 604"/>
                  <a:gd name="T116" fmla="*/ 990 w 2009"/>
                  <a:gd name="T117" fmla="*/ 27 h 604"/>
                  <a:gd name="T118" fmla="*/ 1089 w 2009"/>
                  <a:gd name="T119" fmla="*/ 13 h 604"/>
                  <a:gd name="T120" fmla="*/ 1191 w 2009"/>
                  <a:gd name="T121" fmla="*/ 3 h 604"/>
                  <a:gd name="T122" fmla="*/ 1295 w 2009"/>
                  <a:gd name="T12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09" h="604">
                    <a:moveTo>
                      <a:pt x="857" y="178"/>
                    </a:moveTo>
                    <a:lnTo>
                      <a:pt x="854" y="185"/>
                    </a:lnTo>
                    <a:lnTo>
                      <a:pt x="848" y="194"/>
                    </a:lnTo>
                    <a:lnTo>
                      <a:pt x="837" y="204"/>
                    </a:lnTo>
                    <a:lnTo>
                      <a:pt x="823" y="214"/>
                    </a:lnTo>
                    <a:lnTo>
                      <a:pt x="809" y="225"/>
                    </a:lnTo>
                    <a:lnTo>
                      <a:pt x="795" y="235"/>
                    </a:lnTo>
                    <a:lnTo>
                      <a:pt x="780" y="246"/>
                    </a:lnTo>
                    <a:lnTo>
                      <a:pt x="767" y="254"/>
                    </a:lnTo>
                    <a:lnTo>
                      <a:pt x="757" y="261"/>
                    </a:lnTo>
                    <a:lnTo>
                      <a:pt x="750" y="266"/>
                    </a:lnTo>
                    <a:lnTo>
                      <a:pt x="747" y="267"/>
                    </a:lnTo>
                    <a:lnTo>
                      <a:pt x="857" y="331"/>
                    </a:lnTo>
                    <a:lnTo>
                      <a:pt x="1087" y="271"/>
                    </a:lnTo>
                    <a:lnTo>
                      <a:pt x="1033" y="178"/>
                    </a:lnTo>
                    <a:lnTo>
                      <a:pt x="933" y="210"/>
                    </a:lnTo>
                    <a:lnTo>
                      <a:pt x="857" y="178"/>
                    </a:lnTo>
                    <a:close/>
                    <a:moveTo>
                      <a:pt x="1537" y="72"/>
                    </a:moveTo>
                    <a:lnTo>
                      <a:pt x="1365" y="165"/>
                    </a:lnTo>
                    <a:lnTo>
                      <a:pt x="1267" y="226"/>
                    </a:lnTo>
                    <a:lnTo>
                      <a:pt x="1336" y="270"/>
                    </a:lnTo>
                    <a:lnTo>
                      <a:pt x="1488" y="255"/>
                    </a:lnTo>
                    <a:lnTo>
                      <a:pt x="1647" y="135"/>
                    </a:lnTo>
                    <a:lnTo>
                      <a:pt x="1537" y="72"/>
                    </a:lnTo>
                    <a:close/>
                    <a:moveTo>
                      <a:pt x="1295" y="0"/>
                    </a:moveTo>
                    <a:lnTo>
                      <a:pt x="1295" y="0"/>
                    </a:lnTo>
                    <a:lnTo>
                      <a:pt x="1390" y="3"/>
                    </a:lnTo>
                    <a:lnTo>
                      <a:pt x="1483" y="11"/>
                    </a:lnTo>
                    <a:lnTo>
                      <a:pt x="1576" y="24"/>
                    </a:lnTo>
                    <a:lnTo>
                      <a:pt x="1666" y="42"/>
                    </a:lnTo>
                    <a:lnTo>
                      <a:pt x="1755" y="65"/>
                    </a:lnTo>
                    <a:lnTo>
                      <a:pt x="1842" y="92"/>
                    </a:lnTo>
                    <a:lnTo>
                      <a:pt x="1926" y="124"/>
                    </a:lnTo>
                    <a:lnTo>
                      <a:pt x="2009" y="160"/>
                    </a:lnTo>
                    <a:lnTo>
                      <a:pt x="1948" y="169"/>
                    </a:lnTo>
                    <a:lnTo>
                      <a:pt x="1784" y="145"/>
                    </a:lnTo>
                    <a:lnTo>
                      <a:pt x="1668" y="221"/>
                    </a:lnTo>
                    <a:lnTo>
                      <a:pt x="1586" y="311"/>
                    </a:lnTo>
                    <a:lnTo>
                      <a:pt x="1285" y="339"/>
                    </a:lnTo>
                    <a:lnTo>
                      <a:pt x="1162" y="319"/>
                    </a:lnTo>
                    <a:lnTo>
                      <a:pt x="1077" y="450"/>
                    </a:lnTo>
                    <a:lnTo>
                      <a:pt x="830" y="464"/>
                    </a:lnTo>
                    <a:lnTo>
                      <a:pt x="676" y="421"/>
                    </a:lnTo>
                    <a:lnTo>
                      <a:pt x="538" y="495"/>
                    </a:lnTo>
                    <a:lnTo>
                      <a:pt x="239" y="536"/>
                    </a:lnTo>
                    <a:lnTo>
                      <a:pt x="0" y="604"/>
                    </a:lnTo>
                    <a:lnTo>
                      <a:pt x="0" y="604"/>
                    </a:lnTo>
                    <a:lnTo>
                      <a:pt x="63" y="532"/>
                    </a:lnTo>
                    <a:lnTo>
                      <a:pt x="131" y="464"/>
                    </a:lnTo>
                    <a:lnTo>
                      <a:pt x="203" y="400"/>
                    </a:lnTo>
                    <a:lnTo>
                      <a:pt x="278" y="339"/>
                    </a:lnTo>
                    <a:lnTo>
                      <a:pt x="356" y="283"/>
                    </a:lnTo>
                    <a:lnTo>
                      <a:pt x="439" y="232"/>
                    </a:lnTo>
                    <a:lnTo>
                      <a:pt x="524" y="185"/>
                    </a:lnTo>
                    <a:lnTo>
                      <a:pt x="612" y="144"/>
                    </a:lnTo>
                    <a:lnTo>
                      <a:pt x="702" y="107"/>
                    </a:lnTo>
                    <a:lnTo>
                      <a:pt x="796" y="75"/>
                    </a:lnTo>
                    <a:lnTo>
                      <a:pt x="892" y="49"/>
                    </a:lnTo>
                    <a:lnTo>
                      <a:pt x="990" y="27"/>
                    </a:lnTo>
                    <a:lnTo>
                      <a:pt x="1089" y="13"/>
                    </a:lnTo>
                    <a:lnTo>
                      <a:pt x="1191" y="3"/>
                    </a:lnTo>
                    <a:lnTo>
                      <a:pt x="1295" y="0"/>
                    </a:lnTo>
                    <a:close/>
                  </a:path>
                </a:pathLst>
              </a:custGeom>
              <a:grpFill/>
              <a:ln w="0">
                <a:noFill/>
                <a:prstDash val="solid"/>
                <a:round/>
              </a:ln>
            </p:spPr>
            <p:txBody>
              <a:bodyPr vert="horz" wrap="square" lIns="91440" tIns="45720" rIns="91440" bIns="45720" numCol="1" anchor="t" anchorCtr="0" compatLnSpc="1"/>
              <a:p>
                <a:endParaRPr lang="en-US"/>
              </a:p>
            </p:txBody>
          </p:sp>
        </p:grpSp>
      </p:grpSp>
      <p:sp>
        <p:nvSpPr>
          <p:cNvPr id="18" name="矩形 17"/>
          <p:cNvSpPr/>
          <p:nvPr/>
        </p:nvSpPr>
        <p:spPr>
          <a:xfrm flipV="1">
            <a:off x="558800" y="1397635"/>
            <a:ext cx="11049000" cy="76200"/>
          </a:xfrm>
          <a:prstGeom prst="rect">
            <a:avLst/>
          </a:prstGeom>
          <a:gradFill>
            <a:gsLst>
              <a:gs pos="100000">
                <a:srgbClr val="F9F8CA"/>
              </a:gs>
              <a:gs pos="6000">
                <a:srgbClr val="4EAADD"/>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4261485" y="319218"/>
            <a:ext cx="5440680" cy="798830"/>
          </a:xfrm>
          <a:prstGeom prst="rect">
            <a:avLst/>
          </a:prstGeom>
        </p:spPr>
        <p:txBody>
          <a:bodyPr wrap="none">
            <a:spAutoFit/>
          </a:bodyPr>
          <a:p>
            <a:pPr algn="ctr"/>
            <a:r>
              <a:rPr lang="zh-CN" altLang="en-US" sz="4600" dirty="0">
                <a:solidFill>
                  <a:schemeClr val="bg1"/>
                </a:solidFill>
                <a:latin typeface="微软雅黑 Light" panose="020B0502040204020203" pitchFamily="34" charset="-122"/>
                <a:ea typeface="微软雅黑 Light" panose="020B0502040204020203" pitchFamily="34" charset="-122"/>
              </a:rPr>
              <a:t>培养良好的</a:t>
            </a:r>
            <a:r>
              <a:rPr lang="zh-CN" altLang="en-US" sz="4600" dirty="0">
                <a:solidFill>
                  <a:schemeClr val="bg1"/>
                </a:solidFill>
                <a:latin typeface="微软雅黑 Light" panose="020B0502040204020203" pitchFamily="34" charset="-122"/>
                <a:ea typeface="微软雅黑 Light" panose="020B0502040204020203" pitchFamily="34" charset="-122"/>
              </a:rPr>
              <a:t>上网习惯</a:t>
            </a:r>
            <a:endParaRPr lang="zh-CN" altLang="en-US" sz="4600" dirty="0">
              <a:solidFill>
                <a:schemeClr val="bg1"/>
              </a:solidFill>
              <a:latin typeface="微软雅黑 Light" panose="020B0502040204020203" pitchFamily="34" charset="-122"/>
              <a:ea typeface="微软雅黑 Light" panose="020B0502040204020203" pitchFamily="34"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 name="组合 2"/>
          <p:cNvGrpSpPr/>
          <p:nvPr/>
        </p:nvGrpSpPr>
        <p:grpSpPr>
          <a:xfrm>
            <a:off x="0" y="199390"/>
            <a:ext cx="12192000" cy="7312025"/>
            <a:chOff x="0" y="314"/>
            <a:chExt cx="19200" cy="11515"/>
          </a:xfrm>
        </p:grpSpPr>
        <p:pic>
          <p:nvPicPr>
            <p:cNvPr id="6" name="图片 5"/>
            <p:cNvPicPr>
              <a:picLocks noChangeAspect="1"/>
            </p:cNvPicPr>
            <p:nvPr/>
          </p:nvPicPr>
          <p:blipFill rotWithShape="1">
            <a:blip r:embed="rId1">
              <a:alphaModFix amt="40000"/>
              <a:extLst>
                <a:ext uri="{28A0092B-C50C-407E-A947-70E740481C1C}">
                  <a14:useLocalDpi xmlns:a14="http://schemas.microsoft.com/office/drawing/2010/main" val="0"/>
                </a:ext>
              </a:extLst>
            </a:blip>
            <a:srcRect l="81706" r="379" b="25096"/>
            <a:stretch>
              <a:fillRect/>
            </a:stretch>
          </p:blipFill>
          <p:spPr>
            <a:xfrm flipH="1">
              <a:off x="0" y="314"/>
              <a:ext cx="4267" cy="7191"/>
            </a:xfrm>
            <a:prstGeom prst="rect">
              <a:avLst/>
            </a:prstGeom>
          </p:spPr>
        </p:pic>
        <p:pic>
          <p:nvPicPr>
            <p:cNvPr id="11" name="图片 10"/>
            <p:cNvPicPr>
              <a:picLocks noChangeAspect="1"/>
            </p:cNvPicPr>
            <p:nvPr/>
          </p:nvPicPr>
          <p:blipFill rotWithShape="1">
            <a:blip r:embed="rId1">
              <a:alphaModFix amt="50000"/>
              <a:extLst>
                <a:ext uri="{28A0092B-C50C-407E-A947-70E740481C1C}">
                  <a14:useLocalDpi xmlns:a14="http://schemas.microsoft.com/office/drawing/2010/main" val="0"/>
                </a:ext>
              </a:extLst>
            </a:blip>
            <a:srcRect r="19380"/>
            <a:stretch>
              <a:fillRect/>
            </a:stretch>
          </p:blipFill>
          <p:spPr>
            <a:xfrm flipH="1">
              <a:off x="0" y="2229"/>
              <a:ext cx="19200" cy="9600"/>
            </a:xfrm>
            <a:prstGeom prst="rect">
              <a:avLst/>
            </a:prstGeom>
          </p:spPr>
        </p:pic>
      </p:grpSp>
      <p:sp>
        <p:nvSpPr>
          <p:cNvPr id="4" name="文本框 3"/>
          <p:cNvSpPr txBox="1"/>
          <p:nvPr/>
        </p:nvSpPr>
        <p:spPr>
          <a:xfrm>
            <a:off x="785495" y="0"/>
            <a:ext cx="10848340" cy="6170930"/>
          </a:xfrm>
          <a:prstGeom prst="rect">
            <a:avLst/>
          </a:prstGeom>
          <a:noFill/>
        </p:spPr>
        <p:txBody>
          <a:bodyPr wrap="square" rtlCol="0">
            <a:spAutoFit/>
          </a:bodyPr>
          <a:p>
            <a:pPr lvl="0" indent="0" algn="l">
              <a:lnSpc>
                <a:spcPct val="190000"/>
              </a:lnSpc>
              <a:buClrTx/>
              <a:buSzTx/>
              <a:buFont typeface="Wingdings" panose="05000000000000000000" charset="0"/>
              <a:buNone/>
            </a:pPr>
            <a:r>
              <a:rPr lang="en-US" altLang="zh-CN" sz="3200" b="1">
                <a:solidFill>
                  <a:schemeClr val="bg1"/>
                </a:solidFill>
                <a:latin typeface="微软雅黑 Light" panose="020B0502040204020203" pitchFamily="34" charset="-122"/>
                <a:ea typeface="微软雅黑 Light" panose="020B0502040204020203" pitchFamily="34" charset="-122"/>
                <a:sym typeface="+mn-ea"/>
              </a:rPr>
              <a:t>                                  </a:t>
            </a:r>
            <a:r>
              <a:rPr lang="en-US" altLang="zh-CN" sz="3200" b="1">
                <a:solidFill>
                  <a:schemeClr val="bg1"/>
                </a:solidFill>
                <a:latin typeface="微软雅黑 Light" panose="020B0502040204020203" pitchFamily="34" charset="-122"/>
                <a:ea typeface="微软雅黑 Light" panose="020B0502040204020203" pitchFamily="34" charset="-122"/>
                <a:sym typeface="+mn-ea"/>
              </a:rPr>
              <a:t>扩展知识</a:t>
            </a:r>
            <a:endParaRPr lang="en-US" altLang="zh-CN" sz="3200" b="1">
              <a:solidFill>
                <a:schemeClr val="bg1"/>
              </a:solidFill>
              <a:latin typeface="微软雅黑 Light" panose="020B0502040204020203" pitchFamily="34" charset="-122"/>
              <a:ea typeface="微软雅黑 Light" panose="020B0502040204020203" pitchFamily="34" charset="-122"/>
              <a:sym typeface="+mn-ea"/>
            </a:endParaRPr>
          </a:p>
          <a:p>
            <a:pPr lvl="0" indent="0" algn="l">
              <a:lnSpc>
                <a:spcPct val="190000"/>
              </a:lnSpc>
              <a:buClrTx/>
              <a:buSzTx/>
              <a:buFont typeface="Wingdings" panose="05000000000000000000" charset="0"/>
              <a:buNone/>
            </a:pPr>
            <a:r>
              <a:rPr lang="en-US" altLang="zh-CN" sz="3200" b="1">
                <a:solidFill>
                  <a:schemeClr val="bg1"/>
                </a:solidFill>
                <a:latin typeface="微软雅黑 Light" panose="020B0502040204020203" pitchFamily="34" charset="-122"/>
                <a:ea typeface="微软雅黑 Light" panose="020B0502040204020203" pitchFamily="34" charset="-122"/>
                <a:sym typeface="+mn-ea"/>
              </a:rPr>
              <a:t>社会工程学</a:t>
            </a:r>
            <a:endParaRPr lang="en-US" altLang="zh-CN" sz="3200" b="1">
              <a:solidFill>
                <a:schemeClr val="bg1"/>
              </a:solidFill>
              <a:latin typeface="微软雅黑 Light" panose="020B0502040204020203" pitchFamily="34" charset="-122"/>
              <a:ea typeface="微软雅黑 Light" panose="020B0502040204020203" pitchFamily="34" charset="-122"/>
              <a:sym typeface="+mn-ea"/>
            </a:endParaRPr>
          </a:p>
          <a:p>
            <a:pPr lvl="0" indent="0" algn="l">
              <a:lnSpc>
                <a:spcPct val="190000"/>
              </a:lnSpc>
              <a:buClrTx/>
              <a:buSzTx/>
              <a:buFont typeface="Wingdings" panose="05000000000000000000" charset="0"/>
              <a:buNone/>
            </a:pPr>
            <a:r>
              <a:rPr lang="en-US" altLang="zh-CN" sz="2400" b="1">
                <a:solidFill>
                  <a:schemeClr val="bg1"/>
                </a:solidFill>
                <a:latin typeface="微软雅黑 Light" panose="020B0502040204020203" pitchFamily="34" charset="-122"/>
                <a:ea typeface="微软雅黑 Light" panose="020B0502040204020203" pitchFamily="34" charset="-122"/>
                <a:sym typeface="+mn-ea"/>
              </a:rPr>
              <a:t>       对于黑客们来说，通过一个用户名、一串数字、一串英文代码，社会工程师就可以通过这么几条的线索，通过社工攻击手段，加以筛选、整理，就能把你的所有个人情况信息、家庭状况、兴趣爱好、婚姻状况、</a:t>
            </a:r>
            <a:r>
              <a:rPr lang="zh-CN" altLang="en-US" sz="2400" b="1">
                <a:solidFill>
                  <a:schemeClr val="bg1"/>
                </a:solidFill>
                <a:latin typeface="微软雅黑 Light" panose="020B0502040204020203" pitchFamily="34" charset="-122"/>
                <a:ea typeface="微软雅黑 Light" panose="020B0502040204020203" pitchFamily="34" charset="-122"/>
                <a:sym typeface="+mn-ea"/>
              </a:rPr>
              <a:t>以及</a:t>
            </a:r>
            <a:r>
              <a:rPr lang="en-US" altLang="zh-CN" sz="2400" b="1">
                <a:solidFill>
                  <a:schemeClr val="bg1"/>
                </a:solidFill>
                <a:latin typeface="微软雅黑 Light" panose="020B0502040204020203" pitchFamily="34" charset="-122"/>
                <a:ea typeface="微软雅黑 Light" panose="020B0502040204020203" pitchFamily="34" charset="-122"/>
                <a:sym typeface="+mn-ea"/>
              </a:rPr>
              <a:t>你在网上留下的一切痕迹等个人信息全部掌握得一清二楚。虽然这个可能是最不起眼，而且还是最麻烦的方法。一种无需依托任何黑客软件，更注重研究人性弱点的黑客手法正在兴起，这就是社会工程学黑客技术。</a:t>
            </a:r>
            <a:endParaRPr lang="en-US" altLang="zh-CN" sz="2400" b="1">
              <a:solidFill>
                <a:schemeClr val="bg1"/>
              </a:solidFill>
              <a:latin typeface="微软雅黑 Light" panose="020B0502040204020203" pitchFamily="34" charset="-122"/>
              <a:ea typeface="微软雅黑 Light" panose="020B0502040204020203" pitchFamily="34" charset="-122"/>
              <a:sym typeface="+mn-e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1" name="组合 10"/>
          <p:cNvGrpSpPr/>
          <p:nvPr/>
        </p:nvGrpSpPr>
        <p:grpSpPr>
          <a:xfrm>
            <a:off x="0" y="199390"/>
            <a:ext cx="12192000" cy="7312025"/>
            <a:chOff x="0" y="314"/>
            <a:chExt cx="19200" cy="11515"/>
          </a:xfrm>
        </p:grpSpPr>
        <p:pic>
          <p:nvPicPr>
            <p:cNvPr id="12" name="图片 11"/>
            <p:cNvPicPr>
              <a:picLocks noChangeAspect="1"/>
            </p:cNvPicPr>
            <p:nvPr/>
          </p:nvPicPr>
          <p:blipFill rotWithShape="1">
            <a:blip r:embed="rId1">
              <a:alphaModFix amt="40000"/>
              <a:extLst>
                <a:ext uri="{28A0092B-C50C-407E-A947-70E740481C1C}">
                  <a14:useLocalDpi xmlns:a14="http://schemas.microsoft.com/office/drawing/2010/main" val="0"/>
                </a:ext>
              </a:extLst>
            </a:blip>
            <a:srcRect l="81706" r="379" b="25096"/>
            <a:stretch>
              <a:fillRect/>
            </a:stretch>
          </p:blipFill>
          <p:spPr>
            <a:xfrm flipH="1">
              <a:off x="0" y="314"/>
              <a:ext cx="4267" cy="7191"/>
            </a:xfrm>
            <a:prstGeom prst="rect">
              <a:avLst/>
            </a:prstGeom>
          </p:spPr>
        </p:pic>
        <p:pic>
          <p:nvPicPr>
            <p:cNvPr id="13" name="图片 12"/>
            <p:cNvPicPr>
              <a:picLocks noChangeAspect="1"/>
            </p:cNvPicPr>
            <p:nvPr/>
          </p:nvPicPr>
          <p:blipFill rotWithShape="1">
            <a:blip r:embed="rId1">
              <a:alphaModFix amt="50000"/>
              <a:extLst>
                <a:ext uri="{28A0092B-C50C-407E-A947-70E740481C1C}">
                  <a14:useLocalDpi xmlns:a14="http://schemas.microsoft.com/office/drawing/2010/main" val="0"/>
                </a:ext>
              </a:extLst>
            </a:blip>
            <a:srcRect r="19380"/>
            <a:stretch>
              <a:fillRect/>
            </a:stretch>
          </p:blipFill>
          <p:spPr>
            <a:xfrm flipH="1">
              <a:off x="0" y="2229"/>
              <a:ext cx="19200" cy="9600"/>
            </a:xfrm>
            <a:prstGeom prst="rect">
              <a:avLst/>
            </a:prstGeom>
          </p:spPr>
        </p:pic>
      </p:grpSp>
      <p:sp>
        <p:nvSpPr>
          <p:cNvPr id="4" name="文本框 3"/>
          <p:cNvSpPr txBox="1"/>
          <p:nvPr/>
        </p:nvSpPr>
        <p:spPr>
          <a:xfrm>
            <a:off x="673735" y="125730"/>
            <a:ext cx="10896600" cy="6193790"/>
          </a:xfrm>
          <a:prstGeom prst="rect">
            <a:avLst/>
          </a:prstGeom>
          <a:noFill/>
        </p:spPr>
        <p:txBody>
          <a:bodyPr wrap="square" rtlCol="0">
            <a:spAutoFit/>
          </a:bodyPr>
          <a:p>
            <a:pPr lvl="0" algn="l">
              <a:lnSpc>
                <a:spcPct val="160000"/>
              </a:lnSpc>
              <a:buClrTx/>
              <a:buSzTx/>
              <a:buFont typeface="Wingdings" panose="05000000000000000000" charset="0"/>
            </a:pPr>
            <a:r>
              <a:rPr lang="en-US" altLang="zh-CN" sz="3200" b="1">
                <a:solidFill>
                  <a:schemeClr val="bg1"/>
                </a:solidFill>
                <a:latin typeface="微软雅黑 Light" panose="020B0502040204020203" pitchFamily="34" charset="-122"/>
                <a:ea typeface="微软雅黑 Light" panose="020B0502040204020203" pitchFamily="34" charset="-122"/>
                <a:sym typeface="+mn-ea"/>
              </a:rPr>
              <a:t>                                   </a:t>
            </a:r>
            <a:r>
              <a:rPr lang="en-US" altLang="zh-CN" sz="3200" b="1">
                <a:solidFill>
                  <a:schemeClr val="bg1"/>
                </a:solidFill>
                <a:latin typeface="微软雅黑 Light" panose="020B0502040204020203" pitchFamily="34" charset="-122"/>
                <a:ea typeface="微软雅黑 Light" panose="020B0502040204020203" pitchFamily="34" charset="-122"/>
                <a:sym typeface="+mn-ea"/>
              </a:rPr>
              <a:t>扩展知识</a:t>
            </a:r>
            <a:endParaRPr lang="en-US" altLang="zh-CN" sz="3200" b="1">
              <a:solidFill>
                <a:schemeClr val="bg1"/>
              </a:solidFill>
              <a:latin typeface="微软雅黑 Light" panose="020B0502040204020203" pitchFamily="34" charset="-122"/>
              <a:ea typeface="微软雅黑 Light" panose="020B0502040204020203" pitchFamily="34" charset="-122"/>
              <a:sym typeface="+mn-ea"/>
            </a:endParaRPr>
          </a:p>
          <a:p>
            <a:pPr lvl="0" algn="l">
              <a:lnSpc>
                <a:spcPct val="160000"/>
              </a:lnSpc>
              <a:buClrTx/>
              <a:buSzTx/>
              <a:buFont typeface="Wingdings" panose="05000000000000000000" charset="0"/>
            </a:pPr>
            <a:r>
              <a:rPr lang="en-US" altLang="zh-CN" sz="2400" b="1">
                <a:solidFill>
                  <a:schemeClr val="bg1"/>
                </a:solidFill>
                <a:latin typeface="微软雅黑 Light" panose="020B0502040204020203" pitchFamily="34" charset="-122"/>
                <a:ea typeface="微软雅黑 Light" panose="020B0502040204020203" pitchFamily="34" charset="-122"/>
                <a:sym typeface="+mn-ea"/>
              </a:rPr>
              <a:t>几种套路：</a:t>
            </a:r>
            <a:endParaRPr lang="en-US" altLang="zh-CN" sz="3200" b="1">
              <a:solidFill>
                <a:schemeClr val="bg1"/>
              </a:solidFill>
              <a:latin typeface="微软雅黑 Light" panose="020B0502040204020203" pitchFamily="34" charset="-122"/>
              <a:ea typeface="微软雅黑 Light" panose="020B0502040204020203" pitchFamily="34" charset="-122"/>
              <a:sym typeface="+mn-ea"/>
            </a:endParaRPr>
          </a:p>
          <a:p>
            <a:pPr marL="342900" lvl="0" indent="-342900" algn="l">
              <a:lnSpc>
                <a:spcPct val="160000"/>
              </a:lnSpc>
              <a:buClrTx/>
              <a:buSzTx/>
              <a:buFont typeface="Wingdings" panose="05000000000000000000" charset="0"/>
              <a:buChar char="u"/>
            </a:pPr>
            <a:r>
              <a:rPr lang="en-US" altLang="zh-CN" sz="2400" b="1">
                <a:solidFill>
                  <a:schemeClr val="bg1"/>
                </a:solidFill>
                <a:latin typeface="微软雅黑 Light" panose="020B0502040204020203" pitchFamily="34" charset="-122"/>
                <a:ea typeface="微软雅黑 Light" panose="020B0502040204020203" pitchFamily="34" charset="-122"/>
                <a:sym typeface="+mn-ea"/>
              </a:rPr>
              <a:t>通过各种渠道获取个人信息，比如路边填信息送充电宝啦，送锅碗瓢盆啦；关注微信号送巧克力啦等等；</a:t>
            </a:r>
            <a:endParaRPr lang="en-US" altLang="zh-CN" sz="2400" b="1">
              <a:solidFill>
                <a:schemeClr val="bg1"/>
              </a:solidFill>
              <a:latin typeface="微软雅黑 Light" panose="020B0502040204020203" pitchFamily="34" charset="-122"/>
              <a:ea typeface="微软雅黑 Light" panose="020B0502040204020203" pitchFamily="34" charset="-122"/>
              <a:sym typeface="+mn-ea"/>
            </a:endParaRPr>
          </a:p>
          <a:p>
            <a:pPr marL="342900" lvl="0" indent="-342900" algn="l">
              <a:lnSpc>
                <a:spcPct val="160000"/>
              </a:lnSpc>
              <a:buClrTx/>
              <a:buSzTx/>
              <a:buFont typeface="Wingdings" panose="05000000000000000000" charset="0"/>
              <a:buChar char="u"/>
            </a:pPr>
            <a:r>
              <a:rPr lang="en-US" altLang="zh-CN" sz="2400" b="1">
                <a:solidFill>
                  <a:schemeClr val="bg1"/>
                </a:solidFill>
                <a:latin typeface="微软雅黑 Light" panose="020B0502040204020203" pitchFamily="34" charset="-122"/>
                <a:ea typeface="微软雅黑 Light" panose="020B0502040204020203" pitchFamily="34" charset="-122"/>
                <a:sym typeface="+mn-ea"/>
              </a:rPr>
              <a:t>一定要警惕任何让你填写详细表单信息的公司或者商户</a:t>
            </a:r>
            <a:endParaRPr lang="en-US" altLang="zh-CN" sz="2400" b="1">
              <a:solidFill>
                <a:schemeClr val="bg1"/>
              </a:solidFill>
              <a:latin typeface="微软雅黑 Light" panose="020B0502040204020203" pitchFamily="34" charset="-122"/>
              <a:ea typeface="微软雅黑 Light" panose="020B0502040204020203" pitchFamily="34" charset="-122"/>
              <a:sym typeface="+mn-ea"/>
            </a:endParaRPr>
          </a:p>
          <a:p>
            <a:pPr marL="342900" lvl="0" indent="-342900" algn="l">
              <a:lnSpc>
                <a:spcPct val="160000"/>
              </a:lnSpc>
              <a:buClrTx/>
              <a:buSzTx/>
              <a:buFont typeface="Wingdings" panose="05000000000000000000" charset="0"/>
              <a:buChar char="u"/>
            </a:pPr>
            <a:r>
              <a:rPr lang="en-US" altLang="zh-CN" sz="2400" b="1">
                <a:solidFill>
                  <a:schemeClr val="bg1"/>
                </a:solidFill>
                <a:latin typeface="微软雅黑 Light" panose="020B0502040204020203" pitchFamily="34" charset="-122"/>
                <a:ea typeface="微软雅黑 Light" panose="020B0502040204020203" pitchFamily="34" charset="-122"/>
                <a:sym typeface="+mn-ea"/>
              </a:rPr>
              <a:t>首先，不能保证他们所收集来的信息会不会转卖到第三方手中，之后再次转卖，他们也可能会卖给不法分子（可能他们自己都不知情），通过你填写信息的多少也会取决于他们卖的价格高低，这就意味着你的信息已经不安全了，所以，一些不能确定安全性的信息表单，能不填尽量不填，不要贪图小便宜，因为你的信息十分重要，这也是社会工程学的一点——等价交换！</a:t>
            </a:r>
            <a:endParaRPr lang="en-US" altLang="zh-CN" sz="2400" b="1">
              <a:solidFill>
                <a:schemeClr val="bg1"/>
              </a:solidFill>
              <a:latin typeface="微软雅黑 Light" panose="020B0502040204020203" pitchFamily="34" charset="-122"/>
              <a:ea typeface="微软雅黑 Light" panose="020B0502040204020203" pitchFamily="34" charset="-122"/>
              <a:sym typeface="+mn-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alphaModFix amt="50000"/>
            <a:alphaModFix amt="50000"/>
            <a:alphaModFix amt="50000"/>
          </a:blip>
          <a:stretch>
            <a:fillRect/>
          </a:stretch>
        </a:blipFill>
        <a:effectLst/>
      </p:bgPr>
    </p:bg>
    <p:spTree>
      <p:nvGrpSpPr>
        <p:cNvPr id="1" name=""/>
        <p:cNvGrpSpPr/>
        <p:nvPr/>
      </p:nvGrpSpPr>
      <p:grpSpPr/>
      <p:grpSp>
        <p:nvGrpSpPr>
          <p:cNvPr id="116" name="组合 115"/>
          <p:cNvGrpSpPr/>
          <p:nvPr/>
        </p:nvGrpSpPr>
        <p:grpSpPr>
          <a:xfrm>
            <a:off x="0" y="-892810"/>
            <a:ext cx="12192000" cy="8352155"/>
            <a:chOff x="0" y="-1406"/>
            <a:chExt cx="19200" cy="13153"/>
          </a:xfrm>
        </p:grpSpPr>
        <p:pic>
          <p:nvPicPr>
            <p:cNvPr id="29" name="图片 28"/>
            <p:cNvPicPr>
              <a:picLocks noChangeAspect="1"/>
            </p:cNvPicPr>
            <p:nvPr/>
          </p:nvPicPr>
          <p:blipFill rotWithShape="1">
            <a:blip r:embed="rId1">
              <a:alphaModFix amt="50000"/>
              <a:extLst>
                <a:ext uri="{28A0092B-C50C-407E-A947-70E740481C1C}">
                  <a14:useLocalDpi xmlns:a14="http://schemas.microsoft.com/office/drawing/2010/main" val="0"/>
                </a:ext>
              </a:extLst>
            </a:blip>
            <a:srcRect r="19380"/>
            <a:stretch>
              <a:fillRect/>
            </a:stretch>
          </p:blipFill>
          <p:spPr>
            <a:xfrm rot="10800000" flipH="1">
              <a:off x="0" y="-1406"/>
              <a:ext cx="19200" cy="9600"/>
            </a:xfrm>
            <a:prstGeom prst="rect">
              <a:avLst/>
            </a:prstGeom>
          </p:spPr>
        </p:pic>
        <p:grpSp>
          <p:nvGrpSpPr>
            <p:cNvPr id="92" name="组合 91"/>
            <p:cNvGrpSpPr/>
            <p:nvPr/>
          </p:nvGrpSpPr>
          <p:grpSpPr>
            <a:xfrm>
              <a:off x="0" y="2147"/>
              <a:ext cx="19200" cy="9600"/>
              <a:chOff x="0" y="2599"/>
              <a:chExt cx="19200" cy="9600"/>
            </a:xfrm>
          </p:grpSpPr>
          <p:pic>
            <p:nvPicPr>
              <p:cNvPr id="28" name="图片 27"/>
              <p:cNvPicPr>
                <a:picLocks noChangeAspect="1"/>
              </p:cNvPicPr>
              <p:nvPr/>
            </p:nvPicPr>
            <p:blipFill rotWithShape="1">
              <a:blip r:embed="rId1">
                <a:alphaModFix amt="50000"/>
                <a:extLst>
                  <a:ext uri="{28A0092B-C50C-407E-A947-70E740481C1C}">
                    <a14:useLocalDpi xmlns:a14="http://schemas.microsoft.com/office/drawing/2010/main" val="0"/>
                  </a:ext>
                </a:extLst>
              </a:blip>
              <a:srcRect r="19380"/>
              <a:stretch>
                <a:fillRect/>
              </a:stretch>
            </p:blipFill>
            <p:spPr>
              <a:xfrm flipH="1">
                <a:off x="0" y="2599"/>
                <a:ext cx="19200" cy="9600"/>
              </a:xfrm>
              <a:prstGeom prst="rect">
                <a:avLst/>
              </a:prstGeom>
            </p:spPr>
          </p:pic>
          <p:sp>
            <p:nvSpPr>
              <p:cNvPr id="68" name="Freeform 16"/>
              <p:cNvSpPr/>
              <p:nvPr/>
            </p:nvSpPr>
            <p:spPr bwMode="auto">
              <a:xfrm rot="10800000" flipV="1">
                <a:off x="6800" y="3701"/>
                <a:ext cx="2209" cy="2486"/>
              </a:xfrm>
              <a:custGeom>
                <a:avLst/>
                <a:gdLst>
                  <a:gd name="T0" fmla="*/ 0 w 266"/>
                  <a:gd name="T1" fmla="*/ 90 h 300"/>
                  <a:gd name="T2" fmla="*/ 0 w 266"/>
                  <a:gd name="T3" fmla="*/ 209 h 300"/>
                  <a:gd name="T4" fmla="*/ 15 w 266"/>
                  <a:gd name="T5" fmla="*/ 235 h 300"/>
                  <a:gd name="T6" fmla="*/ 118 w 266"/>
                  <a:gd name="T7" fmla="*/ 295 h 300"/>
                  <a:gd name="T8" fmla="*/ 148 w 266"/>
                  <a:gd name="T9" fmla="*/ 295 h 300"/>
                  <a:gd name="T10" fmla="*/ 251 w 266"/>
                  <a:gd name="T11" fmla="*/ 235 h 300"/>
                  <a:gd name="T12" fmla="*/ 266 w 266"/>
                  <a:gd name="T13" fmla="*/ 209 h 300"/>
                  <a:gd name="T14" fmla="*/ 266 w 266"/>
                  <a:gd name="T15" fmla="*/ 90 h 300"/>
                  <a:gd name="T16" fmla="*/ 251 w 266"/>
                  <a:gd name="T17" fmla="*/ 65 h 300"/>
                  <a:gd name="T18" fmla="*/ 148 w 266"/>
                  <a:gd name="T19" fmla="*/ 5 h 300"/>
                  <a:gd name="T20" fmla="*/ 118 w 266"/>
                  <a:gd name="T21" fmla="*/ 5 h 300"/>
                  <a:gd name="T22" fmla="*/ 15 w 266"/>
                  <a:gd name="T23" fmla="*/ 65 h 300"/>
                  <a:gd name="T24" fmla="*/ 0 w 266"/>
                  <a:gd name="T25" fmla="*/ 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6" h="300">
                    <a:moveTo>
                      <a:pt x="0" y="90"/>
                    </a:moveTo>
                    <a:cubicBezTo>
                      <a:pt x="0" y="209"/>
                      <a:pt x="0" y="209"/>
                      <a:pt x="0" y="209"/>
                    </a:cubicBezTo>
                    <a:cubicBezTo>
                      <a:pt x="0" y="220"/>
                      <a:pt x="6" y="230"/>
                      <a:pt x="15" y="235"/>
                    </a:cubicBezTo>
                    <a:cubicBezTo>
                      <a:pt x="118" y="295"/>
                      <a:pt x="118" y="295"/>
                      <a:pt x="118" y="295"/>
                    </a:cubicBezTo>
                    <a:cubicBezTo>
                      <a:pt x="127" y="300"/>
                      <a:pt x="138" y="300"/>
                      <a:pt x="148" y="295"/>
                    </a:cubicBezTo>
                    <a:cubicBezTo>
                      <a:pt x="251" y="235"/>
                      <a:pt x="251" y="235"/>
                      <a:pt x="251" y="235"/>
                    </a:cubicBezTo>
                    <a:cubicBezTo>
                      <a:pt x="260" y="230"/>
                      <a:pt x="266" y="220"/>
                      <a:pt x="266" y="209"/>
                    </a:cubicBezTo>
                    <a:cubicBezTo>
                      <a:pt x="266" y="90"/>
                      <a:pt x="266" y="90"/>
                      <a:pt x="266" y="90"/>
                    </a:cubicBezTo>
                    <a:cubicBezTo>
                      <a:pt x="266" y="80"/>
                      <a:pt x="260" y="70"/>
                      <a:pt x="251" y="65"/>
                    </a:cubicBezTo>
                    <a:cubicBezTo>
                      <a:pt x="148" y="5"/>
                      <a:pt x="148" y="5"/>
                      <a:pt x="148" y="5"/>
                    </a:cubicBezTo>
                    <a:cubicBezTo>
                      <a:pt x="138" y="0"/>
                      <a:pt x="127" y="0"/>
                      <a:pt x="118" y="5"/>
                    </a:cubicBezTo>
                    <a:cubicBezTo>
                      <a:pt x="15" y="65"/>
                      <a:pt x="15" y="65"/>
                      <a:pt x="15" y="65"/>
                    </a:cubicBezTo>
                    <a:cubicBezTo>
                      <a:pt x="6" y="70"/>
                      <a:pt x="0" y="80"/>
                      <a:pt x="0" y="90"/>
                    </a:cubicBezTo>
                  </a:path>
                </a:pathLst>
              </a:custGeom>
              <a:solidFill>
                <a:srgbClr val="00AEB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600" dirty="0">
                  <a:solidFill>
                    <a:schemeClr val="lt1"/>
                  </a:solidFill>
                  <a:latin typeface="微软雅黑 Light" panose="020B0502040204020203" pitchFamily="34" charset="-122"/>
                  <a:ea typeface="微软雅黑 Light" panose="020B0502040204020203" pitchFamily="34" charset="-122"/>
                </a:endParaRPr>
              </a:p>
            </p:txBody>
          </p:sp>
          <p:sp>
            <p:nvSpPr>
              <p:cNvPr id="69" name="Freeform 16"/>
              <p:cNvSpPr/>
              <p:nvPr/>
            </p:nvSpPr>
            <p:spPr bwMode="auto">
              <a:xfrm rot="10800000" flipV="1">
                <a:off x="9190" y="3701"/>
                <a:ext cx="2209" cy="2486"/>
              </a:xfrm>
              <a:custGeom>
                <a:avLst/>
                <a:gdLst>
                  <a:gd name="T0" fmla="*/ 0 w 266"/>
                  <a:gd name="T1" fmla="*/ 90 h 300"/>
                  <a:gd name="T2" fmla="*/ 0 w 266"/>
                  <a:gd name="T3" fmla="*/ 209 h 300"/>
                  <a:gd name="T4" fmla="*/ 15 w 266"/>
                  <a:gd name="T5" fmla="*/ 235 h 300"/>
                  <a:gd name="T6" fmla="*/ 118 w 266"/>
                  <a:gd name="T7" fmla="*/ 295 h 300"/>
                  <a:gd name="T8" fmla="*/ 148 w 266"/>
                  <a:gd name="T9" fmla="*/ 295 h 300"/>
                  <a:gd name="T10" fmla="*/ 251 w 266"/>
                  <a:gd name="T11" fmla="*/ 235 h 300"/>
                  <a:gd name="T12" fmla="*/ 266 w 266"/>
                  <a:gd name="T13" fmla="*/ 209 h 300"/>
                  <a:gd name="T14" fmla="*/ 266 w 266"/>
                  <a:gd name="T15" fmla="*/ 90 h 300"/>
                  <a:gd name="T16" fmla="*/ 251 w 266"/>
                  <a:gd name="T17" fmla="*/ 65 h 300"/>
                  <a:gd name="T18" fmla="*/ 148 w 266"/>
                  <a:gd name="T19" fmla="*/ 5 h 300"/>
                  <a:gd name="T20" fmla="*/ 118 w 266"/>
                  <a:gd name="T21" fmla="*/ 5 h 300"/>
                  <a:gd name="T22" fmla="*/ 15 w 266"/>
                  <a:gd name="T23" fmla="*/ 65 h 300"/>
                  <a:gd name="T24" fmla="*/ 0 w 266"/>
                  <a:gd name="T25" fmla="*/ 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6" h="300">
                    <a:moveTo>
                      <a:pt x="0" y="90"/>
                    </a:moveTo>
                    <a:cubicBezTo>
                      <a:pt x="0" y="209"/>
                      <a:pt x="0" y="209"/>
                      <a:pt x="0" y="209"/>
                    </a:cubicBezTo>
                    <a:cubicBezTo>
                      <a:pt x="0" y="220"/>
                      <a:pt x="6" y="230"/>
                      <a:pt x="15" y="235"/>
                    </a:cubicBezTo>
                    <a:cubicBezTo>
                      <a:pt x="118" y="295"/>
                      <a:pt x="118" y="295"/>
                      <a:pt x="118" y="295"/>
                    </a:cubicBezTo>
                    <a:cubicBezTo>
                      <a:pt x="127" y="300"/>
                      <a:pt x="138" y="300"/>
                      <a:pt x="148" y="295"/>
                    </a:cubicBezTo>
                    <a:cubicBezTo>
                      <a:pt x="251" y="235"/>
                      <a:pt x="251" y="235"/>
                      <a:pt x="251" y="235"/>
                    </a:cubicBezTo>
                    <a:cubicBezTo>
                      <a:pt x="260" y="230"/>
                      <a:pt x="266" y="220"/>
                      <a:pt x="266" y="209"/>
                    </a:cubicBezTo>
                    <a:cubicBezTo>
                      <a:pt x="266" y="90"/>
                      <a:pt x="266" y="90"/>
                      <a:pt x="266" y="90"/>
                    </a:cubicBezTo>
                    <a:cubicBezTo>
                      <a:pt x="266" y="80"/>
                      <a:pt x="260" y="70"/>
                      <a:pt x="251" y="65"/>
                    </a:cubicBezTo>
                    <a:cubicBezTo>
                      <a:pt x="148" y="5"/>
                      <a:pt x="148" y="5"/>
                      <a:pt x="148" y="5"/>
                    </a:cubicBezTo>
                    <a:cubicBezTo>
                      <a:pt x="138" y="0"/>
                      <a:pt x="127" y="0"/>
                      <a:pt x="118" y="5"/>
                    </a:cubicBezTo>
                    <a:cubicBezTo>
                      <a:pt x="15" y="65"/>
                      <a:pt x="15" y="65"/>
                      <a:pt x="15" y="65"/>
                    </a:cubicBezTo>
                    <a:cubicBezTo>
                      <a:pt x="6" y="70"/>
                      <a:pt x="0" y="80"/>
                      <a:pt x="0" y="90"/>
                    </a:cubicBezTo>
                  </a:path>
                </a:pathLst>
              </a:custGeom>
              <a:solidFill>
                <a:srgbClr val="2C798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600" dirty="0">
                  <a:solidFill>
                    <a:schemeClr val="lt1"/>
                  </a:solidFill>
                  <a:latin typeface="微软雅黑 Light" panose="020B0502040204020203" pitchFamily="34" charset="-122"/>
                  <a:ea typeface="微软雅黑 Light" panose="020B0502040204020203" pitchFamily="34" charset="-122"/>
                </a:endParaRPr>
              </a:p>
            </p:txBody>
          </p:sp>
          <p:sp>
            <p:nvSpPr>
              <p:cNvPr id="71" name="Freeform 16"/>
              <p:cNvSpPr/>
              <p:nvPr/>
            </p:nvSpPr>
            <p:spPr bwMode="auto">
              <a:xfrm rot="10800000" flipV="1">
                <a:off x="10491" y="5688"/>
                <a:ext cx="2209" cy="2486"/>
              </a:xfrm>
              <a:custGeom>
                <a:avLst/>
                <a:gdLst>
                  <a:gd name="T0" fmla="*/ 0 w 266"/>
                  <a:gd name="T1" fmla="*/ 90 h 300"/>
                  <a:gd name="T2" fmla="*/ 0 w 266"/>
                  <a:gd name="T3" fmla="*/ 209 h 300"/>
                  <a:gd name="T4" fmla="*/ 15 w 266"/>
                  <a:gd name="T5" fmla="*/ 235 h 300"/>
                  <a:gd name="T6" fmla="*/ 118 w 266"/>
                  <a:gd name="T7" fmla="*/ 295 h 300"/>
                  <a:gd name="T8" fmla="*/ 148 w 266"/>
                  <a:gd name="T9" fmla="*/ 295 h 300"/>
                  <a:gd name="T10" fmla="*/ 251 w 266"/>
                  <a:gd name="T11" fmla="*/ 235 h 300"/>
                  <a:gd name="T12" fmla="*/ 266 w 266"/>
                  <a:gd name="T13" fmla="*/ 209 h 300"/>
                  <a:gd name="T14" fmla="*/ 266 w 266"/>
                  <a:gd name="T15" fmla="*/ 90 h 300"/>
                  <a:gd name="T16" fmla="*/ 251 w 266"/>
                  <a:gd name="T17" fmla="*/ 65 h 300"/>
                  <a:gd name="T18" fmla="*/ 148 w 266"/>
                  <a:gd name="T19" fmla="*/ 5 h 300"/>
                  <a:gd name="T20" fmla="*/ 118 w 266"/>
                  <a:gd name="T21" fmla="*/ 5 h 300"/>
                  <a:gd name="T22" fmla="*/ 15 w 266"/>
                  <a:gd name="T23" fmla="*/ 65 h 300"/>
                  <a:gd name="T24" fmla="*/ 0 w 266"/>
                  <a:gd name="T25" fmla="*/ 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6" h="300">
                    <a:moveTo>
                      <a:pt x="0" y="90"/>
                    </a:moveTo>
                    <a:cubicBezTo>
                      <a:pt x="0" y="209"/>
                      <a:pt x="0" y="209"/>
                      <a:pt x="0" y="209"/>
                    </a:cubicBezTo>
                    <a:cubicBezTo>
                      <a:pt x="0" y="220"/>
                      <a:pt x="6" y="230"/>
                      <a:pt x="15" y="235"/>
                    </a:cubicBezTo>
                    <a:cubicBezTo>
                      <a:pt x="118" y="295"/>
                      <a:pt x="118" y="295"/>
                      <a:pt x="118" y="295"/>
                    </a:cubicBezTo>
                    <a:cubicBezTo>
                      <a:pt x="127" y="300"/>
                      <a:pt x="138" y="300"/>
                      <a:pt x="148" y="295"/>
                    </a:cubicBezTo>
                    <a:cubicBezTo>
                      <a:pt x="251" y="235"/>
                      <a:pt x="251" y="235"/>
                      <a:pt x="251" y="235"/>
                    </a:cubicBezTo>
                    <a:cubicBezTo>
                      <a:pt x="260" y="230"/>
                      <a:pt x="266" y="220"/>
                      <a:pt x="266" y="209"/>
                    </a:cubicBezTo>
                    <a:cubicBezTo>
                      <a:pt x="266" y="90"/>
                      <a:pt x="266" y="90"/>
                      <a:pt x="266" y="90"/>
                    </a:cubicBezTo>
                    <a:cubicBezTo>
                      <a:pt x="266" y="80"/>
                      <a:pt x="260" y="70"/>
                      <a:pt x="251" y="65"/>
                    </a:cubicBezTo>
                    <a:cubicBezTo>
                      <a:pt x="148" y="5"/>
                      <a:pt x="148" y="5"/>
                      <a:pt x="148" y="5"/>
                    </a:cubicBezTo>
                    <a:cubicBezTo>
                      <a:pt x="138" y="0"/>
                      <a:pt x="127" y="0"/>
                      <a:pt x="118" y="5"/>
                    </a:cubicBezTo>
                    <a:cubicBezTo>
                      <a:pt x="15" y="65"/>
                      <a:pt x="15" y="65"/>
                      <a:pt x="15" y="65"/>
                    </a:cubicBezTo>
                    <a:cubicBezTo>
                      <a:pt x="6" y="70"/>
                      <a:pt x="0" y="80"/>
                      <a:pt x="0" y="90"/>
                    </a:cubicBezTo>
                  </a:path>
                </a:pathLst>
              </a:custGeom>
              <a:solidFill>
                <a:srgbClr val="00AEB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600" dirty="0">
                  <a:solidFill>
                    <a:schemeClr val="lt1"/>
                  </a:solidFill>
                  <a:latin typeface="微软雅黑 Light" panose="020B0502040204020203" pitchFamily="34" charset="-122"/>
                  <a:ea typeface="微软雅黑 Light" panose="020B0502040204020203" pitchFamily="34" charset="-122"/>
                </a:endParaRPr>
              </a:p>
            </p:txBody>
          </p:sp>
          <p:sp>
            <p:nvSpPr>
              <p:cNvPr id="72" name="Freeform 16"/>
              <p:cNvSpPr/>
              <p:nvPr/>
            </p:nvSpPr>
            <p:spPr bwMode="auto">
              <a:xfrm rot="21600000" flipV="1">
                <a:off x="9340" y="7775"/>
                <a:ext cx="2209" cy="2486"/>
              </a:xfrm>
              <a:custGeom>
                <a:avLst/>
                <a:gdLst>
                  <a:gd name="T0" fmla="*/ 0 w 266"/>
                  <a:gd name="T1" fmla="*/ 90 h 300"/>
                  <a:gd name="T2" fmla="*/ 0 w 266"/>
                  <a:gd name="T3" fmla="*/ 209 h 300"/>
                  <a:gd name="T4" fmla="*/ 15 w 266"/>
                  <a:gd name="T5" fmla="*/ 235 h 300"/>
                  <a:gd name="T6" fmla="*/ 118 w 266"/>
                  <a:gd name="T7" fmla="*/ 295 h 300"/>
                  <a:gd name="T8" fmla="*/ 148 w 266"/>
                  <a:gd name="T9" fmla="*/ 295 h 300"/>
                  <a:gd name="T10" fmla="*/ 251 w 266"/>
                  <a:gd name="T11" fmla="*/ 235 h 300"/>
                  <a:gd name="T12" fmla="*/ 266 w 266"/>
                  <a:gd name="T13" fmla="*/ 209 h 300"/>
                  <a:gd name="T14" fmla="*/ 266 w 266"/>
                  <a:gd name="T15" fmla="*/ 90 h 300"/>
                  <a:gd name="T16" fmla="*/ 251 w 266"/>
                  <a:gd name="T17" fmla="*/ 65 h 300"/>
                  <a:gd name="T18" fmla="*/ 148 w 266"/>
                  <a:gd name="T19" fmla="*/ 5 h 300"/>
                  <a:gd name="T20" fmla="*/ 118 w 266"/>
                  <a:gd name="T21" fmla="*/ 5 h 300"/>
                  <a:gd name="T22" fmla="*/ 15 w 266"/>
                  <a:gd name="T23" fmla="*/ 65 h 300"/>
                  <a:gd name="T24" fmla="*/ 0 w 266"/>
                  <a:gd name="T25" fmla="*/ 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6" h="300">
                    <a:moveTo>
                      <a:pt x="0" y="90"/>
                    </a:moveTo>
                    <a:cubicBezTo>
                      <a:pt x="0" y="209"/>
                      <a:pt x="0" y="209"/>
                      <a:pt x="0" y="209"/>
                    </a:cubicBezTo>
                    <a:cubicBezTo>
                      <a:pt x="0" y="220"/>
                      <a:pt x="6" y="230"/>
                      <a:pt x="15" y="235"/>
                    </a:cubicBezTo>
                    <a:cubicBezTo>
                      <a:pt x="118" y="295"/>
                      <a:pt x="118" y="295"/>
                      <a:pt x="118" y="295"/>
                    </a:cubicBezTo>
                    <a:cubicBezTo>
                      <a:pt x="127" y="300"/>
                      <a:pt x="138" y="300"/>
                      <a:pt x="148" y="295"/>
                    </a:cubicBezTo>
                    <a:cubicBezTo>
                      <a:pt x="251" y="235"/>
                      <a:pt x="251" y="235"/>
                      <a:pt x="251" y="235"/>
                    </a:cubicBezTo>
                    <a:cubicBezTo>
                      <a:pt x="260" y="230"/>
                      <a:pt x="266" y="220"/>
                      <a:pt x="266" y="209"/>
                    </a:cubicBezTo>
                    <a:cubicBezTo>
                      <a:pt x="266" y="90"/>
                      <a:pt x="266" y="90"/>
                      <a:pt x="266" y="90"/>
                    </a:cubicBezTo>
                    <a:cubicBezTo>
                      <a:pt x="266" y="80"/>
                      <a:pt x="260" y="70"/>
                      <a:pt x="251" y="65"/>
                    </a:cubicBezTo>
                    <a:cubicBezTo>
                      <a:pt x="148" y="5"/>
                      <a:pt x="148" y="5"/>
                      <a:pt x="148" y="5"/>
                    </a:cubicBezTo>
                    <a:cubicBezTo>
                      <a:pt x="138" y="0"/>
                      <a:pt x="127" y="0"/>
                      <a:pt x="118" y="5"/>
                    </a:cubicBezTo>
                    <a:cubicBezTo>
                      <a:pt x="15" y="65"/>
                      <a:pt x="15" y="65"/>
                      <a:pt x="15" y="65"/>
                    </a:cubicBezTo>
                    <a:cubicBezTo>
                      <a:pt x="6" y="70"/>
                      <a:pt x="0" y="80"/>
                      <a:pt x="0" y="90"/>
                    </a:cubicBezTo>
                  </a:path>
                </a:pathLst>
              </a:custGeom>
              <a:solidFill>
                <a:srgbClr val="2C798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600" dirty="0">
                  <a:solidFill>
                    <a:schemeClr val="lt1"/>
                  </a:solidFill>
                  <a:latin typeface="微软雅黑 Light" panose="020B0502040204020203" pitchFamily="34" charset="-122"/>
                  <a:ea typeface="微软雅黑 Light" panose="020B0502040204020203" pitchFamily="34" charset="-122"/>
                </a:endParaRPr>
              </a:p>
            </p:txBody>
          </p:sp>
          <p:sp>
            <p:nvSpPr>
              <p:cNvPr id="73" name="Freeform 16"/>
              <p:cNvSpPr/>
              <p:nvPr/>
            </p:nvSpPr>
            <p:spPr bwMode="auto">
              <a:xfrm rot="21600000" flipV="1">
                <a:off x="6951" y="7775"/>
                <a:ext cx="2209" cy="2486"/>
              </a:xfrm>
              <a:custGeom>
                <a:avLst/>
                <a:gdLst>
                  <a:gd name="T0" fmla="*/ 0 w 266"/>
                  <a:gd name="T1" fmla="*/ 90 h 300"/>
                  <a:gd name="T2" fmla="*/ 0 w 266"/>
                  <a:gd name="T3" fmla="*/ 209 h 300"/>
                  <a:gd name="T4" fmla="*/ 15 w 266"/>
                  <a:gd name="T5" fmla="*/ 235 h 300"/>
                  <a:gd name="T6" fmla="*/ 118 w 266"/>
                  <a:gd name="T7" fmla="*/ 295 h 300"/>
                  <a:gd name="T8" fmla="*/ 148 w 266"/>
                  <a:gd name="T9" fmla="*/ 295 h 300"/>
                  <a:gd name="T10" fmla="*/ 251 w 266"/>
                  <a:gd name="T11" fmla="*/ 235 h 300"/>
                  <a:gd name="T12" fmla="*/ 266 w 266"/>
                  <a:gd name="T13" fmla="*/ 209 h 300"/>
                  <a:gd name="T14" fmla="*/ 266 w 266"/>
                  <a:gd name="T15" fmla="*/ 90 h 300"/>
                  <a:gd name="T16" fmla="*/ 251 w 266"/>
                  <a:gd name="T17" fmla="*/ 65 h 300"/>
                  <a:gd name="T18" fmla="*/ 148 w 266"/>
                  <a:gd name="T19" fmla="*/ 5 h 300"/>
                  <a:gd name="T20" fmla="*/ 118 w 266"/>
                  <a:gd name="T21" fmla="*/ 5 h 300"/>
                  <a:gd name="T22" fmla="*/ 15 w 266"/>
                  <a:gd name="T23" fmla="*/ 65 h 300"/>
                  <a:gd name="T24" fmla="*/ 0 w 266"/>
                  <a:gd name="T25" fmla="*/ 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6" h="300">
                    <a:moveTo>
                      <a:pt x="0" y="90"/>
                    </a:moveTo>
                    <a:cubicBezTo>
                      <a:pt x="0" y="209"/>
                      <a:pt x="0" y="209"/>
                      <a:pt x="0" y="209"/>
                    </a:cubicBezTo>
                    <a:cubicBezTo>
                      <a:pt x="0" y="220"/>
                      <a:pt x="6" y="230"/>
                      <a:pt x="15" y="235"/>
                    </a:cubicBezTo>
                    <a:cubicBezTo>
                      <a:pt x="118" y="295"/>
                      <a:pt x="118" y="295"/>
                      <a:pt x="118" y="295"/>
                    </a:cubicBezTo>
                    <a:cubicBezTo>
                      <a:pt x="127" y="300"/>
                      <a:pt x="138" y="300"/>
                      <a:pt x="148" y="295"/>
                    </a:cubicBezTo>
                    <a:cubicBezTo>
                      <a:pt x="251" y="235"/>
                      <a:pt x="251" y="235"/>
                      <a:pt x="251" y="235"/>
                    </a:cubicBezTo>
                    <a:cubicBezTo>
                      <a:pt x="260" y="230"/>
                      <a:pt x="266" y="220"/>
                      <a:pt x="266" y="209"/>
                    </a:cubicBezTo>
                    <a:cubicBezTo>
                      <a:pt x="266" y="90"/>
                      <a:pt x="266" y="90"/>
                      <a:pt x="266" y="90"/>
                    </a:cubicBezTo>
                    <a:cubicBezTo>
                      <a:pt x="266" y="80"/>
                      <a:pt x="260" y="70"/>
                      <a:pt x="251" y="65"/>
                    </a:cubicBezTo>
                    <a:cubicBezTo>
                      <a:pt x="148" y="5"/>
                      <a:pt x="148" y="5"/>
                      <a:pt x="148" y="5"/>
                    </a:cubicBezTo>
                    <a:cubicBezTo>
                      <a:pt x="138" y="0"/>
                      <a:pt x="127" y="0"/>
                      <a:pt x="118" y="5"/>
                    </a:cubicBezTo>
                    <a:cubicBezTo>
                      <a:pt x="15" y="65"/>
                      <a:pt x="15" y="65"/>
                      <a:pt x="15" y="65"/>
                    </a:cubicBezTo>
                    <a:cubicBezTo>
                      <a:pt x="6" y="70"/>
                      <a:pt x="0" y="80"/>
                      <a:pt x="0" y="90"/>
                    </a:cubicBezTo>
                  </a:path>
                </a:pathLst>
              </a:custGeom>
              <a:solidFill>
                <a:srgbClr val="00AEB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600" dirty="0">
                  <a:solidFill>
                    <a:schemeClr val="lt1"/>
                  </a:solidFill>
                  <a:latin typeface="微软雅黑 Light" panose="020B0502040204020203" pitchFamily="34" charset="-122"/>
                  <a:ea typeface="微软雅黑 Light" panose="020B0502040204020203" pitchFamily="34" charset="-122"/>
                </a:endParaRPr>
              </a:p>
            </p:txBody>
          </p:sp>
          <p:sp>
            <p:nvSpPr>
              <p:cNvPr id="74" name="Freeform 16"/>
              <p:cNvSpPr/>
              <p:nvPr/>
            </p:nvSpPr>
            <p:spPr bwMode="auto">
              <a:xfrm rot="21600000" flipV="1">
                <a:off x="5650" y="5789"/>
                <a:ext cx="2209" cy="2486"/>
              </a:xfrm>
              <a:custGeom>
                <a:avLst/>
                <a:gdLst>
                  <a:gd name="T0" fmla="*/ 0 w 266"/>
                  <a:gd name="T1" fmla="*/ 90 h 300"/>
                  <a:gd name="T2" fmla="*/ 0 w 266"/>
                  <a:gd name="T3" fmla="*/ 209 h 300"/>
                  <a:gd name="T4" fmla="*/ 15 w 266"/>
                  <a:gd name="T5" fmla="*/ 235 h 300"/>
                  <a:gd name="T6" fmla="*/ 118 w 266"/>
                  <a:gd name="T7" fmla="*/ 295 h 300"/>
                  <a:gd name="T8" fmla="*/ 148 w 266"/>
                  <a:gd name="T9" fmla="*/ 295 h 300"/>
                  <a:gd name="T10" fmla="*/ 251 w 266"/>
                  <a:gd name="T11" fmla="*/ 235 h 300"/>
                  <a:gd name="T12" fmla="*/ 266 w 266"/>
                  <a:gd name="T13" fmla="*/ 209 h 300"/>
                  <a:gd name="T14" fmla="*/ 266 w 266"/>
                  <a:gd name="T15" fmla="*/ 90 h 300"/>
                  <a:gd name="T16" fmla="*/ 251 w 266"/>
                  <a:gd name="T17" fmla="*/ 65 h 300"/>
                  <a:gd name="T18" fmla="*/ 148 w 266"/>
                  <a:gd name="T19" fmla="*/ 5 h 300"/>
                  <a:gd name="T20" fmla="*/ 118 w 266"/>
                  <a:gd name="T21" fmla="*/ 5 h 300"/>
                  <a:gd name="T22" fmla="*/ 15 w 266"/>
                  <a:gd name="T23" fmla="*/ 65 h 300"/>
                  <a:gd name="T24" fmla="*/ 0 w 266"/>
                  <a:gd name="T25" fmla="*/ 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6" h="300">
                    <a:moveTo>
                      <a:pt x="0" y="90"/>
                    </a:moveTo>
                    <a:cubicBezTo>
                      <a:pt x="0" y="209"/>
                      <a:pt x="0" y="209"/>
                      <a:pt x="0" y="209"/>
                    </a:cubicBezTo>
                    <a:cubicBezTo>
                      <a:pt x="0" y="220"/>
                      <a:pt x="6" y="230"/>
                      <a:pt x="15" y="235"/>
                    </a:cubicBezTo>
                    <a:cubicBezTo>
                      <a:pt x="118" y="295"/>
                      <a:pt x="118" y="295"/>
                      <a:pt x="118" y="295"/>
                    </a:cubicBezTo>
                    <a:cubicBezTo>
                      <a:pt x="127" y="300"/>
                      <a:pt x="138" y="300"/>
                      <a:pt x="148" y="295"/>
                    </a:cubicBezTo>
                    <a:cubicBezTo>
                      <a:pt x="251" y="235"/>
                      <a:pt x="251" y="235"/>
                      <a:pt x="251" y="235"/>
                    </a:cubicBezTo>
                    <a:cubicBezTo>
                      <a:pt x="260" y="230"/>
                      <a:pt x="266" y="220"/>
                      <a:pt x="266" y="209"/>
                    </a:cubicBezTo>
                    <a:cubicBezTo>
                      <a:pt x="266" y="90"/>
                      <a:pt x="266" y="90"/>
                      <a:pt x="266" y="90"/>
                    </a:cubicBezTo>
                    <a:cubicBezTo>
                      <a:pt x="266" y="80"/>
                      <a:pt x="260" y="70"/>
                      <a:pt x="251" y="65"/>
                    </a:cubicBezTo>
                    <a:cubicBezTo>
                      <a:pt x="148" y="5"/>
                      <a:pt x="148" y="5"/>
                      <a:pt x="148" y="5"/>
                    </a:cubicBezTo>
                    <a:cubicBezTo>
                      <a:pt x="138" y="0"/>
                      <a:pt x="127" y="0"/>
                      <a:pt x="118" y="5"/>
                    </a:cubicBezTo>
                    <a:cubicBezTo>
                      <a:pt x="15" y="65"/>
                      <a:pt x="15" y="65"/>
                      <a:pt x="15" y="65"/>
                    </a:cubicBezTo>
                    <a:cubicBezTo>
                      <a:pt x="6" y="70"/>
                      <a:pt x="0" y="80"/>
                      <a:pt x="0" y="90"/>
                    </a:cubicBezTo>
                  </a:path>
                </a:pathLst>
              </a:custGeom>
              <a:solidFill>
                <a:srgbClr val="2C798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600" dirty="0">
                  <a:solidFill>
                    <a:schemeClr val="lt1"/>
                  </a:solidFill>
                  <a:latin typeface="微软雅黑 Light" panose="020B0502040204020203" pitchFamily="34" charset="-122"/>
                  <a:ea typeface="微软雅黑 Light" panose="020B0502040204020203" pitchFamily="34" charset="-122"/>
                </a:endParaRPr>
              </a:p>
            </p:txBody>
          </p:sp>
        </p:grpSp>
      </p:grpSp>
      <p:sp>
        <p:nvSpPr>
          <p:cNvPr id="40" name="矩形 39" descr="7b0a2020202022776f7264617274223a20227b5c2269645c223a32353030343231322c5c227469645c223a31333439337d220a7d0a"/>
          <p:cNvSpPr/>
          <p:nvPr/>
        </p:nvSpPr>
        <p:spPr>
          <a:xfrm>
            <a:off x="690880" y="5074285"/>
            <a:ext cx="2413635" cy="630555"/>
          </a:xfrm>
          <a:prstGeom prst="rect">
            <a:avLst/>
          </a:prstGeom>
          <a:noFill/>
          <a:ln>
            <a:noFill/>
          </a:ln>
          <a:scene3d>
            <a:camera prst="obliqueTopRight"/>
            <a:lightRig rig="contrasting" dir="t">
              <a:rot lat="0" lon="0" rev="0"/>
            </a:lightRig>
          </a:scene3d>
        </p:spPr>
        <p:txBody>
          <a:bodyPr wrap="none" lIns="90170" tIns="46990" rIns="90170" bIns="46990" rtlCol="0" anchor="t">
            <a:noAutofit/>
          </a:bodyPr>
          <a:p>
            <a:pPr algn="ctr"/>
            <a:endParaRPr lang="zh-CN" altLang="en-US" sz="3200" b="1">
              <a:gradFill>
                <a:gsLst>
                  <a:gs pos="100000">
                    <a:srgbClr val="7CAFDE">
                      <a:alpha val="100000"/>
                    </a:srgbClr>
                  </a:gs>
                  <a:gs pos="95000">
                    <a:schemeClr val="accent5">
                      <a:lumMod val="50000"/>
                      <a:lumOff val="50000"/>
                    </a:schemeClr>
                  </a:gs>
                  <a:gs pos="29000">
                    <a:schemeClr val="accent5"/>
                  </a:gs>
                  <a:gs pos="0">
                    <a:schemeClr val="accent5">
                      <a:lumMod val="60000"/>
                      <a:lumOff val="40000"/>
                    </a:schemeClr>
                  </a:gs>
                </a:gsLst>
                <a:lin ang="16200000"/>
                <a:tileRect r="-100000" b="-100000"/>
              </a:gradFill>
              <a:effectLst>
                <a:reflection blurRad="6350" stA="53000" endA="300" endPos="35500" dir="5400000" sy="-90000" algn="bl" rotWithShape="0"/>
              </a:effectLst>
              <a:latin typeface="汉仪铸字美心体简" panose="00020600040101010101" charset="-122"/>
              <a:ea typeface="汉仪铸字美心体简" panose="00020600040101010101" charset="-122"/>
            </a:endParaRPr>
          </a:p>
        </p:txBody>
      </p:sp>
      <p:sp>
        <p:nvSpPr>
          <p:cNvPr id="45" name="矩形 44" descr="7b0a2020202022776f7264617274223a20227b5c2269645c223a32353030343231322c5c227469645c223a31333439337d220a7d0a"/>
          <p:cNvSpPr/>
          <p:nvPr/>
        </p:nvSpPr>
        <p:spPr>
          <a:xfrm>
            <a:off x="982980" y="4029710"/>
            <a:ext cx="2413635" cy="630555"/>
          </a:xfrm>
          <a:prstGeom prst="rect">
            <a:avLst/>
          </a:prstGeom>
          <a:noFill/>
          <a:ln>
            <a:noFill/>
          </a:ln>
          <a:scene3d>
            <a:camera prst="obliqueTopRight"/>
            <a:lightRig rig="contrasting" dir="t">
              <a:rot lat="0" lon="0" rev="0"/>
            </a:lightRig>
          </a:scene3d>
        </p:spPr>
        <p:txBody>
          <a:bodyPr wrap="none" lIns="90170" tIns="46990" rIns="90170" bIns="46990" rtlCol="0" anchor="t">
            <a:noAutofit/>
          </a:bodyPr>
          <a:p>
            <a:pPr algn="ctr"/>
            <a:endParaRPr lang="zh-CN" altLang="en-US" sz="3200" b="1">
              <a:gradFill>
                <a:gsLst>
                  <a:gs pos="100000">
                    <a:srgbClr val="7CAFDE">
                      <a:alpha val="100000"/>
                    </a:srgbClr>
                  </a:gs>
                  <a:gs pos="95000">
                    <a:schemeClr val="accent5">
                      <a:lumMod val="50000"/>
                      <a:lumOff val="50000"/>
                    </a:schemeClr>
                  </a:gs>
                  <a:gs pos="29000">
                    <a:schemeClr val="accent5"/>
                  </a:gs>
                  <a:gs pos="0">
                    <a:schemeClr val="accent5">
                      <a:lumMod val="60000"/>
                      <a:lumOff val="40000"/>
                    </a:schemeClr>
                  </a:gs>
                </a:gsLst>
                <a:lin ang="16200000"/>
                <a:tileRect r="-100000" b="-100000"/>
              </a:gradFill>
              <a:effectLst>
                <a:reflection blurRad="6350" stA="53000" endA="300" endPos="35500" dir="5400000" sy="-90000" algn="bl" rotWithShape="0"/>
              </a:effectLst>
              <a:latin typeface="汉仪铸字美心体简" panose="00020600040101010101" charset="-122"/>
              <a:ea typeface="汉仪铸字美心体简" panose="00020600040101010101" charset="-122"/>
            </a:endParaRPr>
          </a:p>
        </p:txBody>
      </p:sp>
      <p:sp>
        <p:nvSpPr>
          <p:cNvPr id="57" name="矩形 56" descr="7b0a2020202022776f7264617274223a20227b5c2269645c223a32353030343231322c5c227469645c223a31333439337d220a7d0a"/>
          <p:cNvSpPr/>
          <p:nvPr/>
        </p:nvSpPr>
        <p:spPr>
          <a:xfrm>
            <a:off x="690880" y="5086985"/>
            <a:ext cx="2413635" cy="630555"/>
          </a:xfrm>
          <a:prstGeom prst="rect">
            <a:avLst/>
          </a:prstGeom>
          <a:noFill/>
          <a:ln>
            <a:noFill/>
          </a:ln>
          <a:scene3d>
            <a:camera prst="obliqueTopRight"/>
            <a:lightRig rig="contrasting" dir="t">
              <a:rot lat="0" lon="0" rev="0"/>
            </a:lightRig>
          </a:scene3d>
        </p:spPr>
        <p:txBody>
          <a:bodyPr wrap="none" lIns="90170" tIns="46990" rIns="90170" bIns="46990" rtlCol="0" anchor="t">
            <a:noAutofit/>
          </a:bodyPr>
          <a:p>
            <a:pPr algn="ctr"/>
            <a:endParaRPr lang="zh-CN" altLang="en-US" sz="3200">
              <a:gradFill>
                <a:gsLst>
                  <a:gs pos="100000">
                    <a:srgbClr val="7CAFDE">
                      <a:alpha val="100000"/>
                    </a:srgbClr>
                  </a:gs>
                  <a:gs pos="95000">
                    <a:schemeClr val="accent5">
                      <a:lumMod val="50000"/>
                      <a:lumOff val="50000"/>
                    </a:schemeClr>
                  </a:gs>
                  <a:gs pos="29000">
                    <a:schemeClr val="accent5"/>
                  </a:gs>
                  <a:gs pos="0">
                    <a:schemeClr val="accent5">
                      <a:lumMod val="60000"/>
                      <a:lumOff val="40000"/>
                    </a:schemeClr>
                  </a:gs>
                </a:gsLst>
                <a:lin ang="16200000"/>
                <a:tileRect r="-100000" b="-100000"/>
              </a:gradFill>
              <a:effectLst>
                <a:reflection blurRad="6350" stA="53000" endA="300" endPos="35500" dir="5400000" sy="-90000" algn="bl" rotWithShape="0"/>
              </a:effectLst>
              <a:latin typeface="幼圆" panose="02010509060101010101" charset="-122"/>
              <a:ea typeface="幼圆" panose="02010509060101010101" charset="-122"/>
            </a:endParaRPr>
          </a:p>
        </p:txBody>
      </p:sp>
      <p:sp>
        <p:nvSpPr>
          <p:cNvPr id="8" name="矩形 7"/>
          <p:cNvSpPr/>
          <p:nvPr/>
        </p:nvSpPr>
        <p:spPr>
          <a:xfrm>
            <a:off x="4571949" y="2358874"/>
            <a:ext cx="895350" cy="953135"/>
          </a:xfrm>
          <a:prstGeom prst="rect">
            <a:avLst/>
          </a:prstGeom>
        </p:spPr>
        <p:txBody>
          <a:bodyPr wrap="none">
            <a:spAutoFit/>
          </a:bodyPr>
          <a:p>
            <a:pPr algn="ctr"/>
            <a:r>
              <a:rPr lang="zh-CN" altLang="en-US" sz="2800" b="1" dirty="0">
                <a:solidFill>
                  <a:schemeClr val="bg1"/>
                </a:solidFill>
                <a:latin typeface="微软雅黑 Light" panose="020B0502040204020203" pitchFamily="34" charset="-122"/>
                <a:ea typeface="微软雅黑 Light" panose="020B0502040204020203" pitchFamily="34" charset="-122"/>
              </a:rPr>
              <a:t>基本</a:t>
            </a:r>
            <a:endParaRPr lang="zh-CN" altLang="en-US" sz="2800" b="1" dirty="0">
              <a:solidFill>
                <a:schemeClr val="bg1"/>
              </a:solidFill>
              <a:latin typeface="微软雅黑 Light" panose="020B0502040204020203" pitchFamily="34" charset="-122"/>
              <a:ea typeface="微软雅黑 Light" panose="020B0502040204020203" pitchFamily="34" charset="-122"/>
            </a:endParaRPr>
          </a:p>
          <a:p>
            <a:pPr algn="ctr"/>
            <a:r>
              <a:rPr lang="zh-CN" altLang="en-US" sz="2800" b="1" dirty="0">
                <a:solidFill>
                  <a:schemeClr val="bg1"/>
                </a:solidFill>
                <a:latin typeface="微软雅黑 Light" panose="020B0502040204020203" pitchFamily="34" charset="-122"/>
                <a:ea typeface="微软雅黑 Light" panose="020B0502040204020203" pitchFamily="34" charset="-122"/>
              </a:rPr>
              <a:t>信息</a:t>
            </a:r>
            <a:endParaRPr lang="zh-CN" altLang="en-US" sz="2800" b="1" dirty="0">
              <a:solidFill>
                <a:schemeClr val="bg1"/>
              </a:solidFill>
              <a:latin typeface="微软雅黑 Light" panose="020B0502040204020203" pitchFamily="34" charset="-122"/>
              <a:ea typeface="微软雅黑 Light" panose="020B0502040204020203" pitchFamily="34" charset="-122"/>
            </a:endParaRPr>
          </a:p>
        </p:txBody>
      </p:sp>
      <p:sp>
        <p:nvSpPr>
          <p:cNvPr id="11" name="矩形 10"/>
          <p:cNvSpPr/>
          <p:nvPr/>
        </p:nvSpPr>
        <p:spPr>
          <a:xfrm>
            <a:off x="6101491" y="2349984"/>
            <a:ext cx="895350" cy="953135"/>
          </a:xfrm>
          <a:prstGeom prst="rect">
            <a:avLst/>
          </a:prstGeom>
        </p:spPr>
        <p:txBody>
          <a:bodyPr wrap="none">
            <a:spAutoFit/>
          </a:bodyPr>
          <a:p>
            <a:pPr algn="ctr"/>
            <a:r>
              <a:rPr lang="zh-CN" altLang="en-US" sz="2800" b="1" dirty="0">
                <a:solidFill>
                  <a:schemeClr val="bg1"/>
                </a:solidFill>
                <a:latin typeface="微软雅黑 Light" panose="020B0502040204020203" pitchFamily="34" charset="-122"/>
                <a:ea typeface="微软雅黑 Light" panose="020B0502040204020203" pitchFamily="34" charset="-122"/>
              </a:rPr>
              <a:t>网络</a:t>
            </a:r>
            <a:endParaRPr lang="zh-CN" altLang="en-US" sz="2800" b="1" dirty="0">
              <a:solidFill>
                <a:schemeClr val="bg1"/>
              </a:solidFill>
              <a:latin typeface="微软雅黑 Light" panose="020B0502040204020203" pitchFamily="34" charset="-122"/>
              <a:ea typeface="微软雅黑 Light" panose="020B0502040204020203" pitchFamily="34" charset="-122"/>
            </a:endParaRPr>
          </a:p>
          <a:p>
            <a:pPr algn="ctr"/>
            <a:r>
              <a:rPr lang="zh-CN" altLang="en-US" sz="2800" b="1" dirty="0">
                <a:solidFill>
                  <a:schemeClr val="bg1"/>
                </a:solidFill>
                <a:latin typeface="微软雅黑 Light" panose="020B0502040204020203" pitchFamily="34" charset="-122"/>
                <a:ea typeface="微软雅黑 Light" panose="020B0502040204020203" pitchFamily="34" charset="-122"/>
              </a:rPr>
              <a:t>行为</a:t>
            </a:r>
            <a:endParaRPr lang="zh-CN" altLang="en-US" sz="2800" b="1" dirty="0">
              <a:solidFill>
                <a:schemeClr val="bg1"/>
              </a:solidFill>
              <a:latin typeface="微软雅黑 Light" panose="020B0502040204020203" pitchFamily="34" charset="-122"/>
              <a:ea typeface="微软雅黑 Light" panose="020B0502040204020203" pitchFamily="34" charset="-122"/>
            </a:endParaRPr>
          </a:p>
        </p:txBody>
      </p:sp>
      <p:sp>
        <p:nvSpPr>
          <p:cNvPr id="15" name="矩形 14"/>
          <p:cNvSpPr/>
          <p:nvPr/>
        </p:nvSpPr>
        <p:spPr>
          <a:xfrm>
            <a:off x="4671009" y="4907989"/>
            <a:ext cx="895350" cy="953135"/>
          </a:xfrm>
          <a:prstGeom prst="rect">
            <a:avLst/>
          </a:prstGeom>
        </p:spPr>
        <p:txBody>
          <a:bodyPr wrap="none">
            <a:spAutoFit/>
          </a:bodyPr>
          <a:p>
            <a:pPr algn="ctr"/>
            <a:r>
              <a:rPr lang="zh-CN" altLang="en-US" sz="2800" b="1" dirty="0">
                <a:solidFill>
                  <a:schemeClr val="bg1"/>
                </a:solidFill>
                <a:latin typeface="微软雅黑 Light" panose="020B0502040204020203" pitchFamily="34" charset="-122"/>
                <a:ea typeface="微软雅黑 Light" panose="020B0502040204020203" pitchFamily="34" charset="-122"/>
              </a:rPr>
              <a:t>账户</a:t>
            </a:r>
            <a:endParaRPr lang="zh-CN" altLang="en-US" sz="2800" b="1" dirty="0">
              <a:solidFill>
                <a:schemeClr val="bg1"/>
              </a:solidFill>
              <a:latin typeface="微软雅黑 Light" panose="020B0502040204020203" pitchFamily="34" charset="-122"/>
              <a:ea typeface="微软雅黑 Light" panose="020B0502040204020203" pitchFamily="34" charset="-122"/>
            </a:endParaRPr>
          </a:p>
          <a:p>
            <a:pPr algn="ctr"/>
            <a:r>
              <a:rPr lang="zh-CN" altLang="en-US" sz="2800" b="1" dirty="0">
                <a:solidFill>
                  <a:schemeClr val="bg1"/>
                </a:solidFill>
                <a:latin typeface="微软雅黑 Light" panose="020B0502040204020203" pitchFamily="34" charset="-122"/>
                <a:ea typeface="微软雅黑 Light" panose="020B0502040204020203" pitchFamily="34" charset="-122"/>
              </a:rPr>
              <a:t>信息</a:t>
            </a:r>
            <a:endParaRPr lang="zh-CN" altLang="en-US" sz="2800" b="1" dirty="0">
              <a:solidFill>
                <a:schemeClr val="bg1"/>
              </a:solidFill>
              <a:latin typeface="微软雅黑 Light" panose="020B0502040204020203" pitchFamily="34" charset="-122"/>
              <a:ea typeface="微软雅黑 Light" panose="020B0502040204020203" pitchFamily="34" charset="-122"/>
            </a:endParaRPr>
          </a:p>
        </p:txBody>
      </p:sp>
      <p:sp>
        <p:nvSpPr>
          <p:cNvPr id="36" name="矩形 35"/>
          <p:cNvSpPr/>
          <p:nvPr/>
        </p:nvSpPr>
        <p:spPr>
          <a:xfrm>
            <a:off x="6202456" y="4907989"/>
            <a:ext cx="895350" cy="953135"/>
          </a:xfrm>
          <a:prstGeom prst="rect">
            <a:avLst/>
          </a:prstGeom>
        </p:spPr>
        <p:txBody>
          <a:bodyPr wrap="none">
            <a:spAutoFit/>
          </a:bodyPr>
          <a:p>
            <a:pPr algn="ctr"/>
            <a:r>
              <a:rPr lang="zh-CN" altLang="en-US" sz="2800" b="1" dirty="0">
                <a:solidFill>
                  <a:schemeClr val="bg1"/>
                </a:solidFill>
                <a:latin typeface="微软雅黑 Light" panose="020B0502040204020203" pitchFamily="34" charset="-122"/>
                <a:ea typeface="微软雅黑 Light" panose="020B0502040204020203" pitchFamily="34" charset="-122"/>
              </a:rPr>
              <a:t>隐私</a:t>
            </a:r>
            <a:endParaRPr lang="zh-CN" altLang="en-US" sz="2800" b="1" dirty="0">
              <a:solidFill>
                <a:schemeClr val="bg1"/>
              </a:solidFill>
              <a:latin typeface="微软雅黑 Light" panose="020B0502040204020203" pitchFamily="34" charset="-122"/>
              <a:ea typeface="微软雅黑 Light" panose="020B0502040204020203" pitchFamily="34" charset="-122"/>
            </a:endParaRPr>
          </a:p>
          <a:p>
            <a:pPr algn="ctr"/>
            <a:r>
              <a:rPr lang="zh-CN" altLang="en-US" sz="2800" b="1" dirty="0">
                <a:solidFill>
                  <a:schemeClr val="bg1"/>
                </a:solidFill>
                <a:latin typeface="微软雅黑 Light" panose="020B0502040204020203" pitchFamily="34" charset="-122"/>
                <a:ea typeface="微软雅黑 Light" panose="020B0502040204020203" pitchFamily="34" charset="-122"/>
              </a:rPr>
              <a:t>信息</a:t>
            </a:r>
            <a:endParaRPr lang="zh-CN" altLang="en-US" sz="2800" b="1" dirty="0">
              <a:solidFill>
                <a:schemeClr val="bg1"/>
              </a:solidFill>
              <a:latin typeface="微软雅黑 Light" panose="020B0502040204020203" pitchFamily="34" charset="-122"/>
              <a:ea typeface="微软雅黑 Light" panose="020B0502040204020203" pitchFamily="34" charset="-122"/>
            </a:endParaRPr>
          </a:p>
        </p:txBody>
      </p:sp>
      <p:sp>
        <p:nvSpPr>
          <p:cNvPr id="16" name="矩形 15"/>
          <p:cNvSpPr/>
          <p:nvPr/>
        </p:nvSpPr>
        <p:spPr>
          <a:xfrm>
            <a:off x="3841622" y="3660937"/>
            <a:ext cx="895350" cy="953135"/>
          </a:xfrm>
          <a:prstGeom prst="rect">
            <a:avLst/>
          </a:prstGeom>
        </p:spPr>
        <p:txBody>
          <a:bodyPr wrap="none">
            <a:spAutoFit/>
          </a:bodyPr>
          <a:p>
            <a:pPr algn="ctr"/>
            <a:r>
              <a:rPr lang="zh-CN" altLang="en-US" sz="2800" b="1" dirty="0">
                <a:solidFill>
                  <a:schemeClr val="bg1"/>
                </a:solidFill>
                <a:latin typeface="微软雅黑 Light" panose="020B0502040204020203" pitchFamily="34" charset="-122"/>
                <a:ea typeface="微软雅黑 Light" panose="020B0502040204020203" pitchFamily="34" charset="-122"/>
              </a:rPr>
              <a:t>设备</a:t>
            </a:r>
            <a:endParaRPr lang="zh-CN" altLang="en-US" sz="2800" b="1" dirty="0">
              <a:solidFill>
                <a:schemeClr val="bg1"/>
              </a:solidFill>
              <a:latin typeface="微软雅黑 Light" panose="020B0502040204020203" pitchFamily="34" charset="-122"/>
              <a:ea typeface="微软雅黑 Light" panose="020B0502040204020203" pitchFamily="34" charset="-122"/>
            </a:endParaRPr>
          </a:p>
          <a:p>
            <a:pPr algn="ctr"/>
            <a:r>
              <a:rPr lang="zh-CN" altLang="en-US" sz="2800" b="1" dirty="0">
                <a:solidFill>
                  <a:schemeClr val="bg1"/>
                </a:solidFill>
                <a:latin typeface="微软雅黑 Light" panose="020B0502040204020203" pitchFamily="34" charset="-122"/>
                <a:ea typeface="微软雅黑 Light" panose="020B0502040204020203" pitchFamily="34" charset="-122"/>
              </a:rPr>
              <a:t>信息</a:t>
            </a:r>
            <a:endParaRPr lang="zh-CN" altLang="en-US" sz="2800" b="1" dirty="0">
              <a:solidFill>
                <a:schemeClr val="bg1"/>
              </a:solidFill>
              <a:latin typeface="微软雅黑 Light" panose="020B0502040204020203" pitchFamily="34" charset="-122"/>
              <a:ea typeface="微软雅黑 Light" panose="020B0502040204020203" pitchFamily="34" charset="-122"/>
            </a:endParaRPr>
          </a:p>
        </p:txBody>
      </p:sp>
      <p:sp>
        <p:nvSpPr>
          <p:cNvPr id="25" name="矩形 24"/>
          <p:cNvSpPr/>
          <p:nvPr/>
        </p:nvSpPr>
        <p:spPr>
          <a:xfrm>
            <a:off x="6923522" y="3629187"/>
            <a:ext cx="895350" cy="953135"/>
          </a:xfrm>
          <a:prstGeom prst="rect">
            <a:avLst/>
          </a:prstGeom>
        </p:spPr>
        <p:txBody>
          <a:bodyPr wrap="none">
            <a:spAutoFit/>
          </a:bodyPr>
          <a:p>
            <a:pPr algn="ctr"/>
            <a:r>
              <a:rPr lang="zh-CN" altLang="en-US" sz="2800" b="1" dirty="0">
                <a:solidFill>
                  <a:schemeClr val="bg1"/>
                </a:solidFill>
                <a:latin typeface="微软雅黑 Light" panose="020B0502040204020203" pitchFamily="34" charset="-122"/>
                <a:ea typeface="微软雅黑 Light" panose="020B0502040204020203" pitchFamily="34" charset="-122"/>
              </a:rPr>
              <a:t>社会</a:t>
            </a:r>
            <a:endParaRPr lang="zh-CN" altLang="en-US" sz="2800" b="1" dirty="0">
              <a:solidFill>
                <a:schemeClr val="bg1"/>
              </a:solidFill>
              <a:latin typeface="微软雅黑 Light" panose="020B0502040204020203" pitchFamily="34" charset="-122"/>
              <a:ea typeface="微软雅黑 Light" panose="020B0502040204020203" pitchFamily="34" charset="-122"/>
            </a:endParaRPr>
          </a:p>
          <a:p>
            <a:pPr algn="ctr"/>
            <a:r>
              <a:rPr lang="zh-CN" altLang="en-US" sz="2800" b="1" dirty="0">
                <a:solidFill>
                  <a:schemeClr val="bg1"/>
                </a:solidFill>
                <a:latin typeface="微软雅黑 Light" panose="020B0502040204020203" pitchFamily="34" charset="-122"/>
                <a:ea typeface="微软雅黑 Light" panose="020B0502040204020203" pitchFamily="34" charset="-122"/>
              </a:rPr>
              <a:t>关系</a:t>
            </a:r>
            <a:endParaRPr lang="zh-CN" altLang="en-US" sz="2800" b="1" dirty="0">
              <a:solidFill>
                <a:schemeClr val="bg1"/>
              </a:solidFill>
              <a:latin typeface="微软雅黑 Light" panose="020B0502040204020203" pitchFamily="34" charset="-122"/>
              <a:ea typeface="微软雅黑 Light" panose="020B0502040204020203" pitchFamily="34" charset="-122"/>
            </a:endParaRPr>
          </a:p>
        </p:txBody>
      </p:sp>
      <p:cxnSp>
        <p:nvCxnSpPr>
          <p:cNvPr id="308" name="Elbow Connector 85"/>
          <p:cNvCxnSpPr/>
          <p:nvPr/>
        </p:nvCxnSpPr>
        <p:spPr>
          <a:xfrm>
            <a:off x="3700145" y="2533015"/>
            <a:ext cx="617855" cy="316230"/>
          </a:xfrm>
          <a:prstGeom prst="bentConnector3">
            <a:avLst>
              <a:gd name="adj1" fmla="val 50051"/>
            </a:avLst>
          </a:prstGeom>
          <a:ln>
            <a:solidFill>
              <a:schemeClr val="bg1"/>
            </a:solidFill>
            <a:prstDash val="sysDash"/>
            <a:headEnd type="none"/>
            <a:tailEnd type="triangle"/>
          </a:ln>
        </p:spPr>
        <p:style>
          <a:lnRef idx="1">
            <a:schemeClr val="dk1"/>
          </a:lnRef>
          <a:fillRef idx="0">
            <a:schemeClr val="dk1"/>
          </a:fillRef>
          <a:effectRef idx="0">
            <a:schemeClr val="dk1"/>
          </a:effectRef>
          <a:fontRef idx="minor">
            <a:schemeClr val="tx1"/>
          </a:fontRef>
        </p:style>
      </p:cxnSp>
      <p:sp>
        <p:nvSpPr>
          <p:cNvPr id="48" name="圆角矩形 47"/>
          <p:cNvSpPr/>
          <p:nvPr/>
        </p:nvSpPr>
        <p:spPr>
          <a:xfrm>
            <a:off x="1078230" y="1896110"/>
            <a:ext cx="2621915" cy="1292225"/>
          </a:xfrm>
          <a:prstGeom prst="roundRect">
            <a:avLst/>
          </a:prstGeom>
          <a:solidFill>
            <a:srgbClr val="00AEBC"/>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微软雅黑 Light" panose="020B0502040204020203" pitchFamily="34" charset="-122"/>
                <a:ea typeface="微软雅黑 Light" panose="020B0502040204020203" pitchFamily="34" charset="-122"/>
                <a:sym typeface="+mn-ea"/>
              </a:rPr>
              <a:t>姓名、性别、年龄、身份证号码、电话号码、</a:t>
            </a:r>
            <a:r>
              <a:rPr lang="en-US" altLang="zh-CN">
                <a:latin typeface="微软雅黑 Light" panose="020B0502040204020203" pitchFamily="34" charset="-122"/>
                <a:ea typeface="微软雅黑 Light" panose="020B0502040204020203" pitchFamily="34" charset="-122"/>
                <a:sym typeface="+mn-ea"/>
              </a:rPr>
              <a:t>Email</a:t>
            </a:r>
            <a:r>
              <a:rPr lang="zh-CN" altLang="en-US">
                <a:latin typeface="微软雅黑 Light" panose="020B0502040204020203" pitchFamily="34" charset="-122"/>
                <a:ea typeface="微软雅黑 Light" panose="020B0502040204020203" pitchFamily="34" charset="-122"/>
                <a:sym typeface="+mn-ea"/>
              </a:rPr>
              <a:t>地址、家庭住址</a:t>
            </a:r>
            <a:endParaRPr lang="zh-CN" altLang="en-US"/>
          </a:p>
        </p:txBody>
      </p:sp>
      <p:cxnSp>
        <p:nvCxnSpPr>
          <p:cNvPr id="50" name="Elbow Connector 85"/>
          <p:cNvCxnSpPr/>
          <p:nvPr/>
        </p:nvCxnSpPr>
        <p:spPr>
          <a:xfrm>
            <a:off x="3143250" y="4175760"/>
            <a:ext cx="461645" cy="4445"/>
          </a:xfrm>
          <a:prstGeom prst="bentConnector3">
            <a:avLst>
              <a:gd name="adj1" fmla="val -1375"/>
            </a:avLst>
          </a:prstGeom>
          <a:ln>
            <a:solidFill>
              <a:schemeClr val="bg1"/>
            </a:solidFill>
            <a:prstDash val="sysDash"/>
            <a:headEnd type="none"/>
            <a:tailEnd type="triangle"/>
          </a:ln>
        </p:spPr>
        <p:style>
          <a:lnRef idx="1">
            <a:schemeClr val="dk1"/>
          </a:lnRef>
          <a:fillRef idx="0">
            <a:schemeClr val="dk1"/>
          </a:fillRef>
          <a:effectRef idx="0">
            <a:schemeClr val="dk1"/>
          </a:effectRef>
          <a:fontRef idx="minor">
            <a:schemeClr val="tx1"/>
          </a:fontRef>
        </p:style>
      </p:cxnSp>
      <p:sp>
        <p:nvSpPr>
          <p:cNvPr id="51" name="圆角矩形 50"/>
          <p:cNvSpPr/>
          <p:nvPr/>
        </p:nvSpPr>
        <p:spPr>
          <a:xfrm>
            <a:off x="257175" y="3331845"/>
            <a:ext cx="2869565" cy="1721485"/>
          </a:xfrm>
          <a:prstGeom prst="roundRect">
            <a:avLst/>
          </a:prstGeom>
          <a:solidFill>
            <a:srgbClr val="2C798C"/>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微软雅黑 Light" panose="020B0502040204020203" pitchFamily="34" charset="-122"/>
                <a:ea typeface="微软雅黑 Light" panose="020B0502040204020203" pitchFamily="34" charset="-122"/>
                <a:sym typeface="+mn-ea"/>
              </a:rPr>
              <a:t>计算机及手机等设备的位置信息、</a:t>
            </a:r>
            <a:r>
              <a:rPr lang="en-US" altLang="zh-CN">
                <a:latin typeface="微软雅黑 Light" panose="020B0502040204020203" pitchFamily="34" charset="-122"/>
                <a:ea typeface="微软雅黑 Light" panose="020B0502040204020203" pitchFamily="34" charset="-122"/>
                <a:sym typeface="+mn-ea"/>
              </a:rPr>
              <a:t>WiFi</a:t>
            </a:r>
            <a:r>
              <a:rPr lang="zh-CN" altLang="en-US">
                <a:latin typeface="微软雅黑 Light" panose="020B0502040204020203" pitchFamily="34" charset="-122"/>
                <a:ea typeface="微软雅黑 Light" panose="020B0502040204020203" pitchFamily="34" charset="-122"/>
                <a:sym typeface="+mn-ea"/>
              </a:rPr>
              <a:t>列表信息、</a:t>
            </a:r>
            <a:r>
              <a:rPr lang="en-US" altLang="zh-CN">
                <a:latin typeface="微软雅黑 Light" panose="020B0502040204020203" pitchFamily="34" charset="-122"/>
                <a:ea typeface="微软雅黑 Light" panose="020B0502040204020203" pitchFamily="34" charset="-122"/>
                <a:sym typeface="+mn-ea"/>
              </a:rPr>
              <a:t>Mac</a:t>
            </a:r>
            <a:r>
              <a:rPr lang="zh-CN" altLang="en-US">
                <a:latin typeface="微软雅黑 Light" panose="020B0502040204020203" pitchFamily="34" charset="-122"/>
                <a:ea typeface="微软雅黑 Light" panose="020B0502040204020203" pitchFamily="34" charset="-122"/>
                <a:sym typeface="+mn-ea"/>
              </a:rPr>
              <a:t>地址、</a:t>
            </a:r>
            <a:r>
              <a:rPr lang="en-US" altLang="zh-CN">
                <a:latin typeface="微软雅黑 Light" panose="020B0502040204020203" pitchFamily="34" charset="-122"/>
                <a:ea typeface="微软雅黑 Light" panose="020B0502040204020203" pitchFamily="34" charset="-122"/>
                <a:sym typeface="+mn-ea"/>
              </a:rPr>
              <a:t>CPU</a:t>
            </a:r>
            <a:r>
              <a:rPr lang="zh-CN" altLang="en-US">
                <a:latin typeface="微软雅黑 Light" panose="020B0502040204020203" pitchFamily="34" charset="-122"/>
                <a:ea typeface="微软雅黑 Light" panose="020B0502040204020203" pitchFamily="34" charset="-122"/>
                <a:sym typeface="+mn-ea"/>
              </a:rPr>
              <a:t>信息、内存信息、</a:t>
            </a:r>
            <a:r>
              <a:rPr lang="en-US" altLang="zh-CN">
                <a:latin typeface="微软雅黑 Light" panose="020B0502040204020203" pitchFamily="34" charset="-122"/>
                <a:ea typeface="微软雅黑 Light" panose="020B0502040204020203" pitchFamily="34" charset="-122"/>
                <a:sym typeface="+mn-ea"/>
              </a:rPr>
              <a:t>SD</a:t>
            </a:r>
            <a:r>
              <a:rPr lang="zh-CN" altLang="en-US">
                <a:latin typeface="微软雅黑 Light" panose="020B0502040204020203" pitchFamily="34" charset="-122"/>
                <a:ea typeface="微软雅黑 Light" panose="020B0502040204020203" pitchFamily="34" charset="-122"/>
                <a:sym typeface="+mn-ea"/>
              </a:rPr>
              <a:t>卡信息、操作系统版本</a:t>
            </a:r>
            <a:r>
              <a:rPr lang="zh-CN" altLang="en-US">
                <a:latin typeface="微软雅黑 Light" panose="020B0502040204020203" pitchFamily="34" charset="-122"/>
                <a:ea typeface="微软雅黑 Light" panose="020B0502040204020203" pitchFamily="34" charset="-122"/>
                <a:sym typeface="+mn-ea"/>
              </a:rPr>
              <a:t>等</a:t>
            </a:r>
            <a:endParaRPr lang="zh-CN" altLang="en-US">
              <a:latin typeface="微软雅黑 Light" panose="020B0502040204020203" pitchFamily="34" charset="-122"/>
              <a:ea typeface="微软雅黑 Light" panose="020B0502040204020203" pitchFamily="34" charset="-122"/>
              <a:sym typeface="+mn-ea"/>
            </a:endParaRPr>
          </a:p>
        </p:txBody>
      </p:sp>
      <p:sp>
        <p:nvSpPr>
          <p:cNvPr id="56" name="圆角矩形 55"/>
          <p:cNvSpPr/>
          <p:nvPr/>
        </p:nvSpPr>
        <p:spPr>
          <a:xfrm>
            <a:off x="975360" y="5170170"/>
            <a:ext cx="2621915" cy="1178560"/>
          </a:xfrm>
          <a:prstGeom prst="roundRect">
            <a:avLst/>
          </a:prstGeom>
          <a:solidFill>
            <a:srgbClr val="00AEBC"/>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微软雅黑 Light" panose="020B0502040204020203" pitchFamily="34" charset="-122"/>
                <a:ea typeface="微软雅黑 Light" panose="020B0502040204020203" pitchFamily="34" charset="-122"/>
                <a:sym typeface="+mn-ea"/>
              </a:rPr>
              <a:t>网银账号、第三方支付账户、社交账号和重要</a:t>
            </a:r>
            <a:r>
              <a:rPr lang="zh-CN" altLang="en-US">
                <a:latin typeface="微软雅黑 Light" panose="020B0502040204020203" pitchFamily="34" charset="-122"/>
                <a:ea typeface="微软雅黑 Light" panose="020B0502040204020203" pitchFamily="34" charset="-122"/>
                <a:sym typeface="+mn-ea"/>
              </a:rPr>
              <a:t>邮箱账号</a:t>
            </a:r>
            <a:endParaRPr lang="zh-CN" altLang="en-US">
              <a:latin typeface="微软雅黑 Light" panose="020B0502040204020203" pitchFamily="34" charset="-122"/>
              <a:ea typeface="微软雅黑 Light" panose="020B0502040204020203" pitchFamily="34" charset="-122"/>
              <a:sym typeface="+mn-ea"/>
            </a:endParaRPr>
          </a:p>
        </p:txBody>
      </p:sp>
      <p:cxnSp>
        <p:nvCxnSpPr>
          <p:cNvPr id="58" name="Elbow Connector 85"/>
          <p:cNvCxnSpPr/>
          <p:nvPr/>
        </p:nvCxnSpPr>
        <p:spPr>
          <a:xfrm rot="10800000" flipV="1">
            <a:off x="8073390" y="4158615"/>
            <a:ext cx="397510" cy="3175"/>
          </a:xfrm>
          <a:prstGeom prst="bentConnector3">
            <a:avLst>
              <a:gd name="adj1" fmla="val 49840"/>
            </a:avLst>
          </a:prstGeom>
          <a:ln>
            <a:solidFill>
              <a:schemeClr val="bg1"/>
            </a:solidFill>
            <a:prstDash val="sysDash"/>
            <a:headEnd type="none"/>
            <a:tailEnd type="triangle"/>
          </a:ln>
        </p:spPr>
        <p:style>
          <a:lnRef idx="1">
            <a:schemeClr val="dk1"/>
          </a:lnRef>
          <a:fillRef idx="0">
            <a:schemeClr val="dk1"/>
          </a:fillRef>
          <a:effectRef idx="0">
            <a:schemeClr val="dk1"/>
          </a:effectRef>
          <a:fontRef idx="minor">
            <a:schemeClr val="tx1"/>
          </a:fontRef>
        </p:style>
      </p:cxnSp>
      <p:sp>
        <p:nvSpPr>
          <p:cNvPr id="59" name="圆角矩形 58"/>
          <p:cNvSpPr/>
          <p:nvPr/>
        </p:nvSpPr>
        <p:spPr>
          <a:xfrm>
            <a:off x="8470900" y="3633470"/>
            <a:ext cx="2621915" cy="1025525"/>
          </a:xfrm>
          <a:prstGeom prst="roundRect">
            <a:avLst/>
          </a:prstGeom>
          <a:solidFill>
            <a:srgbClr val="00AEBC"/>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微软雅黑 Light" panose="020B0502040204020203" pitchFamily="34" charset="-122"/>
                <a:ea typeface="微软雅黑 Light" panose="020B0502040204020203" pitchFamily="34" charset="-122"/>
                <a:sym typeface="+mn-ea"/>
              </a:rPr>
              <a:t>好友关系、家庭成员关系、工作单位信息</a:t>
            </a:r>
            <a:r>
              <a:rPr lang="zh-CN" altLang="en-US">
                <a:latin typeface="微软雅黑 Light" panose="020B0502040204020203" pitchFamily="34" charset="-122"/>
                <a:ea typeface="微软雅黑 Light" panose="020B0502040204020203" pitchFamily="34" charset="-122"/>
                <a:sym typeface="+mn-ea"/>
              </a:rPr>
              <a:t>等</a:t>
            </a:r>
            <a:endParaRPr lang="zh-CN" altLang="en-US">
              <a:latin typeface="微软雅黑 Light" panose="020B0502040204020203" pitchFamily="34" charset="-122"/>
              <a:ea typeface="微软雅黑 Light" panose="020B0502040204020203" pitchFamily="34" charset="-122"/>
              <a:sym typeface="+mn-ea"/>
            </a:endParaRPr>
          </a:p>
        </p:txBody>
      </p:sp>
      <p:cxnSp>
        <p:nvCxnSpPr>
          <p:cNvPr id="60" name="Elbow Connector 85"/>
          <p:cNvCxnSpPr/>
          <p:nvPr/>
        </p:nvCxnSpPr>
        <p:spPr>
          <a:xfrm rot="10800000">
            <a:off x="7332980" y="5460365"/>
            <a:ext cx="776605" cy="196215"/>
          </a:xfrm>
          <a:prstGeom prst="bentConnector3">
            <a:avLst>
              <a:gd name="adj1" fmla="val 49959"/>
            </a:avLst>
          </a:prstGeom>
          <a:ln>
            <a:solidFill>
              <a:schemeClr val="bg1"/>
            </a:solidFill>
            <a:prstDash val="sysDash"/>
            <a:headEnd type="none"/>
            <a:tailEnd type="triangle"/>
          </a:ln>
        </p:spPr>
        <p:style>
          <a:lnRef idx="1">
            <a:schemeClr val="dk1"/>
          </a:lnRef>
          <a:fillRef idx="0">
            <a:schemeClr val="dk1"/>
          </a:fillRef>
          <a:effectRef idx="0">
            <a:schemeClr val="dk1"/>
          </a:effectRef>
          <a:fontRef idx="minor">
            <a:schemeClr val="tx1"/>
          </a:fontRef>
        </p:style>
      </p:cxnSp>
      <p:cxnSp>
        <p:nvCxnSpPr>
          <p:cNvPr id="62" name="Elbow Connector 85"/>
          <p:cNvCxnSpPr/>
          <p:nvPr/>
        </p:nvCxnSpPr>
        <p:spPr>
          <a:xfrm>
            <a:off x="7260590" y="2403475"/>
            <a:ext cx="735965" cy="414020"/>
          </a:xfrm>
          <a:prstGeom prst="bentConnector3">
            <a:avLst>
              <a:gd name="adj1" fmla="val 50043"/>
            </a:avLst>
          </a:prstGeom>
          <a:ln>
            <a:solidFill>
              <a:schemeClr val="bg1"/>
            </a:solidFill>
            <a:prstDash val="sysDash"/>
            <a:headEnd type="none"/>
            <a:tailEnd type="triangle"/>
          </a:ln>
        </p:spPr>
        <p:style>
          <a:lnRef idx="1">
            <a:schemeClr val="dk1"/>
          </a:lnRef>
          <a:fillRef idx="0">
            <a:schemeClr val="dk1"/>
          </a:fillRef>
          <a:effectRef idx="0">
            <a:schemeClr val="dk1"/>
          </a:effectRef>
          <a:fontRef idx="minor">
            <a:schemeClr val="tx1"/>
          </a:fontRef>
        </p:style>
      </p:cxnSp>
      <p:sp>
        <p:nvSpPr>
          <p:cNvPr id="64" name="圆角矩形 63"/>
          <p:cNvSpPr/>
          <p:nvPr/>
        </p:nvSpPr>
        <p:spPr>
          <a:xfrm>
            <a:off x="8019415" y="2250440"/>
            <a:ext cx="3497580" cy="1141730"/>
          </a:xfrm>
          <a:prstGeom prst="roundRect">
            <a:avLst/>
          </a:prstGeom>
          <a:solidFill>
            <a:srgbClr val="2C798C"/>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微软雅黑 Light" panose="020B0502040204020203" pitchFamily="34" charset="-122"/>
                <a:ea typeface="微软雅黑 Light" panose="020B0502040204020203" pitchFamily="34" charset="-122"/>
                <a:sym typeface="+mn-ea"/>
              </a:rPr>
              <a:t>上网时间、上网地点、输入记录、聊天交友、网站访问行为、网络游戏行为等</a:t>
            </a:r>
            <a:r>
              <a:rPr lang="zh-CN" altLang="en-US">
                <a:latin typeface="微软雅黑 Light" panose="020B0502040204020203" pitchFamily="34" charset="-122"/>
                <a:ea typeface="微软雅黑 Light" panose="020B0502040204020203" pitchFamily="34" charset="-122"/>
                <a:sym typeface="+mn-ea"/>
              </a:rPr>
              <a:t>个人信息</a:t>
            </a:r>
            <a:endParaRPr lang="zh-CN" altLang="en-US">
              <a:latin typeface="微软雅黑 Light" panose="020B0502040204020203" pitchFamily="34" charset="-122"/>
              <a:ea typeface="微软雅黑 Light" panose="020B0502040204020203" pitchFamily="34" charset="-122"/>
              <a:sym typeface="+mn-ea"/>
            </a:endParaRPr>
          </a:p>
        </p:txBody>
      </p:sp>
      <p:sp>
        <p:nvSpPr>
          <p:cNvPr id="65" name="圆角矩形 64"/>
          <p:cNvSpPr/>
          <p:nvPr/>
        </p:nvSpPr>
        <p:spPr>
          <a:xfrm>
            <a:off x="8101965" y="5043805"/>
            <a:ext cx="3220720" cy="1184910"/>
          </a:xfrm>
          <a:prstGeom prst="roundRect">
            <a:avLst/>
          </a:prstGeom>
          <a:solidFill>
            <a:srgbClr val="2C798C"/>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微软雅黑 Light" panose="020B0502040204020203" pitchFamily="34" charset="-122"/>
                <a:ea typeface="微软雅黑 Light" panose="020B0502040204020203" pitchFamily="34" charset="-122"/>
                <a:sym typeface="+mn-ea"/>
              </a:rPr>
              <a:t>通讯录信息、通话记录、短信记录、</a:t>
            </a:r>
            <a:r>
              <a:rPr lang="en-US" altLang="zh-CN">
                <a:latin typeface="微软雅黑 Light" panose="020B0502040204020203" pitchFamily="34" charset="-122"/>
                <a:ea typeface="微软雅黑 Light" panose="020B0502040204020203" pitchFamily="34" charset="-122"/>
                <a:sym typeface="+mn-ea"/>
              </a:rPr>
              <a:t>IM</a:t>
            </a:r>
            <a:r>
              <a:rPr lang="zh-CN" altLang="en-US">
                <a:latin typeface="微软雅黑 Light" panose="020B0502040204020203" pitchFamily="34" charset="-122"/>
                <a:ea typeface="微软雅黑 Light" panose="020B0502040204020203" pitchFamily="34" charset="-122"/>
                <a:sym typeface="+mn-ea"/>
              </a:rPr>
              <a:t>应用软件聊天记录、个人视频、照片</a:t>
            </a:r>
            <a:r>
              <a:rPr lang="zh-CN" altLang="en-US">
                <a:latin typeface="微软雅黑 Light" panose="020B0502040204020203" pitchFamily="34" charset="-122"/>
                <a:ea typeface="微软雅黑 Light" panose="020B0502040204020203" pitchFamily="34" charset="-122"/>
                <a:sym typeface="+mn-ea"/>
              </a:rPr>
              <a:t>等</a:t>
            </a:r>
            <a:endParaRPr lang="zh-CN" altLang="en-US">
              <a:latin typeface="微软雅黑 Light" panose="020B0502040204020203" pitchFamily="34" charset="-122"/>
              <a:ea typeface="微软雅黑 Light" panose="020B0502040204020203" pitchFamily="34" charset="-122"/>
              <a:sym typeface="+mn-ea"/>
            </a:endParaRPr>
          </a:p>
        </p:txBody>
      </p:sp>
      <p:cxnSp>
        <p:nvCxnSpPr>
          <p:cNvPr id="66" name="Elbow Connector 85"/>
          <p:cNvCxnSpPr/>
          <p:nvPr/>
        </p:nvCxnSpPr>
        <p:spPr>
          <a:xfrm flipV="1">
            <a:off x="3604895" y="5490210"/>
            <a:ext cx="801370" cy="252730"/>
          </a:xfrm>
          <a:prstGeom prst="bentConnector3">
            <a:avLst>
              <a:gd name="adj1" fmla="val 50079"/>
            </a:avLst>
          </a:prstGeom>
          <a:ln>
            <a:solidFill>
              <a:schemeClr val="bg1"/>
            </a:solidFill>
            <a:prstDash val="sysDash"/>
            <a:headEnd type="none"/>
            <a:tailEnd type="triangle"/>
          </a:ln>
        </p:spPr>
        <p:style>
          <a:lnRef idx="1">
            <a:schemeClr val="dk1"/>
          </a:lnRef>
          <a:fillRef idx="0">
            <a:schemeClr val="dk1"/>
          </a:fillRef>
          <a:effectRef idx="0">
            <a:schemeClr val="dk1"/>
          </a:effectRef>
          <a:fontRef idx="minor">
            <a:schemeClr val="tx1"/>
          </a:fontRef>
        </p:style>
      </p:cxnSp>
      <p:sp>
        <p:nvSpPr>
          <p:cNvPr id="104" name="矩形 103"/>
          <p:cNvSpPr/>
          <p:nvPr/>
        </p:nvSpPr>
        <p:spPr>
          <a:xfrm>
            <a:off x="3846830" y="424628"/>
            <a:ext cx="4272280" cy="798830"/>
          </a:xfrm>
          <a:prstGeom prst="rect">
            <a:avLst/>
          </a:prstGeom>
        </p:spPr>
        <p:txBody>
          <a:bodyPr wrap="none">
            <a:spAutoFit/>
          </a:bodyPr>
          <a:lstStyle/>
          <a:p>
            <a:pPr algn="ctr"/>
            <a:r>
              <a:rPr lang="zh-CN" altLang="en-US" sz="4600" dirty="0">
                <a:solidFill>
                  <a:schemeClr val="bg1"/>
                </a:solidFill>
                <a:latin typeface="微软雅黑 Light" panose="020B0502040204020203" pitchFamily="34" charset="-122"/>
                <a:ea typeface="微软雅黑 Light" panose="020B0502040204020203" pitchFamily="34" charset="-122"/>
              </a:rPr>
              <a:t>什么</a:t>
            </a:r>
            <a:r>
              <a:rPr lang="zh-CN" altLang="en-US" sz="4600" dirty="0">
                <a:solidFill>
                  <a:schemeClr val="bg1"/>
                </a:solidFill>
                <a:latin typeface="微软雅黑 Light" panose="020B0502040204020203" pitchFamily="34" charset="-122"/>
                <a:ea typeface="微软雅黑 Light" panose="020B0502040204020203" pitchFamily="34" charset="-122"/>
              </a:rPr>
              <a:t>是个人信息</a:t>
            </a:r>
            <a:endParaRPr lang="zh-CN" altLang="en-US" sz="4600" dirty="0">
              <a:solidFill>
                <a:schemeClr val="bg1"/>
              </a:solidFill>
              <a:latin typeface="微软雅黑 Light" panose="020B0502040204020203" pitchFamily="34" charset="-122"/>
              <a:ea typeface="微软雅黑 Light" panose="020B0502040204020203" pitchFamily="34" charset="-122"/>
            </a:endParaRPr>
          </a:p>
        </p:txBody>
      </p:sp>
      <p:grpSp>
        <p:nvGrpSpPr>
          <p:cNvPr id="105" name="组合 104"/>
          <p:cNvGrpSpPr/>
          <p:nvPr/>
        </p:nvGrpSpPr>
        <p:grpSpPr>
          <a:xfrm>
            <a:off x="2122170" y="137160"/>
            <a:ext cx="1118870" cy="1258570"/>
            <a:chOff x="4582" y="1056"/>
            <a:chExt cx="1762" cy="1982"/>
          </a:xfrm>
        </p:grpSpPr>
        <p:sp>
          <p:nvSpPr>
            <p:cNvPr id="106" name="Freeform 16"/>
            <p:cNvSpPr/>
            <p:nvPr/>
          </p:nvSpPr>
          <p:spPr bwMode="auto">
            <a:xfrm rot="10800000" flipV="1">
              <a:off x="4582" y="1056"/>
              <a:ext cx="1762" cy="1983"/>
            </a:xfrm>
            <a:custGeom>
              <a:avLst/>
              <a:gdLst>
                <a:gd name="T0" fmla="*/ 0 w 266"/>
                <a:gd name="T1" fmla="*/ 90 h 300"/>
                <a:gd name="T2" fmla="*/ 0 w 266"/>
                <a:gd name="T3" fmla="*/ 209 h 300"/>
                <a:gd name="T4" fmla="*/ 15 w 266"/>
                <a:gd name="T5" fmla="*/ 235 h 300"/>
                <a:gd name="T6" fmla="*/ 118 w 266"/>
                <a:gd name="T7" fmla="*/ 295 h 300"/>
                <a:gd name="T8" fmla="*/ 148 w 266"/>
                <a:gd name="T9" fmla="*/ 295 h 300"/>
                <a:gd name="T10" fmla="*/ 251 w 266"/>
                <a:gd name="T11" fmla="*/ 235 h 300"/>
                <a:gd name="T12" fmla="*/ 266 w 266"/>
                <a:gd name="T13" fmla="*/ 209 h 300"/>
                <a:gd name="T14" fmla="*/ 266 w 266"/>
                <a:gd name="T15" fmla="*/ 90 h 300"/>
                <a:gd name="T16" fmla="*/ 251 w 266"/>
                <a:gd name="T17" fmla="*/ 65 h 300"/>
                <a:gd name="T18" fmla="*/ 148 w 266"/>
                <a:gd name="T19" fmla="*/ 5 h 300"/>
                <a:gd name="T20" fmla="*/ 118 w 266"/>
                <a:gd name="T21" fmla="*/ 5 h 300"/>
                <a:gd name="T22" fmla="*/ 15 w 266"/>
                <a:gd name="T23" fmla="*/ 65 h 300"/>
                <a:gd name="T24" fmla="*/ 0 w 266"/>
                <a:gd name="T25" fmla="*/ 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6" h="300">
                  <a:moveTo>
                    <a:pt x="0" y="90"/>
                  </a:moveTo>
                  <a:cubicBezTo>
                    <a:pt x="0" y="209"/>
                    <a:pt x="0" y="209"/>
                    <a:pt x="0" y="209"/>
                  </a:cubicBezTo>
                  <a:cubicBezTo>
                    <a:pt x="0" y="220"/>
                    <a:pt x="6" y="230"/>
                    <a:pt x="15" y="235"/>
                  </a:cubicBezTo>
                  <a:cubicBezTo>
                    <a:pt x="118" y="295"/>
                    <a:pt x="118" y="295"/>
                    <a:pt x="118" y="295"/>
                  </a:cubicBezTo>
                  <a:cubicBezTo>
                    <a:pt x="127" y="300"/>
                    <a:pt x="138" y="300"/>
                    <a:pt x="148" y="295"/>
                  </a:cubicBezTo>
                  <a:cubicBezTo>
                    <a:pt x="251" y="235"/>
                    <a:pt x="251" y="235"/>
                    <a:pt x="251" y="235"/>
                  </a:cubicBezTo>
                  <a:cubicBezTo>
                    <a:pt x="260" y="230"/>
                    <a:pt x="266" y="220"/>
                    <a:pt x="266" y="209"/>
                  </a:cubicBezTo>
                  <a:cubicBezTo>
                    <a:pt x="266" y="90"/>
                    <a:pt x="266" y="90"/>
                    <a:pt x="266" y="90"/>
                  </a:cubicBezTo>
                  <a:cubicBezTo>
                    <a:pt x="266" y="80"/>
                    <a:pt x="260" y="70"/>
                    <a:pt x="251" y="65"/>
                  </a:cubicBezTo>
                  <a:cubicBezTo>
                    <a:pt x="148" y="5"/>
                    <a:pt x="148" y="5"/>
                    <a:pt x="148" y="5"/>
                  </a:cubicBezTo>
                  <a:cubicBezTo>
                    <a:pt x="138" y="0"/>
                    <a:pt x="127" y="0"/>
                    <a:pt x="118" y="5"/>
                  </a:cubicBezTo>
                  <a:cubicBezTo>
                    <a:pt x="15" y="65"/>
                    <a:pt x="15" y="65"/>
                    <a:pt x="15" y="65"/>
                  </a:cubicBezTo>
                  <a:cubicBezTo>
                    <a:pt x="6" y="70"/>
                    <a:pt x="0" y="80"/>
                    <a:pt x="0" y="90"/>
                  </a:cubicBezTo>
                </a:path>
              </a:pathLst>
            </a:custGeom>
            <a:gradFill flip="none" rotWithShape="1">
              <a:gsLst>
                <a:gs pos="9000">
                  <a:srgbClr val="00A8FF">
                    <a:shade val="30000"/>
                    <a:satMod val="115000"/>
                  </a:srgbClr>
                </a:gs>
                <a:gs pos="100000">
                  <a:srgbClr val="00E6D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chemeClr val="lt1"/>
                </a:solidFill>
                <a:latin typeface="微软雅黑 Light" panose="020B0502040204020203" pitchFamily="34" charset="-122"/>
                <a:ea typeface="微软雅黑 Light" panose="020B0502040204020203" pitchFamily="34" charset="-122"/>
              </a:endParaRPr>
            </a:p>
          </p:txBody>
        </p:sp>
        <p:grpSp>
          <p:nvGrpSpPr>
            <p:cNvPr id="107" name="Group 758"/>
            <p:cNvGrpSpPr/>
            <p:nvPr/>
          </p:nvGrpSpPr>
          <p:grpSpPr>
            <a:xfrm>
              <a:off x="5129" y="1660"/>
              <a:ext cx="666" cy="658"/>
              <a:chOff x="819150" y="-1422400"/>
              <a:chExt cx="766763" cy="757237"/>
            </a:xfrm>
            <a:solidFill>
              <a:schemeClr val="bg1"/>
            </a:solidFill>
          </p:grpSpPr>
          <p:sp>
            <p:nvSpPr>
              <p:cNvPr id="108" name="Freeform 590"/>
              <p:cNvSpPr>
                <a:spLocks noEditPoints="1"/>
              </p:cNvSpPr>
              <p:nvPr/>
            </p:nvSpPr>
            <p:spPr bwMode="auto">
              <a:xfrm>
                <a:off x="1168400" y="-1077913"/>
                <a:ext cx="417513" cy="412750"/>
              </a:xfrm>
              <a:custGeom>
                <a:avLst/>
                <a:gdLst>
                  <a:gd name="T0" fmla="*/ 639 w 1839"/>
                  <a:gd name="T1" fmla="*/ 284 h 1819"/>
                  <a:gd name="T2" fmla="*/ 497 w 1839"/>
                  <a:gd name="T3" fmla="*/ 345 h 1819"/>
                  <a:gd name="T4" fmla="*/ 378 w 1839"/>
                  <a:gd name="T5" fmla="*/ 451 h 1819"/>
                  <a:gd name="T6" fmla="*/ 301 w 1839"/>
                  <a:gd name="T7" fmla="*/ 585 h 1819"/>
                  <a:gd name="T8" fmla="*/ 270 w 1839"/>
                  <a:gd name="T9" fmla="*/ 732 h 1819"/>
                  <a:gd name="T10" fmla="*/ 286 w 1839"/>
                  <a:gd name="T11" fmla="*/ 881 h 1819"/>
                  <a:gd name="T12" fmla="*/ 347 w 1839"/>
                  <a:gd name="T13" fmla="*/ 1022 h 1819"/>
                  <a:gd name="T14" fmla="*/ 455 w 1839"/>
                  <a:gd name="T15" fmla="*/ 1140 h 1819"/>
                  <a:gd name="T16" fmla="*/ 591 w 1839"/>
                  <a:gd name="T17" fmla="*/ 1216 h 1819"/>
                  <a:gd name="T18" fmla="*/ 740 w 1839"/>
                  <a:gd name="T19" fmla="*/ 1246 h 1819"/>
                  <a:gd name="T20" fmla="*/ 891 w 1839"/>
                  <a:gd name="T21" fmla="*/ 1231 h 1819"/>
                  <a:gd name="T22" fmla="*/ 1033 w 1839"/>
                  <a:gd name="T23" fmla="*/ 1170 h 1819"/>
                  <a:gd name="T24" fmla="*/ 1152 w 1839"/>
                  <a:gd name="T25" fmla="*/ 1064 h 1819"/>
                  <a:gd name="T26" fmla="*/ 1229 w 1839"/>
                  <a:gd name="T27" fmla="*/ 930 h 1819"/>
                  <a:gd name="T28" fmla="*/ 1260 w 1839"/>
                  <a:gd name="T29" fmla="*/ 782 h 1819"/>
                  <a:gd name="T30" fmla="*/ 1244 w 1839"/>
                  <a:gd name="T31" fmla="*/ 633 h 1819"/>
                  <a:gd name="T32" fmla="*/ 1183 w 1839"/>
                  <a:gd name="T33" fmla="*/ 493 h 1819"/>
                  <a:gd name="T34" fmla="*/ 1076 w 1839"/>
                  <a:gd name="T35" fmla="*/ 375 h 1819"/>
                  <a:gd name="T36" fmla="*/ 939 w 1839"/>
                  <a:gd name="T37" fmla="*/ 299 h 1819"/>
                  <a:gd name="T38" fmla="*/ 790 w 1839"/>
                  <a:gd name="T39" fmla="*/ 268 h 1819"/>
                  <a:gd name="T40" fmla="*/ 858 w 1839"/>
                  <a:gd name="T41" fmla="*/ 6 h 1819"/>
                  <a:gd name="T42" fmla="*/ 1038 w 1839"/>
                  <a:gd name="T43" fmla="*/ 49 h 1819"/>
                  <a:gd name="T44" fmla="*/ 1207 w 1839"/>
                  <a:gd name="T45" fmla="*/ 138 h 1819"/>
                  <a:gd name="T46" fmla="*/ 1350 w 1839"/>
                  <a:gd name="T47" fmla="*/ 268 h 1819"/>
                  <a:gd name="T48" fmla="*/ 1454 w 1839"/>
                  <a:gd name="T49" fmla="*/ 425 h 1819"/>
                  <a:gd name="T50" fmla="*/ 1513 w 1839"/>
                  <a:gd name="T51" fmla="*/ 598 h 1819"/>
                  <a:gd name="T52" fmla="*/ 1530 w 1839"/>
                  <a:gd name="T53" fmla="*/ 778 h 1819"/>
                  <a:gd name="T54" fmla="*/ 1502 w 1839"/>
                  <a:gd name="T55" fmla="*/ 956 h 1819"/>
                  <a:gd name="T56" fmla="*/ 1760 w 1839"/>
                  <a:gd name="T57" fmla="*/ 1368 h 1819"/>
                  <a:gd name="T58" fmla="*/ 1818 w 1839"/>
                  <a:gd name="T59" fmla="*/ 1454 h 1819"/>
                  <a:gd name="T60" fmla="*/ 1839 w 1839"/>
                  <a:gd name="T61" fmla="*/ 1555 h 1819"/>
                  <a:gd name="T62" fmla="*/ 1818 w 1839"/>
                  <a:gd name="T63" fmla="*/ 1656 h 1819"/>
                  <a:gd name="T64" fmla="*/ 1760 w 1839"/>
                  <a:gd name="T65" fmla="*/ 1743 h 1819"/>
                  <a:gd name="T66" fmla="*/ 1663 w 1839"/>
                  <a:gd name="T67" fmla="*/ 1804 h 1819"/>
                  <a:gd name="T68" fmla="*/ 1553 w 1839"/>
                  <a:gd name="T69" fmla="*/ 1819 h 1819"/>
                  <a:gd name="T70" fmla="*/ 1445 w 1839"/>
                  <a:gd name="T71" fmla="*/ 1788 h 1819"/>
                  <a:gd name="T72" fmla="*/ 1082 w 1839"/>
                  <a:gd name="T73" fmla="*/ 1446 h 1819"/>
                  <a:gd name="T74" fmla="*/ 907 w 1839"/>
                  <a:gd name="T75" fmla="*/ 1501 h 1819"/>
                  <a:gd name="T76" fmla="*/ 725 w 1839"/>
                  <a:gd name="T77" fmla="*/ 1513 h 1819"/>
                  <a:gd name="T78" fmla="*/ 545 w 1839"/>
                  <a:gd name="T79" fmla="*/ 1482 h 1819"/>
                  <a:gd name="T80" fmla="*/ 375 w 1839"/>
                  <a:gd name="T81" fmla="*/ 1409 h 1819"/>
                  <a:gd name="T82" fmla="*/ 224 w 1839"/>
                  <a:gd name="T83" fmla="*/ 1293 h 1819"/>
                  <a:gd name="T84" fmla="*/ 105 w 1839"/>
                  <a:gd name="T85" fmla="*/ 1141 h 1819"/>
                  <a:gd name="T86" fmla="*/ 30 w 1839"/>
                  <a:gd name="T87" fmla="*/ 970 h 1819"/>
                  <a:gd name="T88" fmla="*/ 0 w 1839"/>
                  <a:gd name="T89" fmla="*/ 787 h 1819"/>
                  <a:gd name="T90" fmla="*/ 15 w 1839"/>
                  <a:gd name="T91" fmla="*/ 604 h 1819"/>
                  <a:gd name="T92" fmla="*/ 74 w 1839"/>
                  <a:gd name="T93" fmla="*/ 429 h 1819"/>
                  <a:gd name="T94" fmla="*/ 179 w 1839"/>
                  <a:gd name="T95" fmla="*/ 270 h 1819"/>
                  <a:gd name="T96" fmla="*/ 323 w 1839"/>
                  <a:gd name="T97" fmla="*/ 138 h 1819"/>
                  <a:gd name="T98" fmla="*/ 491 w 1839"/>
                  <a:gd name="T99" fmla="*/ 49 h 1819"/>
                  <a:gd name="T100" fmla="*/ 672 w 1839"/>
                  <a:gd name="T101" fmla="*/ 6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39" h="1819">
                    <a:moveTo>
                      <a:pt x="740" y="268"/>
                    </a:moveTo>
                    <a:lnTo>
                      <a:pt x="689" y="273"/>
                    </a:lnTo>
                    <a:lnTo>
                      <a:pt x="639" y="284"/>
                    </a:lnTo>
                    <a:lnTo>
                      <a:pt x="591" y="299"/>
                    </a:lnTo>
                    <a:lnTo>
                      <a:pt x="544" y="319"/>
                    </a:lnTo>
                    <a:lnTo>
                      <a:pt x="497" y="345"/>
                    </a:lnTo>
                    <a:lnTo>
                      <a:pt x="455" y="375"/>
                    </a:lnTo>
                    <a:lnTo>
                      <a:pt x="415" y="410"/>
                    </a:lnTo>
                    <a:lnTo>
                      <a:pt x="378" y="451"/>
                    </a:lnTo>
                    <a:lnTo>
                      <a:pt x="347" y="493"/>
                    </a:lnTo>
                    <a:lnTo>
                      <a:pt x="322" y="538"/>
                    </a:lnTo>
                    <a:lnTo>
                      <a:pt x="301" y="585"/>
                    </a:lnTo>
                    <a:lnTo>
                      <a:pt x="286" y="633"/>
                    </a:lnTo>
                    <a:lnTo>
                      <a:pt x="276" y="682"/>
                    </a:lnTo>
                    <a:lnTo>
                      <a:pt x="270" y="732"/>
                    </a:lnTo>
                    <a:lnTo>
                      <a:pt x="270" y="782"/>
                    </a:lnTo>
                    <a:lnTo>
                      <a:pt x="276" y="832"/>
                    </a:lnTo>
                    <a:lnTo>
                      <a:pt x="286" y="881"/>
                    </a:lnTo>
                    <a:lnTo>
                      <a:pt x="301" y="930"/>
                    </a:lnTo>
                    <a:lnTo>
                      <a:pt x="322" y="977"/>
                    </a:lnTo>
                    <a:lnTo>
                      <a:pt x="347" y="1022"/>
                    </a:lnTo>
                    <a:lnTo>
                      <a:pt x="378" y="1064"/>
                    </a:lnTo>
                    <a:lnTo>
                      <a:pt x="415" y="1104"/>
                    </a:lnTo>
                    <a:lnTo>
                      <a:pt x="455" y="1140"/>
                    </a:lnTo>
                    <a:lnTo>
                      <a:pt x="497" y="1170"/>
                    </a:lnTo>
                    <a:lnTo>
                      <a:pt x="544" y="1195"/>
                    </a:lnTo>
                    <a:lnTo>
                      <a:pt x="591" y="1216"/>
                    </a:lnTo>
                    <a:lnTo>
                      <a:pt x="639" y="1231"/>
                    </a:lnTo>
                    <a:lnTo>
                      <a:pt x="689" y="1241"/>
                    </a:lnTo>
                    <a:lnTo>
                      <a:pt x="740" y="1246"/>
                    </a:lnTo>
                    <a:lnTo>
                      <a:pt x="790" y="1246"/>
                    </a:lnTo>
                    <a:lnTo>
                      <a:pt x="841" y="1241"/>
                    </a:lnTo>
                    <a:lnTo>
                      <a:pt x="891" y="1231"/>
                    </a:lnTo>
                    <a:lnTo>
                      <a:pt x="939" y="1216"/>
                    </a:lnTo>
                    <a:lnTo>
                      <a:pt x="986" y="1195"/>
                    </a:lnTo>
                    <a:lnTo>
                      <a:pt x="1033" y="1170"/>
                    </a:lnTo>
                    <a:lnTo>
                      <a:pt x="1076" y="1140"/>
                    </a:lnTo>
                    <a:lnTo>
                      <a:pt x="1115" y="1104"/>
                    </a:lnTo>
                    <a:lnTo>
                      <a:pt x="1152" y="1064"/>
                    </a:lnTo>
                    <a:lnTo>
                      <a:pt x="1183" y="1022"/>
                    </a:lnTo>
                    <a:lnTo>
                      <a:pt x="1208" y="977"/>
                    </a:lnTo>
                    <a:lnTo>
                      <a:pt x="1229" y="930"/>
                    </a:lnTo>
                    <a:lnTo>
                      <a:pt x="1244" y="881"/>
                    </a:lnTo>
                    <a:lnTo>
                      <a:pt x="1254" y="832"/>
                    </a:lnTo>
                    <a:lnTo>
                      <a:pt x="1260" y="782"/>
                    </a:lnTo>
                    <a:lnTo>
                      <a:pt x="1260" y="732"/>
                    </a:lnTo>
                    <a:lnTo>
                      <a:pt x="1254" y="682"/>
                    </a:lnTo>
                    <a:lnTo>
                      <a:pt x="1244" y="633"/>
                    </a:lnTo>
                    <a:lnTo>
                      <a:pt x="1229" y="585"/>
                    </a:lnTo>
                    <a:lnTo>
                      <a:pt x="1208" y="538"/>
                    </a:lnTo>
                    <a:lnTo>
                      <a:pt x="1183" y="493"/>
                    </a:lnTo>
                    <a:lnTo>
                      <a:pt x="1152" y="451"/>
                    </a:lnTo>
                    <a:lnTo>
                      <a:pt x="1115" y="410"/>
                    </a:lnTo>
                    <a:lnTo>
                      <a:pt x="1076" y="375"/>
                    </a:lnTo>
                    <a:lnTo>
                      <a:pt x="1033" y="345"/>
                    </a:lnTo>
                    <a:lnTo>
                      <a:pt x="986" y="319"/>
                    </a:lnTo>
                    <a:lnTo>
                      <a:pt x="939" y="299"/>
                    </a:lnTo>
                    <a:lnTo>
                      <a:pt x="891" y="284"/>
                    </a:lnTo>
                    <a:lnTo>
                      <a:pt x="841" y="273"/>
                    </a:lnTo>
                    <a:lnTo>
                      <a:pt x="790" y="268"/>
                    </a:lnTo>
                    <a:lnTo>
                      <a:pt x="740" y="268"/>
                    </a:lnTo>
                    <a:close/>
                    <a:moveTo>
                      <a:pt x="796" y="0"/>
                    </a:moveTo>
                    <a:lnTo>
                      <a:pt x="858" y="6"/>
                    </a:lnTo>
                    <a:lnTo>
                      <a:pt x="919" y="16"/>
                    </a:lnTo>
                    <a:lnTo>
                      <a:pt x="980" y="30"/>
                    </a:lnTo>
                    <a:lnTo>
                      <a:pt x="1038" y="49"/>
                    </a:lnTo>
                    <a:lnTo>
                      <a:pt x="1097" y="74"/>
                    </a:lnTo>
                    <a:lnTo>
                      <a:pt x="1153" y="104"/>
                    </a:lnTo>
                    <a:lnTo>
                      <a:pt x="1207" y="138"/>
                    </a:lnTo>
                    <a:lnTo>
                      <a:pt x="1257" y="177"/>
                    </a:lnTo>
                    <a:lnTo>
                      <a:pt x="1306" y="221"/>
                    </a:lnTo>
                    <a:lnTo>
                      <a:pt x="1350" y="268"/>
                    </a:lnTo>
                    <a:lnTo>
                      <a:pt x="1390" y="319"/>
                    </a:lnTo>
                    <a:lnTo>
                      <a:pt x="1424" y="371"/>
                    </a:lnTo>
                    <a:lnTo>
                      <a:pt x="1454" y="425"/>
                    </a:lnTo>
                    <a:lnTo>
                      <a:pt x="1478" y="481"/>
                    </a:lnTo>
                    <a:lnTo>
                      <a:pt x="1498" y="539"/>
                    </a:lnTo>
                    <a:lnTo>
                      <a:pt x="1513" y="598"/>
                    </a:lnTo>
                    <a:lnTo>
                      <a:pt x="1523" y="658"/>
                    </a:lnTo>
                    <a:lnTo>
                      <a:pt x="1528" y="718"/>
                    </a:lnTo>
                    <a:lnTo>
                      <a:pt x="1530" y="778"/>
                    </a:lnTo>
                    <a:lnTo>
                      <a:pt x="1525" y="838"/>
                    </a:lnTo>
                    <a:lnTo>
                      <a:pt x="1516" y="898"/>
                    </a:lnTo>
                    <a:lnTo>
                      <a:pt x="1502" y="956"/>
                    </a:lnTo>
                    <a:lnTo>
                      <a:pt x="1483" y="1014"/>
                    </a:lnTo>
                    <a:lnTo>
                      <a:pt x="1460" y="1071"/>
                    </a:lnTo>
                    <a:lnTo>
                      <a:pt x="1760" y="1368"/>
                    </a:lnTo>
                    <a:lnTo>
                      <a:pt x="1784" y="1394"/>
                    </a:lnTo>
                    <a:lnTo>
                      <a:pt x="1803" y="1423"/>
                    </a:lnTo>
                    <a:lnTo>
                      <a:pt x="1818" y="1454"/>
                    </a:lnTo>
                    <a:lnTo>
                      <a:pt x="1830" y="1486"/>
                    </a:lnTo>
                    <a:lnTo>
                      <a:pt x="1837" y="1520"/>
                    </a:lnTo>
                    <a:lnTo>
                      <a:pt x="1839" y="1555"/>
                    </a:lnTo>
                    <a:lnTo>
                      <a:pt x="1837" y="1590"/>
                    </a:lnTo>
                    <a:lnTo>
                      <a:pt x="1830" y="1624"/>
                    </a:lnTo>
                    <a:lnTo>
                      <a:pt x="1818" y="1656"/>
                    </a:lnTo>
                    <a:lnTo>
                      <a:pt x="1803" y="1687"/>
                    </a:lnTo>
                    <a:lnTo>
                      <a:pt x="1784" y="1716"/>
                    </a:lnTo>
                    <a:lnTo>
                      <a:pt x="1760" y="1743"/>
                    </a:lnTo>
                    <a:lnTo>
                      <a:pt x="1730" y="1768"/>
                    </a:lnTo>
                    <a:lnTo>
                      <a:pt x="1698" y="1788"/>
                    </a:lnTo>
                    <a:lnTo>
                      <a:pt x="1663" y="1804"/>
                    </a:lnTo>
                    <a:lnTo>
                      <a:pt x="1626" y="1815"/>
                    </a:lnTo>
                    <a:lnTo>
                      <a:pt x="1590" y="1819"/>
                    </a:lnTo>
                    <a:lnTo>
                      <a:pt x="1553" y="1819"/>
                    </a:lnTo>
                    <a:lnTo>
                      <a:pt x="1515" y="1815"/>
                    </a:lnTo>
                    <a:lnTo>
                      <a:pt x="1479" y="1804"/>
                    </a:lnTo>
                    <a:lnTo>
                      <a:pt x="1445" y="1788"/>
                    </a:lnTo>
                    <a:lnTo>
                      <a:pt x="1412" y="1768"/>
                    </a:lnTo>
                    <a:lnTo>
                      <a:pt x="1382" y="1743"/>
                    </a:lnTo>
                    <a:lnTo>
                      <a:pt x="1082" y="1446"/>
                    </a:lnTo>
                    <a:lnTo>
                      <a:pt x="1025" y="1469"/>
                    </a:lnTo>
                    <a:lnTo>
                      <a:pt x="967" y="1487"/>
                    </a:lnTo>
                    <a:lnTo>
                      <a:pt x="907" y="1501"/>
                    </a:lnTo>
                    <a:lnTo>
                      <a:pt x="847" y="1509"/>
                    </a:lnTo>
                    <a:lnTo>
                      <a:pt x="786" y="1514"/>
                    </a:lnTo>
                    <a:lnTo>
                      <a:pt x="725" y="1513"/>
                    </a:lnTo>
                    <a:lnTo>
                      <a:pt x="665" y="1508"/>
                    </a:lnTo>
                    <a:lnTo>
                      <a:pt x="604" y="1497"/>
                    </a:lnTo>
                    <a:lnTo>
                      <a:pt x="545" y="1482"/>
                    </a:lnTo>
                    <a:lnTo>
                      <a:pt x="486" y="1462"/>
                    </a:lnTo>
                    <a:lnTo>
                      <a:pt x="430" y="1438"/>
                    </a:lnTo>
                    <a:lnTo>
                      <a:pt x="375" y="1409"/>
                    </a:lnTo>
                    <a:lnTo>
                      <a:pt x="322" y="1375"/>
                    </a:lnTo>
                    <a:lnTo>
                      <a:pt x="271" y="1336"/>
                    </a:lnTo>
                    <a:lnTo>
                      <a:pt x="224" y="1293"/>
                    </a:lnTo>
                    <a:lnTo>
                      <a:pt x="179" y="1244"/>
                    </a:lnTo>
                    <a:lnTo>
                      <a:pt x="139" y="1194"/>
                    </a:lnTo>
                    <a:lnTo>
                      <a:pt x="105" y="1141"/>
                    </a:lnTo>
                    <a:lnTo>
                      <a:pt x="75" y="1085"/>
                    </a:lnTo>
                    <a:lnTo>
                      <a:pt x="50" y="1027"/>
                    </a:lnTo>
                    <a:lnTo>
                      <a:pt x="30" y="970"/>
                    </a:lnTo>
                    <a:lnTo>
                      <a:pt x="15" y="910"/>
                    </a:lnTo>
                    <a:lnTo>
                      <a:pt x="5" y="849"/>
                    </a:lnTo>
                    <a:lnTo>
                      <a:pt x="0" y="787"/>
                    </a:lnTo>
                    <a:lnTo>
                      <a:pt x="0" y="726"/>
                    </a:lnTo>
                    <a:lnTo>
                      <a:pt x="5" y="665"/>
                    </a:lnTo>
                    <a:lnTo>
                      <a:pt x="15" y="604"/>
                    </a:lnTo>
                    <a:lnTo>
                      <a:pt x="30" y="545"/>
                    </a:lnTo>
                    <a:lnTo>
                      <a:pt x="50" y="487"/>
                    </a:lnTo>
                    <a:lnTo>
                      <a:pt x="74" y="429"/>
                    </a:lnTo>
                    <a:lnTo>
                      <a:pt x="104" y="374"/>
                    </a:lnTo>
                    <a:lnTo>
                      <a:pt x="139" y="321"/>
                    </a:lnTo>
                    <a:lnTo>
                      <a:pt x="179" y="270"/>
                    </a:lnTo>
                    <a:lnTo>
                      <a:pt x="223" y="222"/>
                    </a:lnTo>
                    <a:lnTo>
                      <a:pt x="271" y="177"/>
                    </a:lnTo>
                    <a:lnTo>
                      <a:pt x="323" y="138"/>
                    </a:lnTo>
                    <a:lnTo>
                      <a:pt x="377" y="104"/>
                    </a:lnTo>
                    <a:lnTo>
                      <a:pt x="433" y="74"/>
                    </a:lnTo>
                    <a:lnTo>
                      <a:pt x="491" y="49"/>
                    </a:lnTo>
                    <a:lnTo>
                      <a:pt x="550" y="30"/>
                    </a:lnTo>
                    <a:lnTo>
                      <a:pt x="611" y="16"/>
                    </a:lnTo>
                    <a:lnTo>
                      <a:pt x="672" y="6"/>
                    </a:lnTo>
                    <a:lnTo>
                      <a:pt x="734" y="0"/>
                    </a:lnTo>
                    <a:lnTo>
                      <a:pt x="796"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09" name="Freeform 591"/>
              <p:cNvSpPr/>
              <p:nvPr/>
            </p:nvSpPr>
            <p:spPr bwMode="auto">
              <a:xfrm>
                <a:off x="1204913" y="-1346200"/>
                <a:ext cx="374650" cy="474663"/>
              </a:xfrm>
              <a:custGeom>
                <a:avLst/>
                <a:gdLst>
                  <a:gd name="T0" fmla="*/ 503 w 1655"/>
                  <a:gd name="T1" fmla="*/ 30 h 2089"/>
                  <a:gd name="T2" fmla="*/ 679 w 1655"/>
                  <a:gd name="T3" fmla="*/ 255 h 2089"/>
                  <a:gd name="T4" fmla="*/ 922 w 1655"/>
                  <a:gd name="T5" fmla="*/ 543 h 2089"/>
                  <a:gd name="T6" fmla="*/ 1053 w 1655"/>
                  <a:gd name="T7" fmla="*/ 442 h 2089"/>
                  <a:gd name="T8" fmla="*/ 1370 w 1655"/>
                  <a:gd name="T9" fmla="*/ 402 h 2089"/>
                  <a:gd name="T10" fmla="*/ 1470 w 1655"/>
                  <a:gd name="T11" fmla="*/ 566 h 2089"/>
                  <a:gd name="T12" fmla="*/ 1548 w 1655"/>
                  <a:gd name="T13" fmla="*/ 743 h 2089"/>
                  <a:gd name="T14" fmla="*/ 1606 w 1655"/>
                  <a:gd name="T15" fmla="*/ 929 h 2089"/>
                  <a:gd name="T16" fmla="*/ 1643 w 1655"/>
                  <a:gd name="T17" fmla="*/ 1125 h 2089"/>
                  <a:gd name="T18" fmla="*/ 1655 w 1655"/>
                  <a:gd name="T19" fmla="*/ 1326 h 2089"/>
                  <a:gd name="T20" fmla="*/ 1643 w 1655"/>
                  <a:gd name="T21" fmla="*/ 1530 h 2089"/>
                  <a:gd name="T22" fmla="*/ 1605 w 1655"/>
                  <a:gd name="T23" fmla="*/ 1725 h 2089"/>
                  <a:gd name="T24" fmla="*/ 1546 w 1655"/>
                  <a:gd name="T25" fmla="*/ 1913 h 2089"/>
                  <a:gd name="T26" fmla="*/ 1466 w 1655"/>
                  <a:gd name="T27" fmla="*/ 2089 h 2089"/>
                  <a:gd name="T28" fmla="*/ 1480 w 1655"/>
                  <a:gd name="T29" fmla="*/ 1951 h 2089"/>
                  <a:gd name="T30" fmla="*/ 1471 w 1655"/>
                  <a:gd name="T31" fmla="*/ 1814 h 2089"/>
                  <a:gd name="T32" fmla="*/ 1440 w 1655"/>
                  <a:gd name="T33" fmla="*/ 1680 h 2089"/>
                  <a:gd name="T34" fmla="*/ 1389 w 1655"/>
                  <a:gd name="T35" fmla="*/ 1552 h 2089"/>
                  <a:gd name="T36" fmla="*/ 1318 w 1655"/>
                  <a:gd name="T37" fmla="*/ 1433 h 2089"/>
                  <a:gd name="T38" fmla="*/ 1225 w 1655"/>
                  <a:gd name="T39" fmla="*/ 1325 h 2089"/>
                  <a:gd name="T40" fmla="*/ 1120 w 1655"/>
                  <a:gd name="T41" fmla="*/ 1237 h 2089"/>
                  <a:gd name="T42" fmla="*/ 1004 w 1655"/>
                  <a:gd name="T43" fmla="*/ 1166 h 2089"/>
                  <a:gd name="T44" fmla="*/ 878 w 1655"/>
                  <a:gd name="T45" fmla="*/ 1115 h 2089"/>
                  <a:gd name="T46" fmla="*/ 746 w 1655"/>
                  <a:gd name="T47" fmla="*/ 1083 h 2089"/>
                  <a:gd name="T48" fmla="*/ 607 w 1655"/>
                  <a:gd name="T49" fmla="*/ 1072 h 2089"/>
                  <a:gd name="T50" fmla="*/ 456 w 1655"/>
                  <a:gd name="T51" fmla="*/ 1085 h 2089"/>
                  <a:gd name="T52" fmla="*/ 311 w 1655"/>
                  <a:gd name="T53" fmla="*/ 1123 h 2089"/>
                  <a:gd name="T54" fmla="*/ 175 w 1655"/>
                  <a:gd name="T55" fmla="*/ 1186 h 2089"/>
                  <a:gd name="T56" fmla="*/ 648 w 1655"/>
                  <a:gd name="T57" fmla="*/ 815 h 2089"/>
                  <a:gd name="T58" fmla="*/ 824 w 1655"/>
                  <a:gd name="T59" fmla="*/ 757 h 2089"/>
                  <a:gd name="T60" fmla="*/ 549 w 1655"/>
                  <a:gd name="T61" fmla="*/ 408 h 2089"/>
                  <a:gd name="T62" fmla="*/ 370 w 1655"/>
                  <a:gd name="T63" fmla="*/ 368 h 2089"/>
                  <a:gd name="T64" fmla="*/ 192 w 1655"/>
                  <a:gd name="T65" fmla="*/ 521 h 2089"/>
                  <a:gd name="T66" fmla="*/ 0 w 1655"/>
                  <a:gd name="T67" fmla="*/ 377 h 2089"/>
                  <a:gd name="T68" fmla="*/ 182 w 1655"/>
                  <a:gd name="T69" fmla="*/ 152 h 2089"/>
                  <a:gd name="T70" fmla="*/ 315 w 1655"/>
                  <a:gd name="T71" fmla="*/ 290 h 2089"/>
                  <a:gd name="T72" fmla="*/ 488 w 1655"/>
                  <a:gd name="T73" fmla="*/ 353 h 2089"/>
                  <a:gd name="T74" fmla="*/ 497 w 1655"/>
                  <a:gd name="T75" fmla="*/ 221 h 2089"/>
                  <a:gd name="T76" fmla="*/ 346 w 1655"/>
                  <a:gd name="T77" fmla="*/ 0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5" h="2089">
                    <a:moveTo>
                      <a:pt x="346" y="0"/>
                    </a:moveTo>
                    <a:lnTo>
                      <a:pt x="503" y="30"/>
                    </a:lnTo>
                    <a:lnTo>
                      <a:pt x="638" y="150"/>
                    </a:lnTo>
                    <a:lnTo>
                      <a:pt x="679" y="255"/>
                    </a:lnTo>
                    <a:lnTo>
                      <a:pt x="709" y="354"/>
                    </a:lnTo>
                    <a:lnTo>
                      <a:pt x="922" y="543"/>
                    </a:lnTo>
                    <a:lnTo>
                      <a:pt x="977" y="561"/>
                    </a:lnTo>
                    <a:lnTo>
                      <a:pt x="1053" y="442"/>
                    </a:lnTo>
                    <a:lnTo>
                      <a:pt x="1321" y="418"/>
                    </a:lnTo>
                    <a:lnTo>
                      <a:pt x="1370" y="402"/>
                    </a:lnTo>
                    <a:lnTo>
                      <a:pt x="1422" y="482"/>
                    </a:lnTo>
                    <a:lnTo>
                      <a:pt x="1470" y="566"/>
                    </a:lnTo>
                    <a:lnTo>
                      <a:pt x="1511" y="654"/>
                    </a:lnTo>
                    <a:lnTo>
                      <a:pt x="1548" y="743"/>
                    </a:lnTo>
                    <a:lnTo>
                      <a:pt x="1580" y="835"/>
                    </a:lnTo>
                    <a:lnTo>
                      <a:pt x="1606" y="929"/>
                    </a:lnTo>
                    <a:lnTo>
                      <a:pt x="1627" y="1025"/>
                    </a:lnTo>
                    <a:lnTo>
                      <a:pt x="1643" y="1125"/>
                    </a:lnTo>
                    <a:lnTo>
                      <a:pt x="1651" y="1225"/>
                    </a:lnTo>
                    <a:lnTo>
                      <a:pt x="1655" y="1326"/>
                    </a:lnTo>
                    <a:lnTo>
                      <a:pt x="1651" y="1429"/>
                    </a:lnTo>
                    <a:lnTo>
                      <a:pt x="1643" y="1530"/>
                    </a:lnTo>
                    <a:lnTo>
                      <a:pt x="1627" y="1628"/>
                    </a:lnTo>
                    <a:lnTo>
                      <a:pt x="1605" y="1725"/>
                    </a:lnTo>
                    <a:lnTo>
                      <a:pt x="1579" y="1820"/>
                    </a:lnTo>
                    <a:lnTo>
                      <a:pt x="1546" y="1913"/>
                    </a:lnTo>
                    <a:lnTo>
                      <a:pt x="1508" y="2002"/>
                    </a:lnTo>
                    <a:lnTo>
                      <a:pt x="1466" y="2089"/>
                    </a:lnTo>
                    <a:lnTo>
                      <a:pt x="1475" y="2021"/>
                    </a:lnTo>
                    <a:lnTo>
                      <a:pt x="1480" y="1951"/>
                    </a:lnTo>
                    <a:lnTo>
                      <a:pt x="1477" y="1882"/>
                    </a:lnTo>
                    <a:lnTo>
                      <a:pt x="1471" y="1814"/>
                    </a:lnTo>
                    <a:lnTo>
                      <a:pt x="1457" y="1746"/>
                    </a:lnTo>
                    <a:lnTo>
                      <a:pt x="1440" y="1680"/>
                    </a:lnTo>
                    <a:lnTo>
                      <a:pt x="1418" y="1615"/>
                    </a:lnTo>
                    <a:lnTo>
                      <a:pt x="1389" y="1552"/>
                    </a:lnTo>
                    <a:lnTo>
                      <a:pt x="1356" y="1491"/>
                    </a:lnTo>
                    <a:lnTo>
                      <a:pt x="1318" y="1433"/>
                    </a:lnTo>
                    <a:lnTo>
                      <a:pt x="1274" y="1378"/>
                    </a:lnTo>
                    <a:lnTo>
                      <a:pt x="1225" y="1325"/>
                    </a:lnTo>
                    <a:lnTo>
                      <a:pt x="1174" y="1279"/>
                    </a:lnTo>
                    <a:lnTo>
                      <a:pt x="1120" y="1237"/>
                    </a:lnTo>
                    <a:lnTo>
                      <a:pt x="1063" y="1199"/>
                    </a:lnTo>
                    <a:lnTo>
                      <a:pt x="1004" y="1166"/>
                    </a:lnTo>
                    <a:lnTo>
                      <a:pt x="942" y="1138"/>
                    </a:lnTo>
                    <a:lnTo>
                      <a:pt x="878" y="1115"/>
                    </a:lnTo>
                    <a:lnTo>
                      <a:pt x="813" y="1096"/>
                    </a:lnTo>
                    <a:lnTo>
                      <a:pt x="746" y="1083"/>
                    </a:lnTo>
                    <a:lnTo>
                      <a:pt x="676" y="1076"/>
                    </a:lnTo>
                    <a:lnTo>
                      <a:pt x="607" y="1072"/>
                    </a:lnTo>
                    <a:lnTo>
                      <a:pt x="531" y="1076"/>
                    </a:lnTo>
                    <a:lnTo>
                      <a:pt x="456" y="1085"/>
                    </a:lnTo>
                    <a:lnTo>
                      <a:pt x="382" y="1102"/>
                    </a:lnTo>
                    <a:lnTo>
                      <a:pt x="311" y="1123"/>
                    </a:lnTo>
                    <a:lnTo>
                      <a:pt x="241" y="1152"/>
                    </a:lnTo>
                    <a:lnTo>
                      <a:pt x="175" y="1186"/>
                    </a:lnTo>
                    <a:lnTo>
                      <a:pt x="370" y="954"/>
                    </a:lnTo>
                    <a:lnTo>
                      <a:pt x="648" y="815"/>
                    </a:lnTo>
                    <a:lnTo>
                      <a:pt x="810" y="836"/>
                    </a:lnTo>
                    <a:lnTo>
                      <a:pt x="824" y="757"/>
                    </a:lnTo>
                    <a:lnTo>
                      <a:pt x="625" y="558"/>
                    </a:lnTo>
                    <a:lnTo>
                      <a:pt x="549" y="408"/>
                    </a:lnTo>
                    <a:lnTo>
                      <a:pt x="438" y="408"/>
                    </a:lnTo>
                    <a:lnTo>
                      <a:pt x="370" y="368"/>
                    </a:lnTo>
                    <a:lnTo>
                      <a:pt x="223" y="346"/>
                    </a:lnTo>
                    <a:lnTo>
                      <a:pt x="192" y="521"/>
                    </a:lnTo>
                    <a:lnTo>
                      <a:pt x="13" y="486"/>
                    </a:lnTo>
                    <a:lnTo>
                      <a:pt x="0" y="377"/>
                    </a:lnTo>
                    <a:lnTo>
                      <a:pt x="137" y="346"/>
                    </a:lnTo>
                    <a:lnTo>
                      <a:pt x="182" y="152"/>
                    </a:lnTo>
                    <a:lnTo>
                      <a:pt x="318" y="208"/>
                    </a:lnTo>
                    <a:lnTo>
                      <a:pt x="315" y="290"/>
                    </a:lnTo>
                    <a:lnTo>
                      <a:pt x="419" y="333"/>
                    </a:lnTo>
                    <a:lnTo>
                      <a:pt x="488" y="353"/>
                    </a:lnTo>
                    <a:lnTo>
                      <a:pt x="573" y="309"/>
                    </a:lnTo>
                    <a:lnTo>
                      <a:pt x="497" y="221"/>
                    </a:lnTo>
                    <a:lnTo>
                      <a:pt x="343" y="71"/>
                    </a:lnTo>
                    <a:lnTo>
                      <a:pt x="346"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10" name="Freeform 592"/>
              <p:cNvSpPr/>
              <p:nvPr/>
            </p:nvSpPr>
            <p:spPr bwMode="auto">
              <a:xfrm>
                <a:off x="1160463" y="-1065213"/>
                <a:ext cx="52388" cy="44450"/>
              </a:xfrm>
              <a:custGeom>
                <a:avLst/>
                <a:gdLst>
                  <a:gd name="T0" fmla="*/ 130 w 229"/>
                  <a:gd name="T1" fmla="*/ 0 h 197"/>
                  <a:gd name="T2" fmla="*/ 229 w 229"/>
                  <a:gd name="T3" fmla="*/ 45 h 197"/>
                  <a:gd name="T4" fmla="*/ 205 w 229"/>
                  <a:gd name="T5" fmla="*/ 66 h 197"/>
                  <a:gd name="T6" fmla="*/ 182 w 229"/>
                  <a:gd name="T7" fmla="*/ 89 h 197"/>
                  <a:gd name="T8" fmla="*/ 162 w 229"/>
                  <a:gd name="T9" fmla="*/ 109 h 197"/>
                  <a:gd name="T10" fmla="*/ 143 w 229"/>
                  <a:gd name="T11" fmla="*/ 131 h 197"/>
                  <a:gd name="T12" fmla="*/ 89 w 229"/>
                  <a:gd name="T13" fmla="*/ 132 h 197"/>
                  <a:gd name="T14" fmla="*/ 32 w 229"/>
                  <a:gd name="T15" fmla="*/ 197 h 197"/>
                  <a:gd name="T16" fmla="*/ 0 w 229"/>
                  <a:gd name="T17" fmla="*/ 61 h 197"/>
                  <a:gd name="T18" fmla="*/ 130 w 229"/>
                  <a:gd name="T1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97">
                    <a:moveTo>
                      <a:pt x="130" y="0"/>
                    </a:moveTo>
                    <a:lnTo>
                      <a:pt x="229" y="45"/>
                    </a:lnTo>
                    <a:lnTo>
                      <a:pt x="205" y="66"/>
                    </a:lnTo>
                    <a:lnTo>
                      <a:pt x="182" y="89"/>
                    </a:lnTo>
                    <a:lnTo>
                      <a:pt x="162" y="109"/>
                    </a:lnTo>
                    <a:lnTo>
                      <a:pt x="143" y="131"/>
                    </a:lnTo>
                    <a:lnTo>
                      <a:pt x="89" y="132"/>
                    </a:lnTo>
                    <a:lnTo>
                      <a:pt x="32" y="197"/>
                    </a:lnTo>
                    <a:lnTo>
                      <a:pt x="0" y="61"/>
                    </a:lnTo>
                    <a:lnTo>
                      <a:pt x="130"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11" name="Freeform 593"/>
              <p:cNvSpPr/>
              <p:nvPr/>
            </p:nvSpPr>
            <p:spPr bwMode="auto">
              <a:xfrm>
                <a:off x="1289050" y="-714375"/>
                <a:ext cx="92075" cy="34925"/>
              </a:xfrm>
              <a:custGeom>
                <a:avLst/>
                <a:gdLst>
                  <a:gd name="T0" fmla="*/ 404 w 404"/>
                  <a:gd name="T1" fmla="*/ 0 h 154"/>
                  <a:gd name="T2" fmla="*/ 327 w 404"/>
                  <a:gd name="T3" fmla="*/ 38 h 154"/>
                  <a:gd name="T4" fmla="*/ 249 w 404"/>
                  <a:gd name="T5" fmla="*/ 73 h 154"/>
                  <a:gd name="T6" fmla="*/ 168 w 404"/>
                  <a:gd name="T7" fmla="*/ 105 h 154"/>
                  <a:gd name="T8" fmla="*/ 85 w 404"/>
                  <a:gd name="T9" fmla="*/ 131 h 154"/>
                  <a:gd name="T10" fmla="*/ 0 w 404"/>
                  <a:gd name="T11" fmla="*/ 154 h 154"/>
                  <a:gd name="T12" fmla="*/ 31 w 404"/>
                  <a:gd name="T13" fmla="*/ 44 h 154"/>
                  <a:gd name="T14" fmla="*/ 92 w 404"/>
                  <a:gd name="T15" fmla="*/ 5 h 154"/>
                  <a:gd name="T16" fmla="*/ 163 w 404"/>
                  <a:gd name="T17" fmla="*/ 13 h 154"/>
                  <a:gd name="T18" fmla="*/ 236 w 404"/>
                  <a:gd name="T19" fmla="*/ 17 h 154"/>
                  <a:gd name="T20" fmla="*/ 292 w 404"/>
                  <a:gd name="T21" fmla="*/ 14 h 154"/>
                  <a:gd name="T22" fmla="*/ 348 w 404"/>
                  <a:gd name="T23" fmla="*/ 9 h 154"/>
                  <a:gd name="T24" fmla="*/ 404 w 404"/>
                  <a:gd name="T25"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154">
                    <a:moveTo>
                      <a:pt x="404" y="0"/>
                    </a:moveTo>
                    <a:lnTo>
                      <a:pt x="327" y="38"/>
                    </a:lnTo>
                    <a:lnTo>
                      <a:pt x="249" y="73"/>
                    </a:lnTo>
                    <a:lnTo>
                      <a:pt x="168" y="105"/>
                    </a:lnTo>
                    <a:lnTo>
                      <a:pt x="85" y="131"/>
                    </a:lnTo>
                    <a:lnTo>
                      <a:pt x="0" y="154"/>
                    </a:lnTo>
                    <a:lnTo>
                      <a:pt x="31" y="44"/>
                    </a:lnTo>
                    <a:lnTo>
                      <a:pt x="92" y="5"/>
                    </a:lnTo>
                    <a:lnTo>
                      <a:pt x="163" y="13"/>
                    </a:lnTo>
                    <a:lnTo>
                      <a:pt x="236" y="17"/>
                    </a:lnTo>
                    <a:lnTo>
                      <a:pt x="292" y="14"/>
                    </a:lnTo>
                    <a:lnTo>
                      <a:pt x="348" y="9"/>
                    </a:lnTo>
                    <a:lnTo>
                      <a:pt x="404"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12" name="Freeform 594"/>
              <p:cNvSpPr/>
              <p:nvPr/>
            </p:nvSpPr>
            <p:spPr bwMode="auto">
              <a:xfrm>
                <a:off x="819150" y="-1241425"/>
                <a:ext cx="428625" cy="573088"/>
              </a:xfrm>
              <a:custGeom>
                <a:avLst/>
                <a:gdLst>
                  <a:gd name="T0" fmla="*/ 230 w 1890"/>
                  <a:gd name="T1" fmla="*/ 95 h 2526"/>
                  <a:gd name="T2" fmla="*/ 513 w 1890"/>
                  <a:gd name="T3" fmla="*/ 157 h 2526"/>
                  <a:gd name="T4" fmla="*/ 969 w 1890"/>
                  <a:gd name="T5" fmla="*/ 390 h 2526"/>
                  <a:gd name="T6" fmla="*/ 1211 w 1890"/>
                  <a:gd name="T7" fmla="*/ 979 h 2526"/>
                  <a:gd name="T8" fmla="*/ 1251 w 1890"/>
                  <a:gd name="T9" fmla="*/ 864 h 2526"/>
                  <a:gd name="T10" fmla="*/ 1524 w 1890"/>
                  <a:gd name="T11" fmla="*/ 1097 h 2526"/>
                  <a:gd name="T12" fmla="*/ 1475 w 1890"/>
                  <a:gd name="T13" fmla="*/ 1216 h 2526"/>
                  <a:gd name="T14" fmla="*/ 1444 w 1890"/>
                  <a:gd name="T15" fmla="*/ 1344 h 2526"/>
                  <a:gd name="T16" fmla="*/ 1434 w 1890"/>
                  <a:gd name="T17" fmla="*/ 1476 h 2526"/>
                  <a:gd name="T18" fmla="*/ 1445 w 1890"/>
                  <a:gd name="T19" fmla="*/ 1613 h 2526"/>
                  <a:gd name="T20" fmla="*/ 1477 w 1890"/>
                  <a:gd name="T21" fmla="*/ 1745 h 2526"/>
                  <a:gd name="T22" fmla="*/ 1529 w 1890"/>
                  <a:gd name="T23" fmla="*/ 1870 h 2526"/>
                  <a:gd name="T24" fmla="*/ 1601 w 1890"/>
                  <a:gd name="T25" fmla="*/ 1984 h 2526"/>
                  <a:gd name="T26" fmla="*/ 1691 w 1890"/>
                  <a:gd name="T27" fmla="*/ 2089 h 2526"/>
                  <a:gd name="T28" fmla="*/ 1786 w 1890"/>
                  <a:gd name="T29" fmla="*/ 2170 h 2526"/>
                  <a:gd name="T30" fmla="*/ 1890 w 1890"/>
                  <a:gd name="T31" fmla="*/ 2236 h 2526"/>
                  <a:gd name="T32" fmla="*/ 1880 w 1890"/>
                  <a:gd name="T33" fmla="*/ 2274 h 2526"/>
                  <a:gd name="T34" fmla="*/ 1874 w 1890"/>
                  <a:gd name="T35" fmla="*/ 2300 h 2526"/>
                  <a:gd name="T36" fmla="*/ 1872 w 1890"/>
                  <a:gd name="T37" fmla="*/ 2310 h 2526"/>
                  <a:gd name="T38" fmla="*/ 1820 w 1890"/>
                  <a:gd name="T39" fmla="*/ 2519 h 2526"/>
                  <a:gd name="T40" fmla="*/ 1679 w 1890"/>
                  <a:gd name="T41" fmla="*/ 2526 h 2526"/>
                  <a:gd name="T42" fmla="*/ 1468 w 1890"/>
                  <a:gd name="T43" fmla="*/ 2513 h 2526"/>
                  <a:gd name="T44" fmla="*/ 1266 w 1890"/>
                  <a:gd name="T45" fmla="*/ 2475 h 2526"/>
                  <a:gd name="T46" fmla="*/ 1072 w 1890"/>
                  <a:gd name="T47" fmla="*/ 2414 h 2526"/>
                  <a:gd name="T48" fmla="*/ 889 w 1890"/>
                  <a:gd name="T49" fmla="*/ 2331 h 2526"/>
                  <a:gd name="T50" fmla="*/ 719 w 1890"/>
                  <a:gd name="T51" fmla="*/ 2228 h 2526"/>
                  <a:gd name="T52" fmla="*/ 564 w 1890"/>
                  <a:gd name="T53" fmla="*/ 2106 h 2526"/>
                  <a:gd name="T54" fmla="*/ 424 w 1890"/>
                  <a:gd name="T55" fmla="*/ 1968 h 2526"/>
                  <a:gd name="T56" fmla="*/ 301 w 1890"/>
                  <a:gd name="T57" fmla="*/ 1814 h 2526"/>
                  <a:gd name="T58" fmla="*/ 197 w 1890"/>
                  <a:gd name="T59" fmla="*/ 1645 h 2526"/>
                  <a:gd name="T60" fmla="*/ 113 w 1890"/>
                  <a:gd name="T61" fmla="*/ 1465 h 2526"/>
                  <a:gd name="T62" fmla="*/ 52 w 1890"/>
                  <a:gd name="T63" fmla="*/ 1273 h 2526"/>
                  <a:gd name="T64" fmla="*/ 13 w 1890"/>
                  <a:gd name="T65" fmla="*/ 1073 h 2526"/>
                  <a:gd name="T66" fmla="*/ 0 w 1890"/>
                  <a:gd name="T67" fmla="*/ 864 h 2526"/>
                  <a:gd name="T68" fmla="*/ 12 w 1890"/>
                  <a:gd name="T69" fmla="*/ 664 h 2526"/>
                  <a:gd name="T70" fmla="*/ 48 w 1890"/>
                  <a:gd name="T71" fmla="*/ 471 h 2526"/>
                  <a:gd name="T72" fmla="*/ 106 w 1890"/>
                  <a:gd name="T73" fmla="*/ 285 h 2526"/>
                  <a:gd name="T74" fmla="*/ 184 w 1890"/>
                  <a:gd name="T75" fmla="*/ 111 h 2526"/>
                  <a:gd name="T76" fmla="*/ 351 w 1890"/>
                  <a:gd name="T77" fmla="*/ 0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90" h="2526">
                    <a:moveTo>
                      <a:pt x="351" y="0"/>
                    </a:moveTo>
                    <a:lnTo>
                      <a:pt x="230" y="95"/>
                    </a:lnTo>
                    <a:lnTo>
                      <a:pt x="325" y="157"/>
                    </a:lnTo>
                    <a:lnTo>
                      <a:pt x="513" y="157"/>
                    </a:lnTo>
                    <a:lnTo>
                      <a:pt x="794" y="107"/>
                    </a:lnTo>
                    <a:lnTo>
                      <a:pt x="969" y="390"/>
                    </a:lnTo>
                    <a:lnTo>
                      <a:pt x="969" y="656"/>
                    </a:lnTo>
                    <a:lnTo>
                      <a:pt x="1211" y="979"/>
                    </a:lnTo>
                    <a:lnTo>
                      <a:pt x="1251" y="979"/>
                    </a:lnTo>
                    <a:lnTo>
                      <a:pt x="1251" y="864"/>
                    </a:lnTo>
                    <a:lnTo>
                      <a:pt x="1344" y="1056"/>
                    </a:lnTo>
                    <a:lnTo>
                      <a:pt x="1524" y="1097"/>
                    </a:lnTo>
                    <a:lnTo>
                      <a:pt x="1497" y="1155"/>
                    </a:lnTo>
                    <a:lnTo>
                      <a:pt x="1475" y="1216"/>
                    </a:lnTo>
                    <a:lnTo>
                      <a:pt x="1457" y="1280"/>
                    </a:lnTo>
                    <a:lnTo>
                      <a:pt x="1444" y="1344"/>
                    </a:lnTo>
                    <a:lnTo>
                      <a:pt x="1436" y="1409"/>
                    </a:lnTo>
                    <a:lnTo>
                      <a:pt x="1434" y="1476"/>
                    </a:lnTo>
                    <a:lnTo>
                      <a:pt x="1436" y="1546"/>
                    </a:lnTo>
                    <a:lnTo>
                      <a:pt x="1445" y="1613"/>
                    </a:lnTo>
                    <a:lnTo>
                      <a:pt x="1459" y="1680"/>
                    </a:lnTo>
                    <a:lnTo>
                      <a:pt x="1477" y="1745"/>
                    </a:lnTo>
                    <a:lnTo>
                      <a:pt x="1500" y="1807"/>
                    </a:lnTo>
                    <a:lnTo>
                      <a:pt x="1529" y="1870"/>
                    </a:lnTo>
                    <a:lnTo>
                      <a:pt x="1562" y="1928"/>
                    </a:lnTo>
                    <a:lnTo>
                      <a:pt x="1601" y="1984"/>
                    </a:lnTo>
                    <a:lnTo>
                      <a:pt x="1644" y="2037"/>
                    </a:lnTo>
                    <a:lnTo>
                      <a:pt x="1691" y="2089"/>
                    </a:lnTo>
                    <a:lnTo>
                      <a:pt x="1737" y="2131"/>
                    </a:lnTo>
                    <a:lnTo>
                      <a:pt x="1786" y="2170"/>
                    </a:lnTo>
                    <a:lnTo>
                      <a:pt x="1837" y="2205"/>
                    </a:lnTo>
                    <a:lnTo>
                      <a:pt x="1890" y="2236"/>
                    </a:lnTo>
                    <a:lnTo>
                      <a:pt x="1885" y="2257"/>
                    </a:lnTo>
                    <a:lnTo>
                      <a:pt x="1880" y="2274"/>
                    </a:lnTo>
                    <a:lnTo>
                      <a:pt x="1877" y="2289"/>
                    </a:lnTo>
                    <a:lnTo>
                      <a:pt x="1874" y="2300"/>
                    </a:lnTo>
                    <a:lnTo>
                      <a:pt x="1872" y="2308"/>
                    </a:lnTo>
                    <a:lnTo>
                      <a:pt x="1872" y="2310"/>
                    </a:lnTo>
                    <a:lnTo>
                      <a:pt x="1889" y="2512"/>
                    </a:lnTo>
                    <a:lnTo>
                      <a:pt x="1820" y="2519"/>
                    </a:lnTo>
                    <a:lnTo>
                      <a:pt x="1749" y="2524"/>
                    </a:lnTo>
                    <a:lnTo>
                      <a:pt x="1679" y="2526"/>
                    </a:lnTo>
                    <a:lnTo>
                      <a:pt x="1572" y="2523"/>
                    </a:lnTo>
                    <a:lnTo>
                      <a:pt x="1468" y="2513"/>
                    </a:lnTo>
                    <a:lnTo>
                      <a:pt x="1366" y="2496"/>
                    </a:lnTo>
                    <a:lnTo>
                      <a:pt x="1266" y="2475"/>
                    </a:lnTo>
                    <a:lnTo>
                      <a:pt x="1168" y="2447"/>
                    </a:lnTo>
                    <a:lnTo>
                      <a:pt x="1072" y="2414"/>
                    </a:lnTo>
                    <a:lnTo>
                      <a:pt x="979" y="2375"/>
                    </a:lnTo>
                    <a:lnTo>
                      <a:pt x="889" y="2331"/>
                    </a:lnTo>
                    <a:lnTo>
                      <a:pt x="803" y="2282"/>
                    </a:lnTo>
                    <a:lnTo>
                      <a:pt x="719" y="2228"/>
                    </a:lnTo>
                    <a:lnTo>
                      <a:pt x="640" y="2169"/>
                    </a:lnTo>
                    <a:lnTo>
                      <a:pt x="564" y="2106"/>
                    </a:lnTo>
                    <a:lnTo>
                      <a:pt x="491" y="2040"/>
                    </a:lnTo>
                    <a:lnTo>
                      <a:pt x="424" y="1968"/>
                    </a:lnTo>
                    <a:lnTo>
                      <a:pt x="360" y="1892"/>
                    </a:lnTo>
                    <a:lnTo>
                      <a:pt x="301" y="1814"/>
                    </a:lnTo>
                    <a:lnTo>
                      <a:pt x="247" y="1731"/>
                    </a:lnTo>
                    <a:lnTo>
                      <a:pt x="197" y="1645"/>
                    </a:lnTo>
                    <a:lnTo>
                      <a:pt x="152" y="1557"/>
                    </a:lnTo>
                    <a:lnTo>
                      <a:pt x="113" y="1465"/>
                    </a:lnTo>
                    <a:lnTo>
                      <a:pt x="79" y="1370"/>
                    </a:lnTo>
                    <a:lnTo>
                      <a:pt x="52" y="1273"/>
                    </a:lnTo>
                    <a:lnTo>
                      <a:pt x="30" y="1174"/>
                    </a:lnTo>
                    <a:lnTo>
                      <a:pt x="13" y="1073"/>
                    </a:lnTo>
                    <a:lnTo>
                      <a:pt x="3" y="970"/>
                    </a:lnTo>
                    <a:lnTo>
                      <a:pt x="0" y="864"/>
                    </a:lnTo>
                    <a:lnTo>
                      <a:pt x="3" y="763"/>
                    </a:lnTo>
                    <a:lnTo>
                      <a:pt x="12" y="664"/>
                    </a:lnTo>
                    <a:lnTo>
                      <a:pt x="27" y="567"/>
                    </a:lnTo>
                    <a:lnTo>
                      <a:pt x="48" y="471"/>
                    </a:lnTo>
                    <a:lnTo>
                      <a:pt x="75" y="377"/>
                    </a:lnTo>
                    <a:lnTo>
                      <a:pt x="106" y="285"/>
                    </a:lnTo>
                    <a:lnTo>
                      <a:pt x="143" y="197"/>
                    </a:lnTo>
                    <a:lnTo>
                      <a:pt x="184" y="111"/>
                    </a:lnTo>
                    <a:lnTo>
                      <a:pt x="230" y="27"/>
                    </a:lnTo>
                    <a:lnTo>
                      <a:pt x="351"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13" name="Freeform 595"/>
              <p:cNvSpPr>
                <a:spLocks noEditPoints="1"/>
              </p:cNvSpPr>
              <p:nvPr/>
            </p:nvSpPr>
            <p:spPr bwMode="auto">
              <a:xfrm>
                <a:off x="906463" y="-1422400"/>
                <a:ext cx="455613" cy="138113"/>
              </a:xfrm>
              <a:custGeom>
                <a:avLst/>
                <a:gdLst>
                  <a:gd name="T0" fmla="*/ 857 w 2009"/>
                  <a:gd name="T1" fmla="*/ 178 h 604"/>
                  <a:gd name="T2" fmla="*/ 854 w 2009"/>
                  <a:gd name="T3" fmla="*/ 185 h 604"/>
                  <a:gd name="T4" fmla="*/ 848 w 2009"/>
                  <a:gd name="T5" fmla="*/ 194 h 604"/>
                  <a:gd name="T6" fmla="*/ 837 w 2009"/>
                  <a:gd name="T7" fmla="*/ 204 h 604"/>
                  <a:gd name="T8" fmla="*/ 823 w 2009"/>
                  <a:gd name="T9" fmla="*/ 214 h 604"/>
                  <a:gd name="T10" fmla="*/ 809 w 2009"/>
                  <a:gd name="T11" fmla="*/ 225 h 604"/>
                  <a:gd name="T12" fmla="*/ 795 w 2009"/>
                  <a:gd name="T13" fmla="*/ 235 h 604"/>
                  <a:gd name="T14" fmla="*/ 780 w 2009"/>
                  <a:gd name="T15" fmla="*/ 246 h 604"/>
                  <a:gd name="T16" fmla="*/ 767 w 2009"/>
                  <a:gd name="T17" fmla="*/ 254 h 604"/>
                  <a:gd name="T18" fmla="*/ 757 w 2009"/>
                  <a:gd name="T19" fmla="*/ 261 h 604"/>
                  <a:gd name="T20" fmla="*/ 750 w 2009"/>
                  <a:gd name="T21" fmla="*/ 266 h 604"/>
                  <a:gd name="T22" fmla="*/ 747 w 2009"/>
                  <a:gd name="T23" fmla="*/ 267 h 604"/>
                  <a:gd name="T24" fmla="*/ 857 w 2009"/>
                  <a:gd name="T25" fmla="*/ 331 h 604"/>
                  <a:gd name="T26" fmla="*/ 1087 w 2009"/>
                  <a:gd name="T27" fmla="*/ 271 h 604"/>
                  <a:gd name="T28" fmla="*/ 1033 w 2009"/>
                  <a:gd name="T29" fmla="*/ 178 h 604"/>
                  <a:gd name="T30" fmla="*/ 933 w 2009"/>
                  <a:gd name="T31" fmla="*/ 210 h 604"/>
                  <a:gd name="T32" fmla="*/ 857 w 2009"/>
                  <a:gd name="T33" fmla="*/ 178 h 604"/>
                  <a:gd name="T34" fmla="*/ 1537 w 2009"/>
                  <a:gd name="T35" fmla="*/ 72 h 604"/>
                  <a:gd name="T36" fmla="*/ 1365 w 2009"/>
                  <a:gd name="T37" fmla="*/ 165 h 604"/>
                  <a:gd name="T38" fmla="*/ 1267 w 2009"/>
                  <a:gd name="T39" fmla="*/ 226 h 604"/>
                  <a:gd name="T40" fmla="*/ 1336 w 2009"/>
                  <a:gd name="T41" fmla="*/ 270 h 604"/>
                  <a:gd name="T42" fmla="*/ 1488 w 2009"/>
                  <a:gd name="T43" fmla="*/ 255 h 604"/>
                  <a:gd name="T44" fmla="*/ 1647 w 2009"/>
                  <a:gd name="T45" fmla="*/ 135 h 604"/>
                  <a:gd name="T46" fmla="*/ 1537 w 2009"/>
                  <a:gd name="T47" fmla="*/ 72 h 604"/>
                  <a:gd name="T48" fmla="*/ 1295 w 2009"/>
                  <a:gd name="T49" fmla="*/ 0 h 604"/>
                  <a:gd name="T50" fmla="*/ 1295 w 2009"/>
                  <a:gd name="T51" fmla="*/ 0 h 604"/>
                  <a:gd name="T52" fmla="*/ 1390 w 2009"/>
                  <a:gd name="T53" fmla="*/ 3 h 604"/>
                  <a:gd name="T54" fmla="*/ 1483 w 2009"/>
                  <a:gd name="T55" fmla="*/ 11 h 604"/>
                  <a:gd name="T56" fmla="*/ 1576 w 2009"/>
                  <a:gd name="T57" fmla="*/ 24 h 604"/>
                  <a:gd name="T58" fmla="*/ 1666 w 2009"/>
                  <a:gd name="T59" fmla="*/ 42 h 604"/>
                  <a:gd name="T60" fmla="*/ 1755 w 2009"/>
                  <a:gd name="T61" fmla="*/ 65 h 604"/>
                  <a:gd name="T62" fmla="*/ 1842 w 2009"/>
                  <a:gd name="T63" fmla="*/ 92 h 604"/>
                  <a:gd name="T64" fmla="*/ 1926 w 2009"/>
                  <a:gd name="T65" fmla="*/ 124 h 604"/>
                  <a:gd name="T66" fmla="*/ 2009 w 2009"/>
                  <a:gd name="T67" fmla="*/ 160 h 604"/>
                  <a:gd name="T68" fmla="*/ 1948 w 2009"/>
                  <a:gd name="T69" fmla="*/ 169 h 604"/>
                  <a:gd name="T70" fmla="*/ 1784 w 2009"/>
                  <a:gd name="T71" fmla="*/ 145 h 604"/>
                  <a:gd name="T72" fmla="*/ 1668 w 2009"/>
                  <a:gd name="T73" fmla="*/ 221 h 604"/>
                  <a:gd name="T74" fmla="*/ 1586 w 2009"/>
                  <a:gd name="T75" fmla="*/ 311 h 604"/>
                  <a:gd name="T76" fmla="*/ 1285 w 2009"/>
                  <a:gd name="T77" fmla="*/ 339 h 604"/>
                  <a:gd name="T78" fmla="*/ 1162 w 2009"/>
                  <a:gd name="T79" fmla="*/ 319 h 604"/>
                  <a:gd name="T80" fmla="*/ 1077 w 2009"/>
                  <a:gd name="T81" fmla="*/ 450 h 604"/>
                  <a:gd name="T82" fmla="*/ 830 w 2009"/>
                  <a:gd name="T83" fmla="*/ 464 h 604"/>
                  <a:gd name="T84" fmla="*/ 676 w 2009"/>
                  <a:gd name="T85" fmla="*/ 421 h 604"/>
                  <a:gd name="T86" fmla="*/ 538 w 2009"/>
                  <a:gd name="T87" fmla="*/ 495 h 604"/>
                  <a:gd name="T88" fmla="*/ 239 w 2009"/>
                  <a:gd name="T89" fmla="*/ 536 h 604"/>
                  <a:gd name="T90" fmla="*/ 0 w 2009"/>
                  <a:gd name="T91" fmla="*/ 604 h 604"/>
                  <a:gd name="T92" fmla="*/ 0 w 2009"/>
                  <a:gd name="T93" fmla="*/ 604 h 604"/>
                  <a:gd name="T94" fmla="*/ 63 w 2009"/>
                  <a:gd name="T95" fmla="*/ 532 h 604"/>
                  <a:gd name="T96" fmla="*/ 131 w 2009"/>
                  <a:gd name="T97" fmla="*/ 464 h 604"/>
                  <a:gd name="T98" fmla="*/ 203 w 2009"/>
                  <a:gd name="T99" fmla="*/ 400 h 604"/>
                  <a:gd name="T100" fmla="*/ 278 w 2009"/>
                  <a:gd name="T101" fmla="*/ 339 h 604"/>
                  <a:gd name="T102" fmla="*/ 356 w 2009"/>
                  <a:gd name="T103" fmla="*/ 283 h 604"/>
                  <a:gd name="T104" fmla="*/ 439 w 2009"/>
                  <a:gd name="T105" fmla="*/ 232 h 604"/>
                  <a:gd name="T106" fmla="*/ 524 w 2009"/>
                  <a:gd name="T107" fmla="*/ 185 h 604"/>
                  <a:gd name="T108" fmla="*/ 612 w 2009"/>
                  <a:gd name="T109" fmla="*/ 144 h 604"/>
                  <a:gd name="T110" fmla="*/ 702 w 2009"/>
                  <a:gd name="T111" fmla="*/ 107 h 604"/>
                  <a:gd name="T112" fmla="*/ 796 w 2009"/>
                  <a:gd name="T113" fmla="*/ 75 h 604"/>
                  <a:gd name="T114" fmla="*/ 892 w 2009"/>
                  <a:gd name="T115" fmla="*/ 49 h 604"/>
                  <a:gd name="T116" fmla="*/ 990 w 2009"/>
                  <a:gd name="T117" fmla="*/ 27 h 604"/>
                  <a:gd name="T118" fmla="*/ 1089 w 2009"/>
                  <a:gd name="T119" fmla="*/ 13 h 604"/>
                  <a:gd name="T120" fmla="*/ 1191 w 2009"/>
                  <a:gd name="T121" fmla="*/ 3 h 604"/>
                  <a:gd name="T122" fmla="*/ 1295 w 2009"/>
                  <a:gd name="T12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09" h="604">
                    <a:moveTo>
                      <a:pt x="857" y="178"/>
                    </a:moveTo>
                    <a:lnTo>
                      <a:pt x="854" y="185"/>
                    </a:lnTo>
                    <a:lnTo>
                      <a:pt x="848" y="194"/>
                    </a:lnTo>
                    <a:lnTo>
                      <a:pt x="837" y="204"/>
                    </a:lnTo>
                    <a:lnTo>
                      <a:pt x="823" y="214"/>
                    </a:lnTo>
                    <a:lnTo>
                      <a:pt x="809" y="225"/>
                    </a:lnTo>
                    <a:lnTo>
                      <a:pt x="795" y="235"/>
                    </a:lnTo>
                    <a:lnTo>
                      <a:pt x="780" y="246"/>
                    </a:lnTo>
                    <a:lnTo>
                      <a:pt x="767" y="254"/>
                    </a:lnTo>
                    <a:lnTo>
                      <a:pt x="757" y="261"/>
                    </a:lnTo>
                    <a:lnTo>
                      <a:pt x="750" y="266"/>
                    </a:lnTo>
                    <a:lnTo>
                      <a:pt x="747" y="267"/>
                    </a:lnTo>
                    <a:lnTo>
                      <a:pt x="857" y="331"/>
                    </a:lnTo>
                    <a:lnTo>
                      <a:pt x="1087" y="271"/>
                    </a:lnTo>
                    <a:lnTo>
                      <a:pt x="1033" y="178"/>
                    </a:lnTo>
                    <a:lnTo>
                      <a:pt x="933" y="210"/>
                    </a:lnTo>
                    <a:lnTo>
                      <a:pt x="857" y="178"/>
                    </a:lnTo>
                    <a:close/>
                    <a:moveTo>
                      <a:pt x="1537" y="72"/>
                    </a:moveTo>
                    <a:lnTo>
                      <a:pt x="1365" y="165"/>
                    </a:lnTo>
                    <a:lnTo>
                      <a:pt x="1267" y="226"/>
                    </a:lnTo>
                    <a:lnTo>
                      <a:pt x="1336" y="270"/>
                    </a:lnTo>
                    <a:lnTo>
                      <a:pt x="1488" y="255"/>
                    </a:lnTo>
                    <a:lnTo>
                      <a:pt x="1647" y="135"/>
                    </a:lnTo>
                    <a:lnTo>
                      <a:pt x="1537" y="72"/>
                    </a:lnTo>
                    <a:close/>
                    <a:moveTo>
                      <a:pt x="1295" y="0"/>
                    </a:moveTo>
                    <a:lnTo>
                      <a:pt x="1295" y="0"/>
                    </a:lnTo>
                    <a:lnTo>
                      <a:pt x="1390" y="3"/>
                    </a:lnTo>
                    <a:lnTo>
                      <a:pt x="1483" y="11"/>
                    </a:lnTo>
                    <a:lnTo>
                      <a:pt x="1576" y="24"/>
                    </a:lnTo>
                    <a:lnTo>
                      <a:pt x="1666" y="42"/>
                    </a:lnTo>
                    <a:lnTo>
                      <a:pt x="1755" y="65"/>
                    </a:lnTo>
                    <a:lnTo>
                      <a:pt x="1842" y="92"/>
                    </a:lnTo>
                    <a:lnTo>
                      <a:pt x="1926" y="124"/>
                    </a:lnTo>
                    <a:lnTo>
                      <a:pt x="2009" y="160"/>
                    </a:lnTo>
                    <a:lnTo>
                      <a:pt x="1948" y="169"/>
                    </a:lnTo>
                    <a:lnTo>
                      <a:pt x="1784" y="145"/>
                    </a:lnTo>
                    <a:lnTo>
                      <a:pt x="1668" y="221"/>
                    </a:lnTo>
                    <a:lnTo>
                      <a:pt x="1586" y="311"/>
                    </a:lnTo>
                    <a:lnTo>
                      <a:pt x="1285" y="339"/>
                    </a:lnTo>
                    <a:lnTo>
                      <a:pt x="1162" y="319"/>
                    </a:lnTo>
                    <a:lnTo>
                      <a:pt x="1077" y="450"/>
                    </a:lnTo>
                    <a:lnTo>
                      <a:pt x="830" y="464"/>
                    </a:lnTo>
                    <a:lnTo>
                      <a:pt x="676" y="421"/>
                    </a:lnTo>
                    <a:lnTo>
                      <a:pt x="538" y="495"/>
                    </a:lnTo>
                    <a:lnTo>
                      <a:pt x="239" y="536"/>
                    </a:lnTo>
                    <a:lnTo>
                      <a:pt x="0" y="604"/>
                    </a:lnTo>
                    <a:lnTo>
                      <a:pt x="0" y="604"/>
                    </a:lnTo>
                    <a:lnTo>
                      <a:pt x="63" y="532"/>
                    </a:lnTo>
                    <a:lnTo>
                      <a:pt x="131" y="464"/>
                    </a:lnTo>
                    <a:lnTo>
                      <a:pt x="203" y="400"/>
                    </a:lnTo>
                    <a:lnTo>
                      <a:pt x="278" y="339"/>
                    </a:lnTo>
                    <a:lnTo>
                      <a:pt x="356" y="283"/>
                    </a:lnTo>
                    <a:lnTo>
                      <a:pt x="439" y="232"/>
                    </a:lnTo>
                    <a:lnTo>
                      <a:pt x="524" y="185"/>
                    </a:lnTo>
                    <a:lnTo>
                      <a:pt x="612" y="144"/>
                    </a:lnTo>
                    <a:lnTo>
                      <a:pt x="702" y="107"/>
                    </a:lnTo>
                    <a:lnTo>
                      <a:pt x="796" y="75"/>
                    </a:lnTo>
                    <a:lnTo>
                      <a:pt x="892" y="49"/>
                    </a:lnTo>
                    <a:lnTo>
                      <a:pt x="990" y="27"/>
                    </a:lnTo>
                    <a:lnTo>
                      <a:pt x="1089" y="13"/>
                    </a:lnTo>
                    <a:lnTo>
                      <a:pt x="1191" y="3"/>
                    </a:lnTo>
                    <a:lnTo>
                      <a:pt x="1295" y="0"/>
                    </a:lnTo>
                    <a:close/>
                  </a:path>
                </a:pathLst>
              </a:custGeom>
              <a:grpFill/>
              <a:ln w="0">
                <a:noFill/>
                <a:prstDash val="solid"/>
                <a:round/>
              </a:ln>
            </p:spPr>
            <p:txBody>
              <a:bodyPr vert="horz" wrap="square" lIns="91440" tIns="45720" rIns="91440" bIns="45720" numCol="1" anchor="t" anchorCtr="0" compatLnSpc="1"/>
              <a:lstStyle/>
              <a:p>
                <a:endParaRPr lang="en-US"/>
              </a:p>
            </p:txBody>
          </p:sp>
        </p:grpSp>
      </p:grpSp>
      <p:sp>
        <p:nvSpPr>
          <p:cNvPr id="114" name="矩形 113"/>
          <p:cNvSpPr/>
          <p:nvPr/>
        </p:nvSpPr>
        <p:spPr>
          <a:xfrm flipV="1">
            <a:off x="558800" y="1569085"/>
            <a:ext cx="11049000" cy="76200"/>
          </a:xfrm>
          <a:prstGeom prst="rect">
            <a:avLst/>
          </a:prstGeom>
          <a:gradFill>
            <a:gsLst>
              <a:gs pos="100000">
                <a:srgbClr val="F9F8CA"/>
              </a:gs>
              <a:gs pos="6000">
                <a:srgbClr val="4EAADD"/>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5" name="矩形 114"/>
          <p:cNvSpPr/>
          <p:nvPr/>
        </p:nvSpPr>
        <p:spPr>
          <a:xfrm>
            <a:off x="5423205" y="1116385"/>
            <a:ext cx="2077720" cy="337185"/>
          </a:xfrm>
          <a:prstGeom prst="rect">
            <a:avLst/>
          </a:prstGeom>
        </p:spPr>
        <p:txBody>
          <a:bodyPr wrap="none">
            <a:spAutoFit/>
          </a:bodyPr>
          <a:p>
            <a:pPr algn="ctr"/>
            <a:r>
              <a:rPr lang="en-US" altLang="zh-CN" sz="1600" dirty="0">
                <a:solidFill>
                  <a:schemeClr val="bg1"/>
                </a:solidFill>
                <a:latin typeface="微软雅黑 Light" panose="020B0502040204020203" pitchFamily="34" charset="-122"/>
                <a:ea typeface="微软雅黑 Light" panose="020B0502040204020203" pitchFamily="34" charset="-122"/>
              </a:rPr>
              <a:t>Personal Information</a:t>
            </a:r>
            <a:endParaRPr lang="en-US" altLang="zh-CN" sz="1600" dirty="0">
              <a:solidFill>
                <a:schemeClr val="bg1"/>
              </a:solidFill>
              <a:latin typeface="微软雅黑 Light" panose="020B0502040204020203" pitchFamily="34" charset="-122"/>
              <a:ea typeface="微软雅黑 Light" panose="020B0502040204020203" pitchFamily="34" charset="-122"/>
            </a:endParaRPr>
          </a:p>
        </p:txBody>
      </p:sp>
    </p:spTree>
  </p:cSld>
  <p:clrMapOvr>
    <a:masterClrMapping/>
  </p:clrMapOvr>
  <p:timing>
    <p:tnLst>
      <p:par>
        <p:cTn id="1" dur="indefinite" restart="never" nodeType="tmRoot"/>
      </p:par>
    </p:tnLst>
    <p:bldLst>
      <p:bldP spid="45" grpId="0" build="p"/>
      <p:bldP spid="45" grpId="1"/>
      <p:bldP spid="40" grpId="0" build="p"/>
      <p:bldP spid="40" grpId="1"/>
      <p:bldP spid="45" grpId="2"/>
      <p:bldP spid="40" grpId="2"/>
      <p:bldP spid="45" grpId="3"/>
      <p:bldP spid="40" grpId="3"/>
      <p:bldP spid="57" grpId="0"/>
      <p:bldP spid="57"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 name="组合 2"/>
          <p:cNvGrpSpPr/>
          <p:nvPr/>
        </p:nvGrpSpPr>
        <p:grpSpPr>
          <a:xfrm>
            <a:off x="0" y="199390"/>
            <a:ext cx="12192000" cy="7312025"/>
            <a:chOff x="0" y="314"/>
            <a:chExt cx="19200" cy="11515"/>
          </a:xfrm>
        </p:grpSpPr>
        <p:pic>
          <p:nvPicPr>
            <p:cNvPr id="6" name="图片 5"/>
            <p:cNvPicPr>
              <a:picLocks noChangeAspect="1"/>
            </p:cNvPicPr>
            <p:nvPr/>
          </p:nvPicPr>
          <p:blipFill rotWithShape="1">
            <a:blip r:embed="rId1">
              <a:alphaModFix amt="40000"/>
              <a:extLst>
                <a:ext uri="{28A0092B-C50C-407E-A947-70E740481C1C}">
                  <a14:useLocalDpi xmlns:a14="http://schemas.microsoft.com/office/drawing/2010/main" val="0"/>
                </a:ext>
              </a:extLst>
            </a:blip>
            <a:srcRect l="81706" r="379" b="25096"/>
            <a:stretch>
              <a:fillRect/>
            </a:stretch>
          </p:blipFill>
          <p:spPr>
            <a:xfrm flipH="1">
              <a:off x="0" y="314"/>
              <a:ext cx="4267" cy="7191"/>
            </a:xfrm>
            <a:prstGeom prst="rect">
              <a:avLst/>
            </a:prstGeom>
          </p:spPr>
        </p:pic>
        <p:pic>
          <p:nvPicPr>
            <p:cNvPr id="11" name="图片 10"/>
            <p:cNvPicPr>
              <a:picLocks noChangeAspect="1"/>
            </p:cNvPicPr>
            <p:nvPr/>
          </p:nvPicPr>
          <p:blipFill rotWithShape="1">
            <a:blip r:embed="rId1">
              <a:alphaModFix amt="50000"/>
              <a:extLst>
                <a:ext uri="{28A0092B-C50C-407E-A947-70E740481C1C}">
                  <a14:useLocalDpi xmlns:a14="http://schemas.microsoft.com/office/drawing/2010/main" val="0"/>
                </a:ext>
              </a:extLst>
            </a:blip>
            <a:srcRect r="19380"/>
            <a:stretch>
              <a:fillRect/>
            </a:stretch>
          </p:blipFill>
          <p:spPr>
            <a:xfrm flipH="1">
              <a:off x="0" y="2229"/>
              <a:ext cx="19200" cy="9600"/>
            </a:xfrm>
            <a:prstGeom prst="rect">
              <a:avLst/>
            </a:prstGeom>
          </p:spPr>
        </p:pic>
      </p:grpSp>
      <p:sp>
        <p:nvSpPr>
          <p:cNvPr id="4" name="文本框 3"/>
          <p:cNvSpPr txBox="1"/>
          <p:nvPr/>
        </p:nvSpPr>
        <p:spPr>
          <a:xfrm>
            <a:off x="785495" y="0"/>
            <a:ext cx="10848340" cy="5469890"/>
          </a:xfrm>
          <a:prstGeom prst="rect">
            <a:avLst/>
          </a:prstGeom>
          <a:noFill/>
        </p:spPr>
        <p:txBody>
          <a:bodyPr wrap="square" rtlCol="0">
            <a:spAutoFit/>
          </a:bodyPr>
          <a:p>
            <a:pPr lvl="0" indent="0" algn="l">
              <a:lnSpc>
                <a:spcPct val="190000"/>
              </a:lnSpc>
              <a:buClrTx/>
              <a:buSzTx/>
              <a:buFont typeface="Wingdings" panose="05000000000000000000" charset="0"/>
              <a:buNone/>
            </a:pPr>
            <a:r>
              <a:rPr lang="en-US" altLang="zh-CN" sz="3200" b="1">
                <a:solidFill>
                  <a:schemeClr val="bg1"/>
                </a:solidFill>
                <a:latin typeface="微软雅黑 Light" panose="020B0502040204020203" pitchFamily="34" charset="-122"/>
                <a:ea typeface="微软雅黑 Light" panose="020B0502040204020203" pitchFamily="34" charset="-122"/>
                <a:sym typeface="+mn-ea"/>
              </a:rPr>
              <a:t>                                  </a:t>
            </a:r>
            <a:r>
              <a:rPr lang="en-US" altLang="zh-CN" sz="3200" b="1">
                <a:solidFill>
                  <a:schemeClr val="bg1"/>
                </a:solidFill>
                <a:latin typeface="微软雅黑 Light" panose="020B0502040204020203" pitchFamily="34" charset="-122"/>
                <a:ea typeface="微软雅黑 Light" panose="020B0502040204020203" pitchFamily="34" charset="-122"/>
                <a:sym typeface="+mn-ea"/>
              </a:rPr>
              <a:t>扩展知识</a:t>
            </a:r>
            <a:endParaRPr lang="en-US" altLang="zh-CN" sz="3200" b="1">
              <a:solidFill>
                <a:schemeClr val="bg1"/>
              </a:solidFill>
              <a:latin typeface="微软雅黑 Light" panose="020B0502040204020203" pitchFamily="34" charset="-122"/>
              <a:ea typeface="微软雅黑 Light" panose="020B0502040204020203" pitchFamily="34" charset="-122"/>
              <a:sym typeface="+mn-ea"/>
            </a:endParaRPr>
          </a:p>
          <a:p>
            <a:pPr lvl="0" indent="0" algn="l">
              <a:lnSpc>
                <a:spcPct val="190000"/>
              </a:lnSpc>
              <a:buClrTx/>
              <a:buSzTx/>
              <a:buFont typeface="Wingdings" panose="05000000000000000000" charset="0"/>
              <a:buNone/>
            </a:pPr>
            <a:r>
              <a:rPr lang="en-US" altLang="zh-CN" sz="3200" b="1">
                <a:solidFill>
                  <a:schemeClr val="bg1"/>
                </a:solidFill>
                <a:latin typeface="微软雅黑 Light" panose="020B0502040204020203" pitchFamily="34" charset="-122"/>
                <a:ea typeface="微软雅黑 Light" panose="020B0502040204020203" pitchFamily="34" charset="-122"/>
                <a:sym typeface="+mn-ea"/>
              </a:rPr>
              <a:t>社工</a:t>
            </a:r>
            <a:r>
              <a:rPr lang="zh-CN" altLang="en-US" sz="3200" b="1">
                <a:solidFill>
                  <a:schemeClr val="bg1"/>
                </a:solidFill>
                <a:latin typeface="微软雅黑 Light" panose="020B0502040204020203" pitchFamily="34" charset="-122"/>
                <a:ea typeface="微软雅黑 Light" panose="020B0502040204020203" pitchFamily="34" charset="-122"/>
                <a:sym typeface="+mn-ea"/>
              </a:rPr>
              <a:t>库</a:t>
            </a:r>
            <a:endParaRPr lang="en-US" altLang="zh-CN" sz="3200" b="1">
              <a:solidFill>
                <a:schemeClr val="bg1"/>
              </a:solidFill>
              <a:latin typeface="微软雅黑 Light" panose="020B0502040204020203" pitchFamily="34" charset="-122"/>
              <a:ea typeface="微软雅黑 Light" panose="020B0502040204020203" pitchFamily="34" charset="-122"/>
              <a:sym typeface="+mn-ea"/>
            </a:endParaRPr>
          </a:p>
          <a:p>
            <a:pPr lvl="0" indent="0" algn="l">
              <a:lnSpc>
                <a:spcPct val="190000"/>
              </a:lnSpc>
              <a:buClrTx/>
              <a:buSzTx/>
              <a:buFont typeface="Wingdings" panose="05000000000000000000" charset="0"/>
              <a:buNone/>
            </a:pPr>
            <a:r>
              <a:rPr lang="en-US" altLang="zh-CN" sz="2400" b="1">
                <a:solidFill>
                  <a:schemeClr val="bg1"/>
                </a:solidFill>
                <a:latin typeface="微软雅黑 Light" panose="020B0502040204020203" pitchFamily="34" charset="-122"/>
                <a:ea typeface="微软雅黑 Light" panose="020B0502040204020203" pitchFamily="34" charset="-122"/>
                <a:sym typeface="+mn-ea"/>
              </a:rPr>
              <a:t>   </a:t>
            </a:r>
            <a:r>
              <a:rPr sz="2400" b="1">
                <a:solidFill>
                  <a:schemeClr val="bg1"/>
                </a:solidFill>
                <a:latin typeface="微软雅黑 Light" panose="020B0502040204020203" pitchFamily="34" charset="-122"/>
                <a:ea typeface="微软雅黑 Light" panose="020B0502040204020203" pitchFamily="34" charset="-122"/>
                <a:sym typeface="+mn-ea"/>
              </a:rPr>
              <a:t>社工库是黑客与大数据方式进行结合的一种产物，黑客们将泄漏的用户数据整合分析，然后集中归档的一个地方。</a:t>
            </a:r>
            <a:endParaRPr sz="2400" b="1">
              <a:solidFill>
                <a:schemeClr val="bg1"/>
              </a:solidFill>
              <a:latin typeface="微软雅黑 Light" panose="020B0502040204020203" pitchFamily="34" charset="-122"/>
              <a:ea typeface="微软雅黑 Light" panose="020B0502040204020203" pitchFamily="34" charset="-122"/>
              <a:sym typeface="+mn-ea"/>
            </a:endParaRPr>
          </a:p>
          <a:p>
            <a:pPr lvl="0" indent="0" algn="l">
              <a:lnSpc>
                <a:spcPct val="190000"/>
              </a:lnSpc>
              <a:buClrTx/>
              <a:buSzTx/>
              <a:buFont typeface="Wingdings" panose="05000000000000000000" charset="0"/>
              <a:buNone/>
            </a:pPr>
            <a:r>
              <a:rPr lang="en-US" sz="2400" b="1">
                <a:solidFill>
                  <a:schemeClr val="bg1"/>
                </a:solidFill>
                <a:latin typeface="微软雅黑 Light" panose="020B0502040204020203" pitchFamily="34" charset="-122"/>
                <a:ea typeface="微软雅黑 Light" panose="020B0502040204020203" pitchFamily="34" charset="-122"/>
                <a:sym typeface="+mn-ea"/>
              </a:rPr>
              <a:t>    </a:t>
            </a:r>
            <a:r>
              <a:rPr sz="2400" b="1">
                <a:solidFill>
                  <a:schemeClr val="bg1"/>
                </a:solidFill>
                <a:latin typeface="微软雅黑 Light" panose="020B0502040204020203" pitchFamily="34" charset="-122"/>
                <a:ea typeface="微软雅黑 Light" panose="020B0502040204020203" pitchFamily="34" charset="-122"/>
                <a:sym typeface="+mn-ea"/>
              </a:rPr>
              <a:t>这些用户数据大部分来自社工库论坛上，黑客们脱库撞库获得的数据包，包含的数据类型除了账号密码外，还包含被攻击网站所属不同行业所带来的附加数据。</a:t>
            </a:r>
            <a:endParaRPr sz="2400" b="1">
              <a:solidFill>
                <a:schemeClr val="bg1"/>
              </a:solidFill>
              <a:latin typeface="微软雅黑 Light" panose="020B0502040204020203" pitchFamily="34" charset="-122"/>
              <a:ea typeface="微软雅黑 Light" panose="020B0502040204020203" pitchFamily="34" charset="-122"/>
              <a:sym typeface="+mn-e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a:srcRect l="44001" t="28546" r="28959" b="54497"/>
          <a:stretch>
            <a:fillRect/>
          </a:stretch>
        </p:blipFill>
        <p:spPr>
          <a:xfrm>
            <a:off x="1" y="3429000"/>
            <a:ext cx="6096000" cy="3429000"/>
          </a:xfrm>
          <a:prstGeom prst="rect">
            <a:avLst/>
          </a:prstGeom>
        </p:spPr>
      </p:pic>
      <p:pic>
        <p:nvPicPr>
          <p:cNvPr id="10" name="图片 9"/>
          <p:cNvPicPr>
            <a:picLocks noChangeAspect="1"/>
          </p:cNvPicPr>
          <p:nvPr/>
        </p:nvPicPr>
        <p:blipFill rotWithShape="1">
          <a:blip r:embed="rId1"/>
          <a:srcRect l="44001" t="28546" r="28959" b="54497"/>
          <a:stretch>
            <a:fillRect/>
          </a:stretch>
        </p:blipFill>
        <p:spPr>
          <a:xfrm rot="10800000">
            <a:off x="6096000" y="0"/>
            <a:ext cx="6096000" cy="3429000"/>
          </a:xfrm>
          <a:prstGeom prst="rect">
            <a:avLst/>
          </a:prstGeom>
        </p:spPr>
      </p:pic>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r="19380"/>
          <a:stretch>
            <a:fillRect/>
          </a:stretch>
        </p:blipFill>
        <p:spPr>
          <a:xfrm flipV="1">
            <a:off x="-2" y="762000"/>
            <a:ext cx="12192001" cy="6096000"/>
          </a:xfrm>
          <a:prstGeom prst="rect">
            <a:avLst/>
          </a:prstGeom>
        </p:spPr>
      </p:pic>
      <p:sp>
        <p:nvSpPr>
          <p:cNvPr id="17" name="矩形 16"/>
          <p:cNvSpPr/>
          <p:nvPr/>
        </p:nvSpPr>
        <p:spPr>
          <a:xfrm>
            <a:off x="0" y="0"/>
            <a:ext cx="12192000" cy="6858000"/>
          </a:xfrm>
          <a:prstGeom prst="rect">
            <a:avLst/>
          </a:prstGeom>
          <a:solidFill>
            <a:srgbClr val="00264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rotWithShape="1">
          <a:blip r:embed="rId2">
            <a:extLst>
              <a:ext uri="{28A0092B-C50C-407E-A947-70E740481C1C}">
                <a14:useLocalDpi xmlns:a14="http://schemas.microsoft.com/office/drawing/2010/main" val="0"/>
              </a:ext>
            </a:extLst>
          </a:blip>
          <a:srcRect l="81706" r="379" b="25096"/>
          <a:stretch>
            <a:fillRect/>
          </a:stretch>
        </p:blipFill>
        <p:spPr>
          <a:xfrm>
            <a:off x="9482700" y="1526931"/>
            <a:ext cx="2709299" cy="4566139"/>
          </a:xfrm>
          <a:prstGeom prst="rect">
            <a:avLst/>
          </a:prstGeom>
        </p:spPr>
      </p:pic>
      <p:grpSp>
        <p:nvGrpSpPr>
          <p:cNvPr id="16" name="组合 15"/>
          <p:cNvGrpSpPr/>
          <p:nvPr/>
        </p:nvGrpSpPr>
        <p:grpSpPr>
          <a:xfrm>
            <a:off x="2619572" y="2491163"/>
            <a:ext cx="6952859" cy="1875790"/>
            <a:chOff x="2631761" y="2387600"/>
            <a:chExt cx="6952859" cy="1875790"/>
          </a:xfrm>
        </p:grpSpPr>
        <p:sp>
          <p:nvSpPr>
            <p:cNvPr id="15" name="矩形 14"/>
            <p:cNvSpPr/>
            <p:nvPr/>
          </p:nvSpPr>
          <p:spPr>
            <a:xfrm>
              <a:off x="2631761" y="2387600"/>
              <a:ext cx="6952859" cy="171704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4302250" y="2753529"/>
              <a:ext cx="3611880" cy="922020"/>
            </a:xfrm>
            <a:prstGeom prst="rect">
              <a:avLst/>
            </a:prstGeom>
          </p:spPr>
          <p:txBody>
            <a:bodyPr wrap="none">
              <a:spAutoFit/>
            </a:bodyPr>
            <a:lstStyle/>
            <a:p>
              <a:pPr algn="ctr"/>
              <a:r>
                <a:rPr lang="zh-CN" altLang="en-US" sz="5400" dirty="0">
                  <a:gradFill flip="none" rotWithShape="1">
                    <a:gsLst>
                      <a:gs pos="0">
                        <a:srgbClr val="00A8FF"/>
                      </a:gs>
                      <a:gs pos="100000">
                        <a:srgbClr val="00F2E1"/>
                      </a:gs>
                    </a:gsLst>
                    <a:lin ang="13500000" scaled="1"/>
                    <a:tileRect/>
                  </a:gradFill>
                  <a:latin typeface="微软雅黑 Light" panose="020B0502040204020203" pitchFamily="34" charset="-122"/>
                  <a:ea typeface="微软雅黑 Light" panose="020B0502040204020203" pitchFamily="34" charset="-122"/>
                </a:rPr>
                <a:t>感谢您聆听</a:t>
              </a:r>
              <a:endParaRPr lang="zh-CN" altLang="en-US" sz="5400" dirty="0">
                <a:gradFill flip="none" rotWithShape="1">
                  <a:gsLst>
                    <a:gs pos="0">
                      <a:srgbClr val="00A8FF"/>
                    </a:gs>
                    <a:gs pos="100000">
                      <a:srgbClr val="00F2E1"/>
                    </a:gs>
                  </a:gsLst>
                  <a:lin ang="13500000" scaled="1"/>
                  <a:tileRect/>
                </a:gradFill>
                <a:latin typeface="微软雅黑 Light" panose="020B0502040204020203" pitchFamily="34" charset="-122"/>
                <a:ea typeface="微软雅黑 Light" panose="020B0502040204020203" pitchFamily="34" charset="-122"/>
              </a:endParaRPr>
            </a:p>
          </p:txBody>
        </p:sp>
        <p:sp>
          <p:nvSpPr>
            <p:cNvPr id="14" name="矩形 13"/>
            <p:cNvSpPr/>
            <p:nvPr/>
          </p:nvSpPr>
          <p:spPr>
            <a:xfrm>
              <a:off x="3377251" y="3924935"/>
              <a:ext cx="5314315" cy="338455"/>
            </a:xfrm>
            <a:prstGeom prst="rect">
              <a:avLst/>
            </a:prstGeom>
            <a:gradFill flip="none" rotWithShape="1">
              <a:gsLst>
                <a:gs pos="9000">
                  <a:srgbClr val="00A8FF">
                    <a:shade val="30000"/>
                    <a:satMod val="115000"/>
                  </a:srgbClr>
                </a:gs>
                <a:gs pos="100000">
                  <a:srgbClr val="00E6D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dirty="0">
                  <a:solidFill>
                    <a:schemeClr val="lt1"/>
                  </a:solidFill>
                  <a:latin typeface="微软雅黑 Light" panose="020B0502040204020203" pitchFamily="34" charset="-122"/>
                  <a:ea typeface="微软雅黑 Light" panose="020B0502040204020203" pitchFamily="34" charset="-122"/>
                </a:rPr>
                <a:t>互联网</a:t>
              </a:r>
              <a:r>
                <a:rPr lang="en-US" altLang="zh-CN" dirty="0">
                  <a:solidFill>
                    <a:schemeClr val="lt1"/>
                  </a:solidFill>
                  <a:latin typeface="微软雅黑 Light" panose="020B0502040204020203" pitchFamily="34" charset="-122"/>
                  <a:ea typeface="微软雅黑 Light" panose="020B0502040204020203" pitchFamily="34" charset="-122"/>
                </a:rPr>
                <a:t>+ | </a:t>
              </a:r>
              <a:r>
                <a:rPr lang="zh-CN" altLang="en-US" dirty="0">
                  <a:solidFill>
                    <a:schemeClr val="lt1"/>
                  </a:solidFill>
                  <a:latin typeface="微软雅黑 Light" panose="020B0502040204020203" pitchFamily="34" charset="-122"/>
                  <a:ea typeface="微软雅黑 Light" panose="020B0502040204020203" pitchFamily="34" charset="-122"/>
                </a:rPr>
                <a:t>网络</a:t>
              </a:r>
              <a:r>
                <a:rPr lang="zh-CN" dirty="0">
                  <a:solidFill>
                    <a:schemeClr val="lt1"/>
                  </a:solidFill>
                  <a:latin typeface="微软雅黑 Light" panose="020B0502040204020203" pitchFamily="34" charset="-122"/>
                  <a:ea typeface="微软雅黑 Light" panose="020B0502040204020203" pitchFamily="34" charset="-122"/>
                </a:rPr>
                <a:t>信息安全</a:t>
              </a:r>
              <a:r>
                <a:rPr lang="en-US" altLang="zh-CN" dirty="0">
                  <a:solidFill>
                    <a:schemeClr val="lt1"/>
                  </a:solidFill>
                  <a:latin typeface="微软雅黑 Light" panose="020B0502040204020203" pitchFamily="34" charset="-122"/>
                  <a:ea typeface="微软雅黑 Light" panose="020B0502040204020203" pitchFamily="34" charset="-122"/>
                </a:rPr>
                <a:t> | </a:t>
              </a:r>
              <a:r>
                <a:rPr lang="zh-CN" altLang="en-US" dirty="0">
                  <a:solidFill>
                    <a:schemeClr val="lt1"/>
                  </a:solidFill>
                  <a:latin typeface="微软雅黑 Light" panose="020B0502040204020203" pitchFamily="34" charset="-122"/>
                  <a:ea typeface="微软雅黑 Light" panose="020B0502040204020203" pitchFamily="34" charset="-122"/>
                </a:rPr>
                <a:t>大</a:t>
              </a:r>
              <a:r>
                <a:rPr lang="zh-CN" altLang="en-US" dirty="0">
                  <a:solidFill>
                    <a:schemeClr val="lt1"/>
                  </a:solidFill>
                  <a:latin typeface="微软雅黑 Light" panose="020B0502040204020203" pitchFamily="34" charset="-122"/>
                  <a:ea typeface="微软雅黑 Light" panose="020B0502040204020203" pitchFamily="34" charset="-122"/>
                </a:rPr>
                <a:t>学生网络安全培训</a:t>
              </a:r>
              <a:endParaRPr lang="en-US" altLang="zh-CN" dirty="0">
                <a:solidFill>
                  <a:schemeClr val="lt1"/>
                </a:solidFill>
                <a:latin typeface="微软雅黑 Light" panose="020B0502040204020203" pitchFamily="34" charset="-122"/>
                <a:ea typeface="微软雅黑 Light" panose="020B0502040204020203" pitchFamily="34" charset="-122"/>
              </a:endParaRPr>
            </a:p>
          </p:txBody>
        </p:sp>
      </p:grpSp>
      <p:pic>
        <p:nvPicPr>
          <p:cNvPr id="18" name="图片 17"/>
          <p:cNvPicPr>
            <a:picLocks noChangeAspect="1"/>
          </p:cNvPicPr>
          <p:nvPr/>
        </p:nvPicPr>
        <p:blipFill rotWithShape="1">
          <a:blip r:embed="rId2">
            <a:extLst>
              <a:ext uri="{28A0092B-C50C-407E-A947-70E740481C1C}">
                <a14:useLocalDpi xmlns:a14="http://schemas.microsoft.com/office/drawing/2010/main" val="0"/>
              </a:ext>
            </a:extLst>
          </a:blip>
          <a:srcRect t="33875" r="89147" b="23341"/>
          <a:stretch>
            <a:fillRect/>
          </a:stretch>
        </p:blipFill>
        <p:spPr>
          <a:xfrm rot="5400000" flipV="1">
            <a:off x="1940799" y="-483440"/>
            <a:ext cx="1641234" cy="260811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528320"/>
            <a:ext cx="12192000" cy="7749540"/>
            <a:chOff x="0" y="-832"/>
            <a:chExt cx="19200" cy="12204"/>
          </a:xfrm>
        </p:grpSpPr>
        <p:sp>
          <p:nvSpPr>
            <p:cNvPr id="24" name="矩形 23"/>
            <p:cNvSpPr/>
            <p:nvPr/>
          </p:nvSpPr>
          <p:spPr>
            <a:xfrm>
              <a:off x="0" y="0"/>
              <a:ext cx="19200" cy="10800"/>
            </a:xfrm>
            <a:prstGeom prst="rect">
              <a:avLst/>
            </a:prstGeom>
            <a:solidFill>
              <a:srgbClr val="00264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l="81706" r="379" b="25096"/>
            <a:stretch>
              <a:fillRect/>
            </a:stretch>
          </p:blipFill>
          <p:spPr>
            <a:xfrm flipH="1">
              <a:off x="0" y="314"/>
              <a:ext cx="4267" cy="7191"/>
            </a:xfrm>
            <a:prstGeom prst="rect">
              <a:avLst/>
            </a:prstGeom>
          </p:spPr>
        </p:pic>
        <p:pic>
          <p:nvPicPr>
            <p:cNvPr id="27" name="图片 26"/>
            <p:cNvPicPr>
              <a:picLocks noChangeAspect="1"/>
            </p:cNvPicPr>
            <p:nvPr/>
          </p:nvPicPr>
          <p:blipFill rotWithShape="1">
            <a:blip r:embed="rId1">
              <a:extLst>
                <a:ext uri="{28A0092B-C50C-407E-A947-70E740481C1C}">
                  <a14:useLocalDpi xmlns:a14="http://schemas.microsoft.com/office/drawing/2010/main" val="0"/>
                </a:ext>
              </a:extLst>
            </a:blip>
            <a:srcRect l="29372" t="69709" r="19380"/>
            <a:stretch>
              <a:fillRect/>
            </a:stretch>
          </p:blipFill>
          <p:spPr>
            <a:xfrm rot="4235071" flipH="1">
              <a:off x="10769" y="3512"/>
              <a:ext cx="12205" cy="3517"/>
            </a:xfrm>
            <a:prstGeom prst="rect">
              <a:avLst/>
            </a:prstGeom>
          </p:spPr>
        </p:pic>
      </p:grpSp>
      <p:pic>
        <p:nvPicPr>
          <p:cNvPr id="7" name="图片 6"/>
          <p:cNvPicPr>
            <a:picLocks noChangeAspect="1"/>
          </p:cNvPicPr>
          <p:nvPr/>
        </p:nvPicPr>
        <p:blipFill rotWithShape="1">
          <a:blip r:embed="rId1">
            <a:alphaModFix amt="50000"/>
            <a:extLst>
              <a:ext uri="{28A0092B-C50C-407E-A947-70E740481C1C}">
                <a14:useLocalDpi xmlns:a14="http://schemas.microsoft.com/office/drawing/2010/main" val="0"/>
              </a:ext>
            </a:extLst>
          </a:blip>
          <a:srcRect r="19380"/>
          <a:stretch>
            <a:fillRect/>
          </a:stretch>
        </p:blipFill>
        <p:spPr>
          <a:xfrm flipH="1">
            <a:off x="43892" y="949986"/>
            <a:ext cx="12192001" cy="6096000"/>
          </a:xfrm>
          <a:prstGeom prst="rect">
            <a:avLst/>
          </a:prstGeom>
        </p:spPr>
      </p:pic>
      <p:pic>
        <p:nvPicPr>
          <p:cNvPr id="6" name="图片 5"/>
          <p:cNvPicPr>
            <a:picLocks noChangeAspect="1"/>
          </p:cNvPicPr>
          <p:nvPr/>
        </p:nvPicPr>
        <p:blipFill>
          <a:blip r:embed="rId2">
            <a:alphaModFix amt="40000"/>
            <a:clrChange>
              <a:clrFrom>
                <a:srgbClr val="0C1416">
                  <a:alpha val="8627"/>
                </a:srgbClr>
              </a:clrFrom>
              <a:clrTo>
                <a:srgbClr val="0C1416">
                  <a:alpha val="8627"/>
                  <a:alpha val="0"/>
                </a:srgbClr>
              </a:clrTo>
            </a:clrChang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4227830"/>
            <a:ext cx="12192000" cy="2630170"/>
          </a:xfrm>
          <a:prstGeom prst="rect">
            <a:avLst/>
          </a:prstGeom>
        </p:spPr>
      </p:pic>
      <p:sp>
        <p:nvSpPr>
          <p:cNvPr id="10" name="矩形 9"/>
          <p:cNvSpPr/>
          <p:nvPr/>
        </p:nvSpPr>
        <p:spPr>
          <a:xfrm>
            <a:off x="4251960" y="556073"/>
            <a:ext cx="3688080" cy="798830"/>
          </a:xfrm>
          <a:prstGeom prst="rect">
            <a:avLst/>
          </a:prstGeom>
        </p:spPr>
        <p:txBody>
          <a:bodyPr wrap="none">
            <a:spAutoFit/>
          </a:bodyPr>
          <a:lstStyle/>
          <a:p>
            <a:pPr algn="ctr"/>
            <a:r>
              <a:rPr lang="zh-CN" altLang="en-US" sz="4600" dirty="0">
                <a:solidFill>
                  <a:schemeClr val="bg1"/>
                </a:solidFill>
                <a:latin typeface="微软雅黑 Light" panose="020B0502040204020203" pitchFamily="34" charset="-122"/>
                <a:ea typeface="微软雅黑 Light" panose="020B0502040204020203" pitchFamily="34" charset="-122"/>
              </a:rPr>
              <a:t>信息安全法律</a:t>
            </a:r>
            <a:endParaRPr lang="zh-CN" altLang="en-US" sz="4600" dirty="0">
              <a:solidFill>
                <a:schemeClr val="bg1"/>
              </a:solidFill>
              <a:latin typeface="微软雅黑 Light" panose="020B0502040204020203" pitchFamily="34" charset="-122"/>
              <a:ea typeface="微软雅黑 Light" panose="020B0502040204020203" pitchFamily="34" charset="-122"/>
            </a:endParaRPr>
          </a:p>
        </p:txBody>
      </p:sp>
      <p:sp>
        <p:nvSpPr>
          <p:cNvPr id="11" name="矩形 10"/>
          <p:cNvSpPr/>
          <p:nvPr/>
        </p:nvSpPr>
        <p:spPr>
          <a:xfrm>
            <a:off x="4785347" y="1306885"/>
            <a:ext cx="2591435" cy="337185"/>
          </a:xfrm>
          <a:prstGeom prst="rect">
            <a:avLst/>
          </a:prstGeom>
        </p:spPr>
        <p:txBody>
          <a:bodyPr wrap="none">
            <a:spAutoFit/>
          </a:bodyPr>
          <a:lstStyle/>
          <a:p>
            <a:pPr algn="ctr"/>
            <a:r>
              <a:rPr lang="en-US" altLang="zh-CN" sz="1600" dirty="0">
                <a:solidFill>
                  <a:schemeClr val="bg1"/>
                </a:solidFill>
                <a:latin typeface="微软雅黑 Light" panose="020B0502040204020203" pitchFamily="34" charset="-122"/>
                <a:ea typeface="微软雅黑 Light" panose="020B0502040204020203" pitchFamily="34" charset="-122"/>
              </a:rPr>
              <a:t>Network Behavior Security</a:t>
            </a:r>
            <a:endParaRPr lang="en-US" altLang="zh-CN" sz="1600" dirty="0">
              <a:solidFill>
                <a:schemeClr val="bg1"/>
              </a:solidFill>
              <a:latin typeface="微软雅黑 Light" panose="020B0502040204020203" pitchFamily="34" charset="-122"/>
              <a:ea typeface="微软雅黑 Light" panose="020B0502040204020203" pitchFamily="34" charset="-122"/>
            </a:endParaRPr>
          </a:p>
        </p:txBody>
      </p:sp>
      <p:grpSp>
        <p:nvGrpSpPr>
          <p:cNvPr id="15" name="组合 14"/>
          <p:cNvGrpSpPr/>
          <p:nvPr/>
        </p:nvGrpSpPr>
        <p:grpSpPr>
          <a:xfrm>
            <a:off x="2909570" y="327660"/>
            <a:ext cx="1118870" cy="1258570"/>
            <a:chOff x="4582" y="1056"/>
            <a:chExt cx="1762" cy="1982"/>
          </a:xfrm>
        </p:grpSpPr>
        <p:sp>
          <p:nvSpPr>
            <p:cNvPr id="23" name="Freeform 16"/>
            <p:cNvSpPr/>
            <p:nvPr/>
          </p:nvSpPr>
          <p:spPr bwMode="auto">
            <a:xfrm rot="10800000" flipV="1">
              <a:off x="4582" y="1056"/>
              <a:ext cx="1762" cy="1983"/>
            </a:xfrm>
            <a:custGeom>
              <a:avLst/>
              <a:gdLst>
                <a:gd name="T0" fmla="*/ 0 w 266"/>
                <a:gd name="T1" fmla="*/ 90 h 300"/>
                <a:gd name="T2" fmla="*/ 0 w 266"/>
                <a:gd name="T3" fmla="*/ 209 h 300"/>
                <a:gd name="T4" fmla="*/ 15 w 266"/>
                <a:gd name="T5" fmla="*/ 235 h 300"/>
                <a:gd name="T6" fmla="*/ 118 w 266"/>
                <a:gd name="T7" fmla="*/ 295 h 300"/>
                <a:gd name="T8" fmla="*/ 148 w 266"/>
                <a:gd name="T9" fmla="*/ 295 h 300"/>
                <a:gd name="T10" fmla="*/ 251 w 266"/>
                <a:gd name="T11" fmla="*/ 235 h 300"/>
                <a:gd name="T12" fmla="*/ 266 w 266"/>
                <a:gd name="T13" fmla="*/ 209 h 300"/>
                <a:gd name="T14" fmla="*/ 266 w 266"/>
                <a:gd name="T15" fmla="*/ 90 h 300"/>
                <a:gd name="T16" fmla="*/ 251 w 266"/>
                <a:gd name="T17" fmla="*/ 65 h 300"/>
                <a:gd name="T18" fmla="*/ 148 w 266"/>
                <a:gd name="T19" fmla="*/ 5 h 300"/>
                <a:gd name="T20" fmla="*/ 118 w 266"/>
                <a:gd name="T21" fmla="*/ 5 h 300"/>
                <a:gd name="T22" fmla="*/ 15 w 266"/>
                <a:gd name="T23" fmla="*/ 65 h 300"/>
                <a:gd name="T24" fmla="*/ 0 w 266"/>
                <a:gd name="T25" fmla="*/ 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6" h="300">
                  <a:moveTo>
                    <a:pt x="0" y="90"/>
                  </a:moveTo>
                  <a:cubicBezTo>
                    <a:pt x="0" y="209"/>
                    <a:pt x="0" y="209"/>
                    <a:pt x="0" y="209"/>
                  </a:cubicBezTo>
                  <a:cubicBezTo>
                    <a:pt x="0" y="220"/>
                    <a:pt x="6" y="230"/>
                    <a:pt x="15" y="235"/>
                  </a:cubicBezTo>
                  <a:cubicBezTo>
                    <a:pt x="118" y="295"/>
                    <a:pt x="118" y="295"/>
                    <a:pt x="118" y="295"/>
                  </a:cubicBezTo>
                  <a:cubicBezTo>
                    <a:pt x="127" y="300"/>
                    <a:pt x="138" y="300"/>
                    <a:pt x="148" y="295"/>
                  </a:cubicBezTo>
                  <a:cubicBezTo>
                    <a:pt x="251" y="235"/>
                    <a:pt x="251" y="235"/>
                    <a:pt x="251" y="235"/>
                  </a:cubicBezTo>
                  <a:cubicBezTo>
                    <a:pt x="260" y="230"/>
                    <a:pt x="266" y="220"/>
                    <a:pt x="266" y="209"/>
                  </a:cubicBezTo>
                  <a:cubicBezTo>
                    <a:pt x="266" y="90"/>
                    <a:pt x="266" y="90"/>
                    <a:pt x="266" y="90"/>
                  </a:cubicBezTo>
                  <a:cubicBezTo>
                    <a:pt x="266" y="80"/>
                    <a:pt x="260" y="70"/>
                    <a:pt x="251" y="65"/>
                  </a:cubicBezTo>
                  <a:cubicBezTo>
                    <a:pt x="148" y="5"/>
                    <a:pt x="148" y="5"/>
                    <a:pt x="148" y="5"/>
                  </a:cubicBezTo>
                  <a:cubicBezTo>
                    <a:pt x="138" y="0"/>
                    <a:pt x="127" y="0"/>
                    <a:pt x="118" y="5"/>
                  </a:cubicBezTo>
                  <a:cubicBezTo>
                    <a:pt x="15" y="65"/>
                    <a:pt x="15" y="65"/>
                    <a:pt x="15" y="65"/>
                  </a:cubicBezTo>
                  <a:cubicBezTo>
                    <a:pt x="6" y="70"/>
                    <a:pt x="0" y="80"/>
                    <a:pt x="0" y="90"/>
                  </a:cubicBezTo>
                </a:path>
              </a:pathLst>
            </a:custGeom>
            <a:gradFill flip="none" rotWithShape="1">
              <a:gsLst>
                <a:gs pos="9000">
                  <a:srgbClr val="00A8FF">
                    <a:shade val="30000"/>
                    <a:satMod val="115000"/>
                  </a:srgbClr>
                </a:gs>
                <a:gs pos="100000">
                  <a:srgbClr val="00E6D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chemeClr val="lt1"/>
                </a:solidFill>
                <a:latin typeface="微软雅黑 Light" panose="020B0502040204020203" pitchFamily="34" charset="-122"/>
                <a:ea typeface="微软雅黑 Light" panose="020B0502040204020203" pitchFamily="34" charset="-122"/>
              </a:endParaRPr>
            </a:p>
          </p:txBody>
        </p:sp>
        <p:grpSp>
          <p:nvGrpSpPr>
            <p:cNvPr id="16" name="Group 758"/>
            <p:cNvGrpSpPr/>
            <p:nvPr/>
          </p:nvGrpSpPr>
          <p:grpSpPr>
            <a:xfrm>
              <a:off x="5129" y="1660"/>
              <a:ext cx="666" cy="658"/>
              <a:chOff x="819150" y="-1422400"/>
              <a:chExt cx="766763" cy="757237"/>
            </a:xfrm>
            <a:solidFill>
              <a:schemeClr val="bg1"/>
            </a:solidFill>
          </p:grpSpPr>
          <p:sp>
            <p:nvSpPr>
              <p:cNvPr id="17" name="Freeform 590"/>
              <p:cNvSpPr>
                <a:spLocks noEditPoints="1"/>
              </p:cNvSpPr>
              <p:nvPr/>
            </p:nvSpPr>
            <p:spPr bwMode="auto">
              <a:xfrm>
                <a:off x="1168400" y="-1077913"/>
                <a:ext cx="417513" cy="412750"/>
              </a:xfrm>
              <a:custGeom>
                <a:avLst/>
                <a:gdLst>
                  <a:gd name="T0" fmla="*/ 639 w 1839"/>
                  <a:gd name="T1" fmla="*/ 284 h 1819"/>
                  <a:gd name="T2" fmla="*/ 497 w 1839"/>
                  <a:gd name="T3" fmla="*/ 345 h 1819"/>
                  <a:gd name="T4" fmla="*/ 378 w 1839"/>
                  <a:gd name="T5" fmla="*/ 451 h 1819"/>
                  <a:gd name="T6" fmla="*/ 301 w 1839"/>
                  <a:gd name="T7" fmla="*/ 585 h 1819"/>
                  <a:gd name="T8" fmla="*/ 270 w 1839"/>
                  <a:gd name="T9" fmla="*/ 732 h 1819"/>
                  <a:gd name="T10" fmla="*/ 286 w 1839"/>
                  <a:gd name="T11" fmla="*/ 881 h 1819"/>
                  <a:gd name="T12" fmla="*/ 347 w 1839"/>
                  <a:gd name="T13" fmla="*/ 1022 h 1819"/>
                  <a:gd name="T14" fmla="*/ 455 w 1839"/>
                  <a:gd name="T15" fmla="*/ 1140 h 1819"/>
                  <a:gd name="T16" fmla="*/ 591 w 1839"/>
                  <a:gd name="T17" fmla="*/ 1216 h 1819"/>
                  <a:gd name="T18" fmla="*/ 740 w 1839"/>
                  <a:gd name="T19" fmla="*/ 1246 h 1819"/>
                  <a:gd name="T20" fmla="*/ 891 w 1839"/>
                  <a:gd name="T21" fmla="*/ 1231 h 1819"/>
                  <a:gd name="T22" fmla="*/ 1033 w 1839"/>
                  <a:gd name="T23" fmla="*/ 1170 h 1819"/>
                  <a:gd name="T24" fmla="*/ 1152 w 1839"/>
                  <a:gd name="T25" fmla="*/ 1064 h 1819"/>
                  <a:gd name="T26" fmla="*/ 1229 w 1839"/>
                  <a:gd name="T27" fmla="*/ 930 h 1819"/>
                  <a:gd name="T28" fmla="*/ 1260 w 1839"/>
                  <a:gd name="T29" fmla="*/ 782 h 1819"/>
                  <a:gd name="T30" fmla="*/ 1244 w 1839"/>
                  <a:gd name="T31" fmla="*/ 633 h 1819"/>
                  <a:gd name="T32" fmla="*/ 1183 w 1839"/>
                  <a:gd name="T33" fmla="*/ 493 h 1819"/>
                  <a:gd name="T34" fmla="*/ 1076 w 1839"/>
                  <a:gd name="T35" fmla="*/ 375 h 1819"/>
                  <a:gd name="T36" fmla="*/ 939 w 1839"/>
                  <a:gd name="T37" fmla="*/ 299 h 1819"/>
                  <a:gd name="T38" fmla="*/ 790 w 1839"/>
                  <a:gd name="T39" fmla="*/ 268 h 1819"/>
                  <a:gd name="T40" fmla="*/ 858 w 1839"/>
                  <a:gd name="T41" fmla="*/ 6 h 1819"/>
                  <a:gd name="T42" fmla="*/ 1038 w 1839"/>
                  <a:gd name="T43" fmla="*/ 49 h 1819"/>
                  <a:gd name="T44" fmla="*/ 1207 w 1839"/>
                  <a:gd name="T45" fmla="*/ 138 h 1819"/>
                  <a:gd name="T46" fmla="*/ 1350 w 1839"/>
                  <a:gd name="T47" fmla="*/ 268 h 1819"/>
                  <a:gd name="T48" fmla="*/ 1454 w 1839"/>
                  <a:gd name="T49" fmla="*/ 425 h 1819"/>
                  <a:gd name="T50" fmla="*/ 1513 w 1839"/>
                  <a:gd name="T51" fmla="*/ 598 h 1819"/>
                  <a:gd name="T52" fmla="*/ 1530 w 1839"/>
                  <a:gd name="T53" fmla="*/ 778 h 1819"/>
                  <a:gd name="T54" fmla="*/ 1502 w 1839"/>
                  <a:gd name="T55" fmla="*/ 956 h 1819"/>
                  <a:gd name="T56" fmla="*/ 1760 w 1839"/>
                  <a:gd name="T57" fmla="*/ 1368 h 1819"/>
                  <a:gd name="T58" fmla="*/ 1818 w 1839"/>
                  <a:gd name="T59" fmla="*/ 1454 h 1819"/>
                  <a:gd name="T60" fmla="*/ 1839 w 1839"/>
                  <a:gd name="T61" fmla="*/ 1555 h 1819"/>
                  <a:gd name="T62" fmla="*/ 1818 w 1839"/>
                  <a:gd name="T63" fmla="*/ 1656 h 1819"/>
                  <a:gd name="T64" fmla="*/ 1760 w 1839"/>
                  <a:gd name="T65" fmla="*/ 1743 h 1819"/>
                  <a:gd name="T66" fmla="*/ 1663 w 1839"/>
                  <a:gd name="T67" fmla="*/ 1804 h 1819"/>
                  <a:gd name="T68" fmla="*/ 1553 w 1839"/>
                  <a:gd name="T69" fmla="*/ 1819 h 1819"/>
                  <a:gd name="T70" fmla="*/ 1445 w 1839"/>
                  <a:gd name="T71" fmla="*/ 1788 h 1819"/>
                  <a:gd name="T72" fmla="*/ 1082 w 1839"/>
                  <a:gd name="T73" fmla="*/ 1446 h 1819"/>
                  <a:gd name="T74" fmla="*/ 907 w 1839"/>
                  <a:gd name="T75" fmla="*/ 1501 h 1819"/>
                  <a:gd name="T76" fmla="*/ 725 w 1839"/>
                  <a:gd name="T77" fmla="*/ 1513 h 1819"/>
                  <a:gd name="T78" fmla="*/ 545 w 1839"/>
                  <a:gd name="T79" fmla="*/ 1482 h 1819"/>
                  <a:gd name="T80" fmla="*/ 375 w 1839"/>
                  <a:gd name="T81" fmla="*/ 1409 h 1819"/>
                  <a:gd name="T82" fmla="*/ 224 w 1839"/>
                  <a:gd name="T83" fmla="*/ 1293 h 1819"/>
                  <a:gd name="T84" fmla="*/ 105 w 1839"/>
                  <a:gd name="T85" fmla="*/ 1141 h 1819"/>
                  <a:gd name="T86" fmla="*/ 30 w 1839"/>
                  <a:gd name="T87" fmla="*/ 970 h 1819"/>
                  <a:gd name="T88" fmla="*/ 0 w 1839"/>
                  <a:gd name="T89" fmla="*/ 787 h 1819"/>
                  <a:gd name="T90" fmla="*/ 15 w 1839"/>
                  <a:gd name="T91" fmla="*/ 604 h 1819"/>
                  <a:gd name="T92" fmla="*/ 74 w 1839"/>
                  <a:gd name="T93" fmla="*/ 429 h 1819"/>
                  <a:gd name="T94" fmla="*/ 179 w 1839"/>
                  <a:gd name="T95" fmla="*/ 270 h 1819"/>
                  <a:gd name="T96" fmla="*/ 323 w 1839"/>
                  <a:gd name="T97" fmla="*/ 138 h 1819"/>
                  <a:gd name="T98" fmla="*/ 491 w 1839"/>
                  <a:gd name="T99" fmla="*/ 49 h 1819"/>
                  <a:gd name="T100" fmla="*/ 672 w 1839"/>
                  <a:gd name="T101" fmla="*/ 6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39" h="1819">
                    <a:moveTo>
                      <a:pt x="740" y="268"/>
                    </a:moveTo>
                    <a:lnTo>
                      <a:pt x="689" y="273"/>
                    </a:lnTo>
                    <a:lnTo>
                      <a:pt x="639" y="284"/>
                    </a:lnTo>
                    <a:lnTo>
                      <a:pt x="591" y="299"/>
                    </a:lnTo>
                    <a:lnTo>
                      <a:pt x="544" y="319"/>
                    </a:lnTo>
                    <a:lnTo>
                      <a:pt x="497" y="345"/>
                    </a:lnTo>
                    <a:lnTo>
                      <a:pt x="455" y="375"/>
                    </a:lnTo>
                    <a:lnTo>
                      <a:pt x="415" y="410"/>
                    </a:lnTo>
                    <a:lnTo>
                      <a:pt x="378" y="451"/>
                    </a:lnTo>
                    <a:lnTo>
                      <a:pt x="347" y="493"/>
                    </a:lnTo>
                    <a:lnTo>
                      <a:pt x="322" y="538"/>
                    </a:lnTo>
                    <a:lnTo>
                      <a:pt x="301" y="585"/>
                    </a:lnTo>
                    <a:lnTo>
                      <a:pt x="286" y="633"/>
                    </a:lnTo>
                    <a:lnTo>
                      <a:pt x="276" y="682"/>
                    </a:lnTo>
                    <a:lnTo>
                      <a:pt x="270" y="732"/>
                    </a:lnTo>
                    <a:lnTo>
                      <a:pt x="270" y="782"/>
                    </a:lnTo>
                    <a:lnTo>
                      <a:pt x="276" y="832"/>
                    </a:lnTo>
                    <a:lnTo>
                      <a:pt x="286" y="881"/>
                    </a:lnTo>
                    <a:lnTo>
                      <a:pt x="301" y="930"/>
                    </a:lnTo>
                    <a:lnTo>
                      <a:pt x="322" y="977"/>
                    </a:lnTo>
                    <a:lnTo>
                      <a:pt x="347" y="1022"/>
                    </a:lnTo>
                    <a:lnTo>
                      <a:pt x="378" y="1064"/>
                    </a:lnTo>
                    <a:lnTo>
                      <a:pt x="415" y="1104"/>
                    </a:lnTo>
                    <a:lnTo>
                      <a:pt x="455" y="1140"/>
                    </a:lnTo>
                    <a:lnTo>
                      <a:pt x="497" y="1170"/>
                    </a:lnTo>
                    <a:lnTo>
                      <a:pt x="544" y="1195"/>
                    </a:lnTo>
                    <a:lnTo>
                      <a:pt x="591" y="1216"/>
                    </a:lnTo>
                    <a:lnTo>
                      <a:pt x="639" y="1231"/>
                    </a:lnTo>
                    <a:lnTo>
                      <a:pt x="689" y="1241"/>
                    </a:lnTo>
                    <a:lnTo>
                      <a:pt x="740" y="1246"/>
                    </a:lnTo>
                    <a:lnTo>
                      <a:pt x="790" y="1246"/>
                    </a:lnTo>
                    <a:lnTo>
                      <a:pt x="841" y="1241"/>
                    </a:lnTo>
                    <a:lnTo>
                      <a:pt x="891" y="1231"/>
                    </a:lnTo>
                    <a:lnTo>
                      <a:pt x="939" y="1216"/>
                    </a:lnTo>
                    <a:lnTo>
                      <a:pt x="986" y="1195"/>
                    </a:lnTo>
                    <a:lnTo>
                      <a:pt x="1033" y="1170"/>
                    </a:lnTo>
                    <a:lnTo>
                      <a:pt x="1076" y="1140"/>
                    </a:lnTo>
                    <a:lnTo>
                      <a:pt x="1115" y="1104"/>
                    </a:lnTo>
                    <a:lnTo>
                      <a:pt x="1152" y="1064"/>
                    </a:lnTo>
                    <a:lnTo>
                      <a:pt x="1183" y="1022"/>
                    </a:lnTo>
                    <a:lnTo>
                      <a:pt x="1208" y="977"/>
                    </a:lnTo>
                    <a:lnTo>
                      <a:pt x="1229" y="930"/>
                    </a:lnTo>
                    <a:lnTo>
                      <a:pt x="1244" y="881"/>
                    </a:lnTo>
                    <a:lnTo>
                      <a:pt x="1254" y="832"/>
                    </a:lnTo>
                    <a:lnTo>
                      <a:pt x="1260" y="782"/>
                    </a:lnTo>
                    <a:lnTo>
                      <a:pt x="1260" y="732"/>
                    </a:lnTo>
                    <a:lnTo>
                      <a:pt x="1254" y="682"/>
                    </a:lnTo>
                    <a:lnTo>
                      <a:pt x="1244" y="633"/>
                    </a:lnTo>
                    <a:lnTo>
                      <a:pt x="1229" y="585"/>
                    </a:lnTo>
                    <a:lnTo>
                      <a:pt x="1208" y="538"/>
                    </a:lnTo>
                    <a:lnTo>
                      <a:pt x="1183" y="493"/>
                    </a:lnTo>
                    <a:lnTo>
                      <a:pt x="1152" y="451"/>
                    </a:lnTo>
                    <a:lnTo>
                      <a:pt x="1115" y="410"/>
                    </a:lnTo>
                    <a:lnTo>
                      <a:pt x="1076" y="375"/>
                    </a:lnTo>
                    <a:lnTo>
                      <a:pt x="1033" y="345"/>
                    </a:lnTo>
                    <a:lnTo>
                      <a:pt x="986" y="319"/>
                    </a:lnTo>
                    <a:lnTo>
                      <a:pt x="939" y="299"/>
                    </a:lnTo>
                    <a:lnTo>
                      <a:pt x="891" y="284"/>
                    </a:lnTo>
                    <a:lnTo>
                      <a:pt x="841" y="273"/>
                    </a:lnTo>
                    <a:lnTo>
                      <a:pt x="790" y="268"/>
                    </a:lnTo>
                    <a:lnTo>
                      <a:pt x="740" y="268"/>
                    </a:lnTo>
                    <a:close/>
                    <a:moveTo>
                      <a:pt x="796" y="0"/>
                    </a:moveTo>
                    <a:lnTo>
                      <a:pt x="858" y="6"/>
                    </a:lnTo>
                    <a:lnTo>
                      <a:pt x="919" y="16"/>
                    </a:lnTo>
                    <a:lnTo>
                      <a:pt x="980" y="30"/>
                    </a:lnTo>
                    <a:lnTo>
                      <a:pt x="1038" y="49"/>
                    </a:lnTo>
                    <a:lnTo>
                      <a:pt x="1097" y="74"/>
                    </a:lnTo>
                    <a:lnTo>
                      <a:pt x="1153" y="104"/>
                    </a:lnTo>
                    <a:lnTo>
                      <a:pt x="1207" y="138"/>
                    </a:lnTo>
                    <a:lnTo>
                      <a:pt x="1257" y="177"/>
                    </a:lnTo>
                    <a:lnTo>
                      <a:pt x="1306" y="221"/>
                    </a:lnTo>
                    <a:lnTo>
                      <a:pt x="1350" y="268"/>
                    </a:lnTo>
                    <a:lnTo>
                      <a:pt x="1390" y="319"/>
                    </a:lnTo>
                    <a:lnTo>
                      <a:pt x="1424" y="371"/>
                    </a:lnTo>
                    <a:lnTo>
                      <a:pt x="1454" y="425"/>
                    </a:lnTo>
                    <a:lnTo>
                      <a:pt x="1478" y="481"/>
                    </a:lnTo>
                    <a:lnTo>
                      <a:pt x="1498" y="539"/>
                    </a:lnTo>
                    <a:lnTo>
                      <a:pt x="1513" y="598"/>
                    </a:lnTo>
                    <a:lnTo>
                      <a:pt x="1523" y="658"/>
                    </a:lnTo>
                    <a:lnTo>
                      <a:pt x="1528" y="718"/>
                    </a:lnTo>
                    <a:lnTo>
                      <a:pt x="1530" y="778"/>
                    </a:lnTo>
                    <a:lnTo>
                      <a:pt x="1525" y="838"/>
                    </a:lnTo>
                    <a:lnTo>
                      <a:pt x="1516" y="898"/>
                    </a:lnTo>
                    <a:lnTo>
                      <a:pt x="1502" y="956"/>
                    </a:lnTo>
                    <a:lnTo>
                      <a:pt x="1483" y="1014"/>
                    </a:lnTo>
                    <a:lnTo>
                      <a:pt x="1460" y="1071"/>
                    </a:lnTo>
                    <a:lnTo>
                      <a:pt x="1760" y="1368"/>
                    </a:lnTo>
                    <a:lnTo>
                      <a:pt x="1784" y="1394"/>
                    </a:lnTo>
                    <a:lnTo>
                      <a:pt x="1803" y="1423"/>
                    </a:lnTo>
                    <a:lnTo>
                      <a:pt x="1818" y="1454"/>
                    </a:lnTo>
                    <a:lnTo>
                      <a:pt x="1830" y="1486"/>
                    </a:lnTo>
                    <a:lnTo>
                      <a:pt x="1837" y="1520"/>
                    </a:lnTo>
                    <a:lnTo>
                      <a:pt x="1839" y="1555"/>
                    </a:lnTo>
                    <a:lnTo>
                      <a:pt x="1837" y="1590"/>
                    </a:lnTo>
                    <a:lnTo>
                      <a:pt x="1830" y="1624"/>
                    </a:lnTo>
                    <a:lnTo>
                      <a:pt x="1818" y="1656"/>
                    </a:lnTo>
                    <a:lnTo>
                      <a:pt x="1803" y="1687"/>
                    </a:lnTo>
                    <a:lnTo>
                      <a:pt x="1784" y="1716"/>
                    </a:lnTo>
                    <a:lnTo>
                      <a:pt x="1760" y="1743"/>
                    </a:lnTo>
                    <a:lnTo>
                      <a:pt x="1730" y="1768"/>
                    </a:lnTo>
                    <a:lnTo>
                      <a:pt x="1698" y="1788"/>
                    </a:lnTo>
                    <a:lnTo>
                      <a:pt x="1663" y="1804"/>
                    </a:lnTo>
                    <a:lnTo>
                      <a:pt x="1626" y="1815"/>
                    </a:lnTo>
                    <a:lnTo>
                      <a:pt x="1590" y="1819"/>
                    </a:lnTo>
                    <a:lnTo>
                      <a:pt x="1553" y="1819"/>
                    </a:lnTo>
                    <a:lnTo>
                      <a:pt x="1515" y="1815"/>
                    </a:lnTo>
                    <a:lnTo>
                      <a:pt x="1479" y="1804"/>
                    </a:lnTo>
                    <a:lnTo>
                      <a:pt x="1445" y="1788"/>
                    </a:lnTo>
                    <a:lnTo>
                      <a:pt x="1412" y="1768"/>
                    </a:lnTo>
                    <a:lnTo>
                      <a:pt x="1382" y="1743"/>
                    </a:lnTo>
                    <a:lnTo>
                      <a:pt x="1082" y="1446"/>
                    </a:lnTo>
                    <a:lnTo>
                      <a:pt x="1025" y="1469"/>
                    </a:lnTo>
                    <a:lnTo>
                      <a:pt x="967" y="1487"/>
                    </a:lnTo>
                    <a:lnTo>
                      <a:pt x="907" y="1501"/>
                    </a:lnTo>
                    <a:lnTo>
                      <a:pt x="847" y="1509"/>
                    </a:lnTo>
                    <a:lnTo>
                      <a:pt x="786" y="1514"/>
                    </a:lnTo>
                    <a:lnTo>
                      <a:pt x="725" y="1513"/>
                    </a:lnTo>
                    <a:lnTo>
                      <a:pt x="665" y="1508"/>
                    </a:lnTo>
                    <a:lnTo>
                      <a:pt x="604" y="1497"/>
                    </a:lnTo>
                    <a:lnTo>
                      <a:pt x="545" y="1482"/>
                    </a:lnTo>
                    <a:lnTo>
                      <a:pt x="486" y="1462"/>
                    </a:lnTo>
                    <a:lnTo>
                      <a:pt x="430" y="1438"/>
                    </a:lnTo>
                    <a:lnTo>
                      <a:pt x="375" y="1409"/>
                    </a:lnTo>
                    <a:lnTo>
                      <a:pt x="322" y="1375"/>
                    </a:lnTo>
                    <a:lnTo>
                      <a:pt x="271" y="1336"/>
                    </a:lnTo>
                    <a:lnTo>
                      <a:pt x="224" y="1293"/>
                    </a:lnTo>
                    <a:lnTo>
                      <a:pt x="179" y="1244"/>
                    </a:lnTo>
                    <a:lnTo>
                      <a:pt x="139" y="1194"/>
                    </a:lnTo>
                    <a:lnTo>
                      <a:pt x="105" y="1141"/>
                    </a:lnTo>
                    <a:lnTo>
                      <a:pt x="75" y="1085"/>
                    </a:lnTo>
                    <a:lnTo>
                      <a:pt x="50" y="1027"/>
                    </a:lnTo>
                    <a:lnTo>
                      <a:pt x="30" y="970"/>
                    </a:lnTo>
                    <a:lnTo>
                      <a:pt x="15" y="910"/>
                    </a:lnTo>
                    <a:lnTo>
                      <a:pt x="5" y="849"/>
                    </a:lnTo>
                    <a:lnTo>
                      <a:pt x="0" y="787"/>
                    </a:lnTo>
                    <a:lnTo>
                      <a:pt x="0" y="726"/>
                    </a:lnTo>
                    <a:lnTo>
                      <a:pt x="5" y="665"/>
                    </a:lnTo>
                    <a:lnTo>
                      <a:pt x="15" y="604"/>
                    </a:lnTo>
                    <a:lnTo>
                      <a:pt x="30" y="545"/>
                    </a:lnTo>
                    <a:lnTo>
                      <a:pt x="50" y="487"/>
                    </a:lnTo>
                    <a:lnTo>
                      <a:pt x="74" y="429"/>
                    </a:lnTo>
                    <a:lnTo>
                      <a:pt x="104" y="374"/>
                    </a:lnTo>
                    <a:lnTo>
                      <a:pt x="139" y="321"/>
                    </a:lnTo>
                    <a:lnTo>
                      <a:pt x="179" y="270"/>
                    </a:lnTo>
                    <a:lnTo>
                      <a:pt x="223" y="222"/>
                    </a:lnTo>
                    <a:lnTo>
                      <a:pt x="271" y="177"/>
                    </a:lnTo>
                    <a:lnTo>
                      <a:pt x="323" y="138"/>
                    </a:lnTo>
                    <a:lnTo>
                      <a:pt x="377" y="104"/>
                    </a:lnTo>
                    <a:lnTo>
                      <a:pt x="433" y="74"/>
                    </a:lnTo>
                    <a:lnTo>
                      <a:pt x="491" y="49"/>
                    </a:lnTo>
                    <a:lnTo>
                      <a:pt x="550" y="30"/>
                    </a:lnTo>
                    <a:lnTo>
                      <a:pt x="611" y="16"/>
                    </a:lnTo>
                    <a:lnTo>
                      <a:pt x="672" y="6"/>
                    </a:lnTo>
                    <a:lnTo>
                      <a:pt x="734" y="0"/>
                    </a:lnTo>
                    <a:lnTo>
                      <a:pt x="796"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8" name="Freeform 591"/>
              <p:cNvSpPr/>
              <p:nvPr/>
            </p:nvSpPr>
            <p:spPr bwMode="auto">
              <a:xfrm>
                <a:off x="1204913" y="-1346200"/>
                <a:ext cx="374650" cy="474663"/>
              </a:xfrm>
              <a:custGeom>
                <a:avLst/>
                <a:gdLst>
                  <a:gd name="T0" fmla="*/ 503 w 1655"/>
                  <a:gd name="T1" fmla="*/ 30 h 2089"/>
                  <a:gd name="T2" fmla="*/ 679 w 1655"/>
                  <a:gd name="T3" fmla="*/ 255 h 2089"/>
                  <a:gd name="T4" fmla="*/ 922 w 1655"/>
                  <a:gd name="T5" fmla="*/ 543 h 2089"/>
                  <a:gd name="T6" fmla="*/ 1053 w 1655"/>
                  <a:gd name="T7" fmla="*/ 442 h 2089"/>
                  <a:gd name="T8" fmla="*/ 1370 w 1655"/>
                  <a:gd name="T9" fmla="*/ 402 h 2089"/>
                  <a:gd name="T10" fmla="*/ 1470 w 1655"/>
                  <a:gd name="T11" fmla="*/ 566 h 2089"/>
                  <a:gd name="T12" fmla="*/ 1548 w 1655"/>
                  <a:gd name="T13" fmla="*/ 743 h 2089"/>
                  <a:gd name="T14" fmla="*/ 1606 w 1655"/>
                  <a:gd name="T15" fmla="*/ 929 h 2089"/>
                  <a:gd name="T16" fmla="*/ 1643 w 1655"/>
                  <a:gd name="T17" fmla="*/ 1125 h 2089"/>
                  <a:gd name="T18" fmla="*/ 1655 w 1655"/>
                  <a:gd name="T19" fmla="*/ 1326 h 2089"/>
                  <a:gd name="T20" fmla="*/ 1643 w 1655"/>
                  <a:gd name="T21" fmla="*/ 1530 h 2089"/>
                  <a:gd name="T22" fmla="*/ 1605 w 1655"/>
                  <a:gd name="T23" fmla="*/ 1725 h 2089"/>
                  <a:gd name="T24" fmla="*/ 1546 w 1655"/>
                  <a:gd name="T25" fmla="*/ 1913 h 2089"/>
                  <a:gd name="T26" fmla="*/ 1466 w 1655"/>
                  <a:gd name="T27" fmla="*/ 2089 h 2089"/>
                  <a:gd name="T28" fmla="*/ 1480 w 1655"/>
                  <a:gd name="T29" fmla="*/ 1951 h 2089"/>
                  <a:gd name="T30" fmla="*/ 1471 w 1655"/>
                  <a:gd name="T31" fmla="*/ 1814 h 2089"/>
                  <a:gd name="T32" fmla="*/ 1440 w 1655"/>
                  <a:gd name="T33" fmla="*/ 1680 h 2089"/>
                  <a:gd name="T34" fmla="*/ 1389 w 1655"/>
                  <a:gd name="T35" fmla="*/ 1552 h 2089"/>
                  <a:gd name="T36" fmla="*/ 1318 w 1655"/>
                  <a:gd name="T37" fmla="*/ 1433 h 2089"/>
                  <a:gd name="T38" fmla="*/ 1225 w 1655"/>
                  <a:gd name="T39" fmla="*/ 1325 h 2089"/>
                  <a:gd name="T40" fmla="*/ 1120 w 1655"/>
                  <a:gd name="T41" fmla="*/ 1237 h 2089"/>
                  <a:gd name="T42" fmla="*/ 1004 w 1655"/>
                  <a:gd name="T43" fmla="*/ 1166 h 2089"/>
                  <a:gd name="T44" fmla="*/ 878 w 1655"/>
                  <a:gd name="T45" fmla="*/ 1115 h 2089"/>
                  <a:gd name="T46" fmla="*/ 746 w 1655"/>
                  <a:gd name="T47" fmla="*/ 1083 h 2089"/>
                  <a:gd name="T48" fmla="*/ 607 w 1655"/>
                  <a:gd name="T49" fmla="*/ 1072 h 2089"/>
                  <a:gd name="T50" fmla="*/ 456 w 1655"/>
                  <a:gd name="T51" fmla="*/ 1085 h 2089"/>
                  <a:gd name="T52" fmla="*/ 311 w 1655"/>
                  <a:gd name="T53" fmla="*/ 1123 h 2089"/>
                  <a:gd name="T54" fmla="*/ 175 w 1655"/>
                  <a:gd name="T55" fmla="*/ 1186 h 2089"/>
                  <a:gd name="T56" fmla="*/ 648 w 1655"/>
                  <a:gd name="T57" fmla="*/ 815 h 2089"/>
                  <a:gd name="T58" fmla="*/ 824 w 1655"/>
                  <a:gd name="T59" fmla="*/ 757 h 2089"/>
                  <a:gd name="T60" fmla="*/ 549 w 1655"/>
                  <a:gd name="T61" fmla="*/ 408 h 2089"/>
                  <a:gd name="T62" fmla="*/ 370 w 1655"/>
                  <a:gd name="T63" fmla="*/ 368 h 2089"/>
                  <a:gd name="T64" fmla="*/ 192 w 1655"/>
                  <a:gd name="T65" fmla="*/ 521 h 2089"/>
                  <a:gd name="T66" fmla="*/ 0 w 1655"/>
                  <a:gd name="T67" fmla="*/ 377 h 2089"/>
                  <a:gd name="T68" fmla="*/ 182 w 1655"/>
                  <a:gd name="T69" fmla="*/ 152 h 2089"/>
                  <a:gd name="T70" fmla="*/ 315 w 1655"/>
                  <a:gd name="T71" fmla="*/ 290 h 2089"/>
                  <a:gd name="T72" fmla="*/ 488 w 1655"/>
                  <a:gd name="T73" fmla="*/ 353 h 2089"/>
                  <a:gd name="T74" fmla="*/ 497 w 1655"/>
                  <a:gd name="T75" fmla="*/ 221 h 2089"/>
                  <a:gd name="T76" fmla="*/ 346 w 1655"/>
                  <a:gd name="T77" fmla="*/ 0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5" h="2089">
                    <a:moveTo>
                      <a:pt x="346" y="0"/>
                    </a:moveTo>
                    <a:lnTo>
                      <a:pt x="503" y="30"/>
                    </a:lnTo>
                    <a:lnTo>
                      <a:pt x="638" y="150"/>
                    </a:lnTo>
                    <a:lnTo>
                      <a:pt x="679" y="255"/>
                    </a:lnTo>
                    <a:lnTo>
                      <a:pt x="709" y="354"/>
                    </a:lnTo>
                    <a:lnTo>
                      <a:pt x="922" y="543"/>
                    </a:lnTo>
                    <a:lnTo>
                      <a:pt x="977" y="561"/>
                    </a:lnTo>
                    <a:lnTo>
                      <a:pt x="1053" y="442"/>
                    </a:lnTo>
                    <a:lnTo>
                      <a:pt x="1321" y="418"/>
                    </a:lnTo>
                    <a:lnTo>
                      <a:pt x="1370" y="402"/>
                    </a:lnTo>
                    <a:lnTo>
                      <a:pt x="1422" y="482"/>
                    </a:lnTo>
                    <a:lnTo>
                      <a:pt x="1470" y="566"/>
                    </a:lnTo>
                    <a:lnTo>
                      <a:pt x="1511" y="654"/>
                    </a:lnTo>
                    <a:lnTo>
                      <a:pt x="1548" y="743"/>
                    </a:lnTo>
                    <a:lnTo>
                      <a:pt x="1580" y="835"/>
                    </a:lnTo>
                    <a:lnTo>
                      <a:pt x="1606" y="929"/>
                    </a:lnTo>
                    <a:lnTo>
                      <a:pt x="1627" y="1025"/>
                    </a:lnTo>
                    <a:lnTo>
                      <a:pt x="1643" y="1125"/>
                    </a:lnTo>
                    <a:lnTo>
                      <a:pt x="1651" y="1225"/>
                    </a:lnTo>
                    <a:lnTo>
                      <a:pt x="1655" y="1326"/>
                    </a:lnTo>
                    <a:lnTo>
                      <a:pt x="1651" y="1429"/>
                    </a:lnTo>
                    <a:lnTo>
                      <a:pt x="1643" y="1530"/>
                    </a:lnTo>
                    <a:lnTo>
                      <a:pt x="1627" y="1628"/>
                    </a:lnTo>
                    <a:lnTo>
                      <a:pt x="1605" y="1725"/>
                    </a:lnTo>
                    <a:lnTo>
                      <a:pt x="1579" y="1820"/>
                    </a:lnTo>
                    <a:lnTo>
                      <a:pt x="1546" y="1913"/>
                    </a:lnTo>
                    <a:lnTo>
                      <a:pt x="1508" y="2002"/>
                    </a:lnTo>
                    <a:lnTo>
                      <a:pt x="1466" y="2089"/>
                    </a:lnTo>
                    <a:lnTo>
                      <a:pt x="1475" y="2021"/>
                    </a:lnTo>
                    <a:lnTo>
                      <a:pt x="1480" y="1951"/>
                    </a:lnTo>
                    <a:lnTo>
                      <a:pt x="1477" y="1882"/>
                    </a:lnTo>
                    <a:lnTo>
                      <a:pt x="1471" y="1814"/>
                    </a:lnTo>
                    <a:lnTo>
                      <a:pt x="1457" y="1746"/>
                    </a:lnTo>
                    <a:lnTo>
                      <a:pt x="1440" y="1680"/>
                    </a:lnTo>
                    <a:lnTo>
                      <a:pt x="1418" y="1615"/>
                    </a:lnTo>
                    <a:lnTo>
                      <a:pt x="1389" y="1552"/>
                    </a:lnTo>
                    <a:lnTo>
                      <a:pt x="1356" y="1491"/>
                    </a:lnTo>
                    <a:lnTo>
                      <a:pt x="1318" y="1433"/>
                    </a:lnTo>
                    <a:lnTo>
                      <a:pt x="1274" y="1378"/>
                    </a:lnTo>
                    <a:lnTo>
                      <a:pt x="1225" y="1325"/>
                    </a:lnTo>
                    <a:lnTo>
                      <a:pt x="1174" y="1279"/>
                    </a:lnTo>
                    <a:lnTo>
                      <a:pt x="1120" y="1237"/>
                    </a:lnTo>
                    <a:lnTo>
                      <a:pt x="1063" y="1199"/>
                    </a:lnTo>
                    <a:lnTo>
                      <a:pt x="1004" y="1166"/>
                    </a:lnTo>
                    <a:lnTo>
                      <a:pt x="942" y="1138"/>
                    </a:lnTo>
                    <a:lnTo>
                      <a:pt x="878" y="1115"/>
                    </a:lnTo>
                    <a:lnTo>
                      <a:pt x="813" y="1096"/>
                    </a:lnTo>
                    <a:lnTo>
                      <a:pt x="746" y="1083"/>
                    </a:lnTo>
                    <a:lnTo>
                      <a:pt x="676" y="1076"/>
                    </a:lnTo>
                    <a:lnTo>
                      <a:pt x="607" y="1072"/>
                    </a:lnTo>
                    <a:lnTo>
                      <a:pt x="531" y="1076"/>
                    </a:lnTo>
                    <a:lnTo>
                      <a:pt x="456" y="1085"/>
                    </a:lnTo>
                    <a:lnTo>
                      <a:pt x="382" y="1102"/>
                    </a:lnTo>
                    <a:lnTo>
                      <a:pt x="311" y="1123"/>
                    </a:lnTo>
                    <a:lnTo>
                      <a:pt x="241" y="1152"/>
                    </a:lnTo>
                    <a:lnTo>
                      <a:pt x="175" y="1186"/>
                    </a:lnTo>
                    <a:lnTo>
                      <a:pt x="370" y="954"/>
                    </a:lnTo>
                    <a:lnTo>
                      <a:pt x="648" y="815"/>
                    </a:lnTo>
                    <a:lnTo>
                      <a:pt x="810" y="836"/>
                    </a:lnTo>
                    <a:lnTo>
                      <a:pt x="824" y="757"/>
                    </a:lnTo>
                    <a:lnTo>
                      <a:pt x="625" y="558"/>
                    </a:lnTo>
                    <a:lnTo>
                      <a:pt x="549" y="408"/>
                    </a:lnTo>
                    <a:lnTo>
                      <a:pt x="438" y="408"/>
                    </a:lnTo>
                    <a:lnTo>
                      <a:pt x="370" y="368"/>
                    </a:lnTo>
                    <a:lnTo>
                      <a:pt x="223" y="346"/>
                    </a:lnTo>
                    <a:lnTo>
                      <a:pt x="192" y="521"/>
                    </a:lnTo>
                    <a:lnTo>
                      <a:pt x="13" y="486"/>
                    </a:lnTo>
                    <a:lnTo>
                      <a:pt x="0" y="377"/>
                    </a:lnTo>
                    <a:lnTo>
                      <a:pt x="137" y="346"/>
                    </a:lnTo>
                    <a:lnTo>
                      <a:pt x="182" y="152"/>
                    </a:lnTo>
                    <a:lnTo>
                      <a:pt x="318" y="208"/>
                    </a:lnTo>
                    <a:lnTo>
                      <a:pt x="315" y="290"/>
                    </a:lnTo>
                    <a:lnTo>
                      <a:pt x="419" y="333"/>
                    </a:lnTo>
                    <a:lnTo>
                      <a:pt x="488" y="353"/>
                    </a:lnTo>
                    <a:lnTo>
                      <a:pt x="573" y="309"/>
                    </a:lnTo>
                    <a:lnTo>
                      <a:pt x="497" y="221"/>
                    </a:lnTo>
                    <a:lnTo>
                      <a:pt x="343" y="71"/>
                    </a:lnTo>
                    <a:lnTo>
                      <a:pt x="346"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9" name="Freeform 592"/>
              <p:cNvSpPr/>
              <p:nvPr/>
            </p:nvSpPr>
            <p:spPr bwMode="auto">
              <a:xfrm>
                <a:off x="1160463" y="-1065213"/>
                <a:ext cx="52388" cy="44450"/>
              </a:xfrm>
              <a:custGeom>
                <a:avLst/>
                <a:gdLst>
                  <a:gd name="T0" fmla="*/ 130 w 229"/>
                  <a:gd name="T1" fmla="*/ 0 h 197"/>
                  <a:gd name="T2" fmla="*/ 229 w 229"/>
                  <a:gd name="T3" fmla="*/ 45 h 197"/>
                  <a:gd name="T4" fmla="*/ 205 w 229"/>
                  <a:gd name="T5" fmla="*/ 66 h 197"/>
                  <a:gd name="T6" fmla="*/ 182 w 229"/>
                  <a:gd name="T7" fmla="*/ 89 h 197"/>
                  <a:gd name="T8" fmla="*/ 162 w 229"/>
                  <a:gd name="T9" fmla="*/ 109 h 197"/>
                  <a:gd name="T10" fmla="*/ 143 w 229"/>
                  <a:gd name="T11" fmla="*/ 131 h 197"/>
                  <a:gd name="T12" fmla="*/ 89 w 229"/>
                  <a:gd name="T13" fmla="*/ 132 h 197"/>
                  <a:gd name="T14" fmla="*/ 32 w 229"/>
                  <a:gd name="T15" fmla="*/ 197 h 197"/>
                  <a:gd name="T16" fmla="*/ 0 w 229"/>
                  <a:gd name="T17" fmla="*/ 61 h 197"/>
                  <a:gd name="T18" fmla="*/ 130 w 229"/>
                  <a:gd name="T1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97">
                    <a:moveTo>
                      <a:pt x="130" y="0"/>
                    </a:moveTo>
                    <a:lnTo>
                      <a:pt x="229" y="45"/>
                    </a:lnTo>
                    <a:lnTo>
                      <a:pt x="205" y="66"/>
                    </a:lnTo>
                    <a:lnTo>
                      <a:pt x="182" y="89"/>
                    </a:lnTo>
                    <a:lnTo>
                      <a:pt x="162" y="109"/>
                    </a:lnTo>
                    <a:lnTo>
                      <a:pt x="143" y="131"/>
                    </a:lnTo>
                    <a:lnTo>
                      <a:pt x="89" y="132"/>
                    </a:lnTo>
                    <a:lnTo>
                      <a:pt x="32" y="197"/>
                    </a:lnTo>
                    <a:lnTo>
                      <a:pt x="0" y="61"/>
                    </a:lnTo>
                    <a:lnTo>
                      <a:pt x="130"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0" name="Freeform 593"/>
              <p:cNvSpPr/>
              <p:nvPr/>
            </p:nvSpPr>
            <p:spPr bwMode="auto">
              <a:xfrm>
                <a:off x="1289050" y="-714375"/>
                <a:ext cx="92075" cy="34925"/>
              </a:xfrm>
              <a:custGeom>
                <a:avLst/>
                <a:gdLst>
                  <a:gd name="T0" fmla="*/ 404 w 404"/>
                  <a:gd name="T1" fmla="*/ 0 h 154"/>
                  <a:gd name="T2" fmla="*/ 327 w 404"/>
                  <a:gd name="T3" fmla="*/ 38 h 154"/>
                  <a:gd name="T4" fmla="*/ 249 w 404"/>
                  <a:gd name="T5" fmla="*/ 73 h 154"/>
                  <a:gd name="T6" fmla="*/ 168 w 404"/>
                  <a:gd name="T7" fmla="*/ 105 h 154"/>
                  <a:gd name="T8" fmla="*/ 85 w 404"/>
                  <a:gd name="T9" fmla="*/ 131 h 154"/>
                  <a:gd name="T10" fmla="*/ 0 w 404"/>
                  <a:gd name="T11" fmla="*/ 154 h 154"/>
                  <a:gd name="T12" fmla="*/ 31 w 404"/>
                  <a:gd name="T13" fmla="*/ 44 h 154"/>
                  <a:gd name="T14" fmla="*/ 92 w 404"/>
                  <a:gd name="T15" fmla="*/ 5 h 154"/>
                  <a:gd name="T16" fmla="*/ 163 w 404"/>
                  <a:gd name="T17" fmla="*/ 13 h 154"/>
                  <a:gd name="T18" fmla="*/ 236 w 404"/>
                  <a:gd name="T19" fmla="*/ 17 h 154"/>
                  <a:gd name="T20" fmla="*/ 292 w 404"/>
                  <a:gd name="T21" fmla="*/ 14 h 154"/>
                  <a:gd name="T22" fmla="*/ 348 w 404"/>
                  <a:gd name="T23" fmla="*/ 9 h 154"/>
                  <a:gd name="T24" fmla="*/ 404 w 404"/>
                  <a:gd name="T25"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154">
                    <a:moveTo>
                      <a:pt x="404" y="0"/>
                    </a:moveTo>
                    <a:lnTo>
                      <a:pt x="327" y="38"/>
                    </a:lnTo>
                    <a:lnTo>
                      <a:pt x="249" y="73"/>
                    </a:lnTo>
                    <a:lnTo>
                      <a:pt x="168" y="105"/>
                    </a:lnTo>
                    <a:lnTo>
                      <a:pt x="85" y="131"/>
                    </a:lnTo>
                    <a:lnTo>
                      <a:pt x="0" y="154"/>
                    </a:lnTo>
                    <a:lnTo>
                      <a:pt x="31" y="44"/>
                    </a:lnTo>
                    <a:lnTo>
                      <a:pt x="92" y="5"/>
                    </a:lnTo>
                    <a:lnTo>
                      <a:pt x="163" y="13"/>
                    </a:lnTo>
                    <a:lnTo>
                      <a:pt x="236" y="17"/>
                    </a:lnTo>
                    <a:lnTo>
                      <a:pt x="292" y="14"/>
                    </a:lnTo>
                    <a:lnTo>
                      <a:pt x="348" y="9"/>
                    </a:lnTo>
                    <a:lnTo>
                      <a:pt x="404"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1" name="Freeform 594"/>
              <p:cNvSpPr/>
              <p:nvPr/>
            </p:nvSpPr>
            <p:spPr bwMode="auto">
              <a:xfrm>
                <a:off x="819150" y="-1241425"/>
                <a:ext cx="428625" cy="573088"/>
              </a:xfrm>
              <a:custGeom>
                <a:avLst/>
                <a:gdLst>
                  <a:gd name="T0" fmla="*/ 230 w 1890"/>
                  <a:gd name="T1" fmla="*/ 95 h 2526"/>
                  <a:gd name="T2" fmla="*/ 513 w 1890"/>
                  <a:gd name="T3" fmla="*/ 157 h 2526"/>
                  <a:gd name="T4" fmla="*/ 969 w 1890"/>
                  <a:gd name="T5" fmla="*/ 390 h 2526"/>
                  <a:gd name="T6" fmla="*/ 1211 w 1890"/>
                  <a:gd name="T7" fmla="*/ 979 h 2526"/>
                  <a:gd name="T8" fmla="*/ 1251 w 1890"/>
                  <a:gd name="T9" fmla="*/ 864 h 2526"/>
                  <a:gd name="T10" fmla="*/ 1524 w 1890"/>
                  <a:gd name="T11" fmla="*/ 1097 h 2526"/>
                  <a:gd name="T12" fmla="*/ 1475 w 1890"/>
                  <a:gd name="T13" fmla="*/ 1216 h 2526"/>
                  <a:gd name="T14" fmla="*/ 1444 w 1890"/>
                  <a:gd name="T15" fmla="*/ 1344 h 2526"/>
                  <a:gd name="T16" fmla="*/ 1434 w 1890"/>
                  <a:gd name="T17" fmla="*/ 1476 h 2526"/>
                  <a:gd name="T18" fmla="*/ 1445 w 1890"/>
                  <a:gd name="T19" fmla="*/ 1613 h 2526"/>
                  <a:gd name="T20" fmla="*/ 1477 w 1890"/>
                  <a:gd name="T21" fmla="*/ 1745 h 2526"/>
                  <a:gd name="T22" fmla="*/ 1529 w 1890"/>
                  <a:gd name="T23" fmla="*/ 1870 h 2526"/>
                  <a:gd name="T24" fmla="*/ 1601 w 1890"/>
                  <a:gd name="T25" fmla="*/ 1984 h 2526"/>
                  <a:gd name="T26" fmla="*/ 1691 w 1890"/>
                  <a:gd name="T27" fmla="*/ 2089 h 2526"/>
                  <a:gd name="T28" fmla="*/ 1786 w 1890"/>
                  <a:gd name="T29" fmla="*/ 2170 h 2526"/>
                  <a:gd name="T30" fmla="*/ 1890 w 1890"/>
                  <a:gd name="T31" fmla="*/ 2236 h 2526"/>
                  <a:gd name="T32" fmla="*/ 1880 w 1890"/>
                  <a:gd name="T33" fmla="*/ 2274 h 2526"/>
                  <a:gd name="T34" fmla="*/ 1874 w 1890"/>
                  <a:gd name="T35" fmla="*/ 2300 h 2526"/>
                  <a:gd name="T36" fmla="*/ 1872 w 1890"/>
                  <a:gd name="T37" fmla="*/ 2310 h 2526"/>
                  <a:gd name="T38" fmla="*/ 1820 w 1890"/>
                  <a:gd name="T39" fmla="*/ 2519 h 2526"/>
                  <a:gd name="T40" fmla="*/ 1679 w 1890"/>
                  <a:gd name="T41" fmla="*/ 2526 h 2526"/>
                  <a:gd name="T42" fmla="*/ 1468 w 1890"/>
                  <a:gd name="T43" fmla="*/ 2513 h 2526"/>
                  <a:gd name="T44" fmla="*/ 1266 w 1890"/>
                  <a:gd name="T45" fmla="*/ 2475 h 2526"/>
                  <a:gd name="T46" fmla="*/ 1072 w 1890"/>
                  <a:gd name="T47" fmla="*/ 2414 h 2526"/>
                  <a:gd name="T48" fmla="*/ 889 w 1890"/>
                  <a:gd name="T49" fmla="*/ 2331 h 2526"/>
                  <a:gd name="T50" fmla="*/ 719 w 1890"/>
                  <a:gd name="T51" fmla="*/ 2228 h 2526"/>
                  <a:gd name="T52" fmla="*/ 564 w 1890"/>
                  <a:gd name="T53" fmla="*/ 2106 h 2526"/>
                  <a:gd name="T54" fmla="*/ 424 w 1890"/>
                  <a:gd name="T55" fmla="*/ 1968 h 2526"/>
                  <a:gd name="T56" fmla="*/ 301 w 1890"/>
                  <a:gd name="T57" fmla="*/ 1814 h 2526"/>
                  <a:gd name="T58" fmla="*/ 197 w 1890"/>
                  <a:gd name="T59" fmla="*/ 1645 h 2526"/>
                  <a:gd name="T60" fmla="*/ 113 w 1890"/>
                  <a:gd name="T61" fmla="*/ 1465 h 2526"/>
                  <a:gd name="T62" fmla="*/ 52 w 1890"/>
                  <a:gd name="T63" fmla="*/ 1273 h 2526"/>
                  <a:gd name="T64" fmla="*/ 13 w 1890"/>
                  <a:gd name="T65" fmla="*/ 1073 h 2526"/>
                  <a:gd name="T66" fmla="*/ 0 w 1890"/>
                  <a:gd name="T67" fmla="*/ 864 h 2526"/>
                  <a:gd name="T68" fmla="*/ 12 w 1890"/>
                  <a:gd name="T69" fmla="*/ 664 h 2526"/>
                  <a:gd name="T70" fmla="*/ 48 w 1890"/>
                  <a:gd name="T71" fmla="*/ 471 h 2526"/>
                  <a:gd name="T72" fmla="*/ 106 w 1890"/>
                  <a:gd name="T73" fmla="*/ 285 h 2526"/>
                  <a:gd name="T74" fmla="*/ 184 w 1890"/>
                  <a:gd name="T75" fmla="*/ 111 h 2526"/>
                  <a:gd name="T76" fmla="*/ 351 w 1890"/>
                  <a:gd name="T77" fmla="*/ 0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90" h="2526">
                    <a:moveTo>
                      <a:pt x="351" y="0"/>
                    </a:moveTo>
                    <a:lnTo>
                      <a:pt x="230" y="95"/>
                    </a:lnTo>
                    <a:lnTo>
                      <a:pt x="325" y="157"/>
                    </a:lnTo>
                    <a:lnTo>
                      <a:pt x="513" y="157"/>
                    </a:lnTo>
                    <a:lnTo>
                      <a:pt x="794" y="107"/>
                    </a:lnTo>
                    <a:lnTo>
                      <a:pt x="969" y="390"/>
                    </a:lnTo>
                    <a:lnTo>
                      <a:pt x="969" y="656"/>
                    </a:lnTo>
                    <a:lnTo>
                      <a:pt x="1211" y="979"/>
                    </a:lnTo>
                    <a:lnTo>
                      <a:pt x="1251" y="979"/>
                    </a:lnTo>
                    <a:lnTo>
                      <a:pt x="1251" y="864"/>
                    </a:lnTo>
                    <a:lnTo>
                      <a:pt x="1344" y="1056"/>
                    </a:lnTo>
                    <a:lnTo>
                      <a:pt x="1524" y="1097"/>
                    </a:lnTo>
                    <a:lnTo>
                      <a:pt x="1497" y="1155"/>
                    </a:lnTo>
                    <a:lnTo>
                      <a:pt x="1475" y="1216"/>
                    </a:lnTo>
                    <a:lnTo>
                      <a:pt x="1457" y="1280"/>
                    </a:lnTo>
                    <a:lnTo>
                      <a:pt x="1444" y="1344"/>
                    </a:lnTo>
                    <a:lnTo>
                      <a:pt x="1436" y="1409"/>
                    </a:lnTo>
                    <a:lnTo>
                      <a:pt x="1434" y="1476"/>
                    </a:lnTo>
                    <a:lnTo>
                      <a:pt x="1436" y="1546"/>
                    </a:lnTo>
                    <a:lnTo>
                      <a:pt x="1445" y="1613"/>
                    </a:lnTo>
                    <a:lnTo>
                      <a:pt x="1459" y="1680"/>
                    </a:lnTo>
                    <a:lnTo>
                      <a:pt x="1477" y="1745"/>
                    </a:lnTo>
                    <a:lnTo>
                      <a:pt x="1500" y="1807"/>
                    </a:lnTo>
                    <a:lnTo>
                      <a:pt x="1529" y="1870"/>
                    </a:lnTo>
                    <a:lnTo>
                      <a:pt x="1562" y="1928"/>
                    </a:lnTo>
                    <a:lnTo>
                      <a:pt x="1601" y="1984"/>
                    </a:lnTo>
                    <a:lnTo>
                      <a:pt x="1644" y="2037"/>
                    </a:lnTo>
                    <a:lnTo>
                      <a:pt x="1691" y="2089"/>
                    </a:lnTo>
                    <a:lnTo>
                      <a:pt x="1737" y="2131"/>
                    </a:lnTo>
                    <a:lnTo>
                      <a:pt x="1786" y="2170"/>
                    </a:lnTo>
                    <a:lnTo>
                      <a:pt x="1837" y="2205"/>
                    </a:lnTo>
                    <a:lnTo>
                      <a:pt x="1890" y="2236"/>
                    </a:lnTo>
                    <a:lnTo>
                      <a:pt x="1885" y="2257"/>
                    </a:lnTo>
                    <a:lnTo>
                      <a:pt x="1880" y="2274"/>
                    </a:lnTo>
                    <a:lnTo>
                      <a:pt x="1877" y="2289"/>
                    </a:lnTo>
                    <a:lnTo>
                      <a:pt x="1874" y="2300"/>
                    </a:lnTo>
                    <a:lnTo>
                      <a:pt x="1872" y="2308"/>
                    </a:lnTo>
                    <a:lnTo>
                      <a:pt x="1872" y="2310"/>
                    </a:lnTo>
                    <a:lnTo>
                      <a:pt x="1889" y="2512"/>
                    </a:lnTo>
                    <a:lnTo>
                      <a:pt x="1820" y="2519"/>
                    </a:lnTo>
                    <a:lnTo>
                      <a:pt x="1749" y="2524"/>
                    </a:lnTo>
                    <a:lnTo>
                      <a:pt x="1679" y="2526"/>
                    </a:lnTo>
                    <a:lnTo>
                      <a:pt x="1572" y="2523"/>
                    </a:lnTo>
                    <a:lnTo>
                      <a:pt x="1468" y="2513"/>
                    </a:lnTo>
                    <a:lnTo>
                      <a:pt x="1366" y="2496"/>
                    </a:lnTo>
                    <a:lnTo>
                      <a:pt x="1266" y="2475"/>
                    </a:lnTo>
                    <a:lnTo>
                      <a:pt x="1168" y="2447"/>
                    </a:lnTo>
                    <a:lnTo>
                      <a:pt x="1072" y="2414"/>
                    </a:lnTo>
                    <a:lnTo>
                      <a:pt x="979" y="2375"/>
                    </a:lnTo>
                    <a:lnTo>
                      <a:pt x="889" y="2331"/>
                    </a:lnTo>
                    <a:lnTo>
                      <a:pt x="803" y="2282"/>
                    </a:lnTo>
                    <a:lnTo>
                      <a:pt x="719" y="2228"/>
                    </a:lnTo>
                    <a:lnTo>
                      <a:pt x="640" y="2169"/>
                    </a:lnTo>
                    <a:lnTo>
                      <a:pt x="564" y="2106"/>
                    </a:lnTo>
                    <a:lnTo>
                      <a:pt x="491" y="2040"/>
                    </a:lnTo>
                    <a:lnTo>
                      <a:pt x="424" y="1968"/>
                    </a:lnTo>
                    <a:lnTo>
                      <a:pt x="360" y="1892"/>
                    </a:lnTo>
                    <a:lnTo>
                      <a:pt x="301" y="1814"/>
                    </a:lnTo>
                    <a:lnTo>
                      <a:pt x="247" y="1731"/>
                    </a:lnTo>
                    <a:lnTo>
                      <a:pt x="197" y="1645"/>
                    </a:lnTo>
                    <a:lnTo>
                      <a:pt x="152" y="1557"/>
                    </a:lnTo>
                    <a:lnTo>
                      <a:pt x="113" y="1465"/>
                    </a:lnTo>
                    <a:lnTo>
                      <a:pt x="79" y="1370"/>
                    </a:lnTo>
                    <a:lnTo>
                      <a:pt x="52" y="1273"/>
                    </a:lnTo>
                    <a:lnTo>
                      <a:pt x="30" y="1174"/>
                    </a:lnTo>
                    <a:lnTo>
                      <a:pt x="13" y="1073"/>
                    </a:lnTo>
                    <a:lnTo>
                      <a:pt x="3" y="970"/>
                    </a:lnTo>
                    <a:lnTo>
                      <a:pt x="0" y="864"/>
                    </a:lnTo>
                    <a:lnTo>
                      <a:pt x="3" y="763"/>
                    </a:lnTo>
                    <a:lnTo>
                      <a:pt x="12" y="664"/>
                    </a:lnTo>
                    <a:lnTo>
                      <a:pt x="27" y="567"/>
                    </a:lnTo>
                    <a:lnTo>
                      <a:pt x="48" y="471"/>
                    </a:lnTo>
                    <a:lnTo>
                      <a:pt x="75" y="377"/>
                    </a:lnTo>
                    <a:lnTo>
                      <a:pt x="106" y="285"/>
                    </a:lnTo>
                    <a:lnTo>
                      <a:pt x="143" y="197"/>
                    </a:lnTo>
                    <a:lnTo>
                      <a:pt x="184" y="111"/>
                    </a:lnTo>
                    <a:lnTo>
                      <a:pt x="230" y="27"/>
                    </a:lnTo>
                    <a:lnTo>
                      <a:pt x="351"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2" name="Freeform 595"/>
              <p:cNvSpPr>
                <a:spLocks noEditPoints="1"/>
              </p:cNvSpPr>
              <p:nvPr/>
            </p:nvSpPr>
            <p:spPr bwMode="auto">
              <a:xfrm>
                <a:off x="906463" y="-1422400"/>
                <a:ext cx="455613" cy="138113"/>
              </a:xfrm>
              <a:custGeom>
                <a:avLst/>
                <a:gdLst>
                  <a:gd name="T0" fmla="*/ 857 w 2009"/>
                  <a:gd name="T1" fmla="*/ 178 h 604"/>
                  <a:gd name="T2" fmla="*/ 854 w 2009"/>
                  <a:gd name="T3" fmla="*/ 185 h 604"/>
                  <a:gd name="T4" fmla="*/ 848 w 2009"/>
                  <a:gd name="T5" fmla="*/ 194 h 604"/>
                  <a:gd name="T6" fmla="*/ 837 w 2009"/>
                  <a:gd name="T7" fmla="*/ 204 h 604"/>
                  <a:gd name="T8" fmla="*/ 823 w 2009"/>
                  <a:gd name="T9" fmla="*/ 214 h 604"/>
                  <a:gd name="T10" fmla="*/ 809 w 2009"/>
                  <a:gd name="T11" fmla="*/ 225 h 604"/>
                  <a:gd name="T12" fmla="*/ 795 w 2009"/>
                  <a:gd name="T13" fmla="*/ 235 h 604"/>
                  <a:gd name="T14" fmla="*/ 780 w 2009"/>
                  <a:gd name="T15" fmla="*/ 246 h 604"/>
                  <a:gd name="T16" fmla="*/ 767 w 2009"/>
                  <a:gd name="T17" fmla="*/ 254 h 604"/>
                  <a:gd name="T18" fmla="*/ 757 w 2009"/>
                  <a:gd name="T19" fmla="*/ 261 h 604"/>
                  <a:gd name="T20" fmla="*/ 750 w 2009"/>
                  <a:gd name="T21" fmla="*/ 266 h 604"/>
                  <a:gd name="T22" fmla="*/ 747 w 2009"/>
                  <a:gd name="T23" fmla="*/ 267 h 604"/>
                  <a:gd name="T24" fmla="*/ 857 w 2009"/>
                  <a:gd name="T25" fmla="*/ 331 h 604"/>
                  <a:gd name="T26" fmla="*/ 1087 w 2009"/>
                  <a:gd name="T27" fmla="*/ 271 h 604"/>
                  <a:gd name="T28" fmla="*/ 1033 w 2009"/>
                  <a:gd name="T29" fmla="*/ 178 h 604"/>
                  <a:gd name="T30" fmla="*/ 933 w 2009"/>
                  <a:gd name="T31" fmla="*/ 210 h 604"/>
                  <a:gd name="T32" fmla="*/ 857 w 2009"/>
                  <a:gd name="T33" fmla="*/ 178 h 604"/>
                  <a:gd name="T34" fmla="*/ 1537 w 2009"/>
                  <a:gd name="T35" fmla="*/ 72 h 604"/>
                  <a:gd name="T36" fmla="*/ 1365 w 2009"/>
                  <a:gd name="T37" fmla="*/ 165 h 604"/>
                  <a:gd name="T38" fmla="*/ 1267 w 2009"/>
                  <a:gd name="T39" fmla="*/ 226 h 604"/>
                  <a:gd name="T40" fmla="*/ 1336 w 2009"/>
                  <a:gd name="T41" fmla="*/ 270 h 604"/>
                  <a:gd name="T42" fmla="*/ 1488 w 2009"/>
                  <a:gd name="T43" fmla="*/ 255 h 604"/>
                  <a:gd name="T44" fmla="*/ 1647 w 2009"/>
                  <a:gd name="T45" fmla="*/ 135 h 604"/>
                  <a:gd name="T46" fmla="*/ 1537 w 2009"/>
                  <a:gd name="T47" fmla="*/ 72 h 604"/>
                  <a:gd name="T48" fmla="*/ 1295 w 2009"/>
                  <a:gd name="T49" fmla="*/ 0 h 604"/>
                  <a:gd name="T50" fmla="*/ 1295 w 2009"/>
                  <a:gd name="T51" fmla="*/ 0 h 604"/>
                  <a:gd name="T52" fmla="*/ 1390 w 2009"/>
                  <a:gd name="T53" fmla="*/ 3 h 604"/>
                  <a:gd name="T54" fmla="*/ 1483 w 2009"/>
                  <a:gd name="T55" fmla="*/ 11 h 604"/>
                  <a:gd name="T56" fmla="*/ 1576 w 2009"/>
                  <a:gd name="T57" fmla="*/ 24 h 604"/>
                  <a:gd name="T58" fmla="*/ 1666 w 2009"/>
                  <a:gd name="T59" fmla="*/ 42 h 604"/>
                  <a:gd name="T60" fmla="*/ 1755 w 2009"/>
                  <a:gd name="T61" fmla="*/ 65 h 604"/>
                  <a:gd name="T62" fmla="*/ 1842 w 2009"/>
                  <a:gd name="T63" fmla="*/ 92 h 604"/>
                  <a:gd name="T64" fmla="*/ 1926 w 2009"/>
                  <a:gd name="T65" fmla="*/ 124 h 604"/>
                  <a:gd name="T66" fmla="*/ 2009 w 2009"/>
                  <a:gd name="T67" fmla="*/ 160 h 604"/>
                  <a:gd name="T68" fmla="*/ 1948 w 2009"/>
                  <a:gd name="T69" fmla="*/ 169 h 604"/>
                  <a:gd name="T70" fmla="*/ 1784 w 2009"/>
                  <a:gd name="T71" fmla="*/ 145 h 604"/>
                  <a:gd name="T72" fmla="*/ 1668 w 2009"/>
                  <a:gd name="T73" fmla="*/ 221 h 604"/>
                  <a:gd name="T74" fmla="*/ 1586 w 2009"/>
                  <a:gd name="T75" fmla="*/ 311 h 604"/>
                  <a:gd name="T76" fmla="*/ 1285 w 2009"/>
                  <a:gd name="T77" fmla="*/ 339 h 604"/>
                  <a:gd name="T78" fmla="*/ 1162 w 2009"/>
                  <a:gd name="T79" fmla="*/ 319 h 604"/>
                  <a:gd name="T80" fmla="*/ 1077 w 2009"/>
                  <a:gd name="T81" fmla="*/ 450 h 604"/>
                  <a:gd name="T82" fmla="*/ 830 w 2009"/>
                  <a:gd name="T83" fmla="*/ 464 h 604"/>
                  <a:gd name="T84" fmla="*/ 676 w 2009"/>
                  <a:gd name="T85" fmla="*/ 421 h 604"/>
                  <a:gd name="T86" fmla="*/ 538 w 2009"/>
                  <a:gd name="T87" fmla="*/ 495 h 604"/>
                  <a:gd name="T88" fmla="*/ 239 w 2009"/>
                  <a:gd name="T89" fmla="*/ 536 h 604"/>
                  <a:gd name="T90" fmla="*/ 0 w 2009"/>
                  <a:gd name="T91" fmla="*/ 604 h 604"/>
                  <a:gd name="T92" fmla="*/ 0 w 2009"/>
                  <a:gd name="T93" fmla="*/ 604 h 604"/>
                  <a:gd name="T94" fmla="*/ 63 w 2009"/>
                  <a:gd name="T95" fmla="*/ 532 h 604"/>
                  <a:gd name="T96" fmla="*/ 131 w 2009"/>
                  <a:gd name="T97" fmla="*/ 464 h 604"/>
                  <a:gd name="T98" fmla="*/ 203 w 2009"/>
                  <a:gd name="T99" fmla="*/ 400 h 604"/>
                  <a:gd name="T100" fmla="*/ 278 w 2009"/>
                  <a:gd name="T101" fmla="*/ 339 h 604"/>
                  <a:gd name="T102" fmla="*/ 356 w 2009"/>
                  <a:gd name="T103" fmla="*/ 283 h 604"/>
                  <a:gd name="T104" fmla="*/ 439 w 2009"/>
                  <a:gd name="T105" fmla="*/ 232 h 604"/>
                  <a:gd name="T106" fmla="*/ 524 w 2009"/>
                  <a:gd name="T107" fmla="*/ 185 h 604"/>
                  <a:gd name="T108" fmla="*/ 612 w 2009"/>
                  <a:gd name="T109" fmla="*/ 144 h 604"/>
                  <a:gd name="T110" fmla="*/ 702 w 2009"/>
                  <a:gd name="T111" fmla="*/ 107 h 604"/>
                  <a:gd name="T112" fmla="*/ 796 w 2009"/>
                  <a:gd name="T113" fmla="*/ 75 h 604"/>
                  <a:gd name="T114" fmla="*/ 892 w 2009"/>
                  <a:gd name="T115" fmla="*/ 49 h 604"/>
                  <a:gd name="T116" fmla="*/ 990 w 2009"/>
                  <a:gd name="T117" fmla="*/ 27 h 604"/>
                  <a:gd name="T118" fmla="*/ 1089 w 2009"/>
                  <a:gd name="T119" fmla="*/ 13 h 604"/>
                  <a:gd name="T120" fmla="*/ 1191 w 2009"/>
                  <a:gd name="T121" fmla="*/ 3 h 604"/>
                  <a:gd name="T122" fmla="*/ 1295 w 2009"/>
                  <a:gd name="T12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09" h="604">
                    <a:moveTo>
                      <a:pt x="857" y="178"/>
                    </a:moveTo>
                    <a:lnTo>
                      <a:pt x="854" y="185"/>
                    </a:lnTo>
                    <a:lnTo>
                      <a:pt x="848" y="194"/>
                    </a:lnTo>
                    <a:lnTo>
                      <a:pt x="837" y="204"/>
                    </a:lnTo>
                    <a:lnTo>
                      <a:pt x="823" y="214"/>
                    </a:lnTo>
                    <a:lnTo>
                      <a:pt x="809" y="225"/>
                    </a:lnTo>
                    <a:lnTo>
                      <a:pt x="795" y="235"/>
                    </a:lnTo>
                    <a:lnTo>
                      <a:pt x="780" y="246"/>
                    </a:lnTo>
                    <a:lnTo>
                      <a:pt x="767" y="254"/>
                    </a:lnTo>
                    <a:lnTo>
                      <a:pt x="757" y="261"/>
                    </a:lnTo>
                    <a:lnTo>
                      <a:pt x="750" y="266"/>
                    </a:lnTo>
                    <a:lnTo>
                      <a:pt x="747" y="267"/>
                    </a:lnTo>
                    <a:lnTo>
                      <a:pt x="857" y="331"/>
                    </a:lnTo>
                    <a:lnTo>
                      <a:pt x="1087" y="271"/>
                    </a:lnTo>
                    <a:lnTo>
                      <a:pt x="1033" y="178"/>
                    </a:lnTo>
                    <a:lnTo>
                      <a:pt x="933" y="210"/>
                    </a:lnTo>
                    <a:lnTo>
                      <a:pt x="857" y="178"/>
                    </a:lnTo>
                    <a:close/>
                    <a:moveTo>
                      <a:pt x="1537" y="72"/>
                    </a:moveTo>
                    <a:lnTo>
                      <a:pt x="1365" y="165"/>
                    </a:lnTo>
                    <a:lnTo>
                      <a:pt x="1267" y="226"/>
                    </a:lnTo>
                    <a:lnTo>
                      <a:pt x="1336" y="270"/>
                    </a:lnTo>
                    <a:lnTo>
                      <a:pt x="1488" y="255"/>
                    </a:lnTo>
                    <a:lnTo>
                      <a:pt x="1647" y="135"/>
                    </a:lnTo>
                    <a:lnTo>
                      <a:pt x="1537" y="72"/>
                    </a:lnTo>
                    <a:close/>
                    <a:moveTo>
                      <a:pt x="1295" y="0"/>
                    </a:moveTo>
                    <a:lnTo>
                      <a:pt x="1295" y="0"/>
                    </a:lnTo>
                    <a:lnTo>
                      <a:pt x="1390" y="3"/>
                    </a:lnTo>
                    <a:lnTo>
                      <a:pt x="1483" y="11"/>
                    </a:lnTo>
                    <a:lnTo>
                      <a:pt x="1576" y="24"/>
                    </a:lnTo>
                    <a:lnTo>
                      <a:pt x="1666" y="42"/>
                    </a:lnTo>
                    <a:lnTo>
                      <a:pt x="1755" y="65"/>
                    </a:lnTo>
                    <a:lnTo>
                      <a:pt x="1842" y="92"/>
                    </a:lnTo>
                    <a:lnTo>
                      <a:pt x="1926" y="124"/>
                    </a:lnTo>
                    <a:lnTo>
                      <a:pt x="2009" y="160"/>
                    </a:lnTo>
                    <a:lnTo>
                      <a:pt x="1948" y="169"/>
                    </a:lnTo>
                    <a:lnTo>
                      <a:pt x="1784" y="145"/>
                    </a:lnTo>
                    <a:lnTo>
                      <a:pt x="1668" y="221"/>
                    </a:lnTo>
                    <a:lnTo>
                      <a:pt x="1586" y="311"/>
                    </a:lnTo>
                    <a:lnTo>
                      <a:pt x="1285" y="339"/>
                    </a:lnTo>
                    <a:lnTo>
                      <a:pt x="1162" y="319"/>
                    </a:lnTo>
                    <a:lnTo>
                      <a:pt x="1077" y="450"/>
                    </a:lnTo>
                    <a:lnTo>
                      <a:pt x="830" y="464"/>
                    </a:lnTo>
                    <a:lnTo>
                      <a:pt x="676" y="421"/>
                    </a:lnTo>
                    <a:lnTo>
                      <a:pt x="538" y="495"/>
                    </a:lnTo>
                    <a:lnTo>
                      <a:pt x="239" y="536"/>
                    </a:lnTo>
                    <a:lnTo>
                      <a:pt x="0" y="604"/>
                    </a:lnTo>
                    <a:lnTo>
                      <a:pt x="0" y="604"/>
                    </a:lnTo>
                    <a:lnTo>
                      <a:pt x="63" y="532"/>
                    </a:lnTo>
                    <a:lnTo>
                      <a:pt x="131" y="464"/>
                    </a:lnTo>
                    <a:lnTo>
                      <a:pt x="203" y="400"/>
                    </a:lnTo>
                    <a:lnTo>
                      <a:pt x="278" y="339"/>
                    </a:lnTo>
                    <a:lnTo>
                      <a:pt x="356" y="283"/>
                    </a:lnTo>
                    <a:lnTo>
                      <a:pt x="439" y="232"/>
                    </a:lnTo>
                    <a:lnTo>
                      <a:pt x="524" y="185"/>
                    </a:lnTo>
                    <a:lnTo>
                      <a:pt x="612" y="144"/>
                    </a:lnTo>
                    <a:lnTo>
                      <a:pt x="702" y="107"/>
                    </a:lnTo>
                    <a:lnTo>
                      <a:pt x="796" y="75"/>
                    </a:lnTo>
                    <a:lnTo>
                      <a:pt x="892" y="49"/>
                    </a:lnTo>
                    <a:lnTo>
                      <a:pt x="990" y="27"/>
                    </a:lnTo>
                    <a:lnTo>
                      <a:pt x="1089" y="13"/>
                    </a:lnTo>
                    <a:lnTo>
                      <a:pt x="1191" y="3"/>
                    </a:lnTo>
                    <a:lnTo>
                      <a:pt x="1295" y="0"/>
                    </a:lnTo>
                    <a:close/>
                  </a:path>
                </a:pathLst>
              </a:custGeom>
              <a:grpFill/>
              <a:ln w="0">
                <a:noFill/>
                <a:prstDash val="solid"/>
                <a:round/>
              </a:ln>
            </p:spPr>
            <p:txBody>
              <a:bodyPr vert="horz" wrap="square" lIns="91440" tIns="45720" rIns="91440" bIns="45720" numCol="1" anchor="t" anchorCtr="0" compatLnSpc="1"/>
              <a:lstStyle/>
              <a:p>
                <a:endParaRPr lang="en-US"/>
              </a:p>
            </p:txBody>
          </p:sp>
        </p:grpSp>
      </p:grpSp>
      <p:sp>
        <p:nvSpPr>
          <p:cNvPr id="4" name="文本框 3"/>
          <p:cNvSpPr txBox="1"/>
          <p:nvPr/>
        </p:nvSpPr>
        <p:spPr>
          <a:xfrm>
            <a:off x="948690" y="2161540"/>
            <a:ext cx="8907780" cy="3091815"/>
          </a:xfrm>
          <a:prstGeom prst="rect">
            <a:avLst/>
          </a:prstGeom>
          <a:noFill/>
        </p:spPr>
        <p:txBody>
          <a:bodyPr wrap="square" rtlCol="0">
            <a:spAutoFit/>
          </a:bodyPr>
          <a:p>
            <a:pPr algn="l">
              <a:lnSpc>
                <a:spcPct val="150000"/>
              </a:lnSpc>
            </a:pPr>
            <a:r>
              <a:rPr lang="en-US" altLang="zh-CN" sz="2600" b="1" dirty="0">
                <a:solidFill>
                  <a:schemeClr val="bg1"/>
                </a:solidFill>
                <a:latin typeface="微软雅黑 Light" panose="020B0502040204020203" pitchFamily="34" charset="-122"/>
                <a:ea typeface="微软雅黑 Light" panose="020B0502040204020203" pitchFamily="34" charset="-122"/>
                <a:sym typeface="+mn-ea"/>
              </a:rPr>
              <a:t>   </a:t>
            </a:r>
            <a:r>
              <a:rPr lang="zh-CN" altLang="en-US" sz="2600" b="1" dirty="0">
                <a:solidFill>
                  <a:schemeClr val="bg1"/>
                </a:solidFill>
                <a:latin typeface="微软雅黑 Light" panose="020B0502040204020203" pitchFamily="34" charset="-122"/>
                <a:ea typeface="微软雅黑 Light" panose="020B0502040204020203" pitchFamily="34" charset="-122"/>
                <a:sym typeface="+mn-ea"/>
              </a:rPr>
              <a:t>《个人信息保护法》</a:t>
            </a:r>
            <a:endParaRPr lang="zh-CN" altLang="en-US" sz="2600" b="1" dirty="0">
              <a:solidFill>
                <a:schemeClr val="bg1"/>
              </a:solidFill>
              <a:latin typeface="微软雅黑 Light" panose="020B0502040204020203" pitchFamily="34" charset="-122"/>
              <a:ea typeface="微软雅黑 Light" panose="020B0502040204020203" pitchFamily="34" charset="-122"/>
              <a:sym typeface="+mn-ea"/>
            </a:endParaRPr>
          </a:p>
          <a:p>
            <a:pPr marL="457200" indent="-457200" algn="l">
              <a:lnSpc>
                <a:spcPct val="150000"/>
              </a:lnSpc>
              <a:buFont typeface="Wingdings" panose="05000000000000000000" charset="0"/>
              <a:buChar char="u"/>
            </a:pPr>
            <a:r>
              <a:rPr lang="zh-CN" altLang="en-US" sz="2600" b="1" dirty="0">
                <a:solidFill>
                  <a:schemeClr val="bg1"/>
                </a:solidFill>
                <a:latin typeface="微软雅黑 Light" panose="020B0502040204020203" pitchFamily="34" charset="-122"/>
                <a:ea typeface="微软雅黑 Light" panose="020B0502040204020203" pitchFamily="34" charset="-122"/>
                <a:sym typeface="+mn-ea"/>
              </a:rPr>
              <a:t>个人信息保护法是一部保护个人信息的法律条款；</a:t>
            </a:r>
            <a:endParaRPr lang="zh-CN" altLang="en-US" sz="2600" b="1" dirty="0">
              <a:solidFill>
                <a:schemeClr val="bg1"/>
              </a:solidFill>
              <a:latin typeface="微软雅黑 Light" panose="020B0502040204020203" pitchFamily="34" charset="-122"/>
              <a:ea typeface="微软雅黑 Light" panose="020B0502040204020203" pitchFamily="34" charset="-122"/>
              <a:sym typeface="+mn-ea"/>
            </a:endParaRPr>
          </a:p>
          <a:p>
            <a:pPr marL="457200" indent="-457200" algn="l">
              <a:lnSpc>
                <a:spcPct val="150000"/>
              </a:lnSpc>
              <a:buFont typeface="Wingdings" panose="05000000000000000000" charset="0"/>
              <a:buChar char="u"/>
            </a:pPr>
            <a:r>
              <a:rPr lang="zh-CN" altLang="en-US" sz="2600" b="1" dirty="0">
                <a:solidFill>
                  <a:schemeClr val="bg1"/>
                </a:solidFill>
                <a:latin typeface="微软雅黑 Light" panose="020B0502040204020203" pitchFamily="34" charset="-122"/>
                <a:ea typeface="微软雅黑 Light" panose="020B0502040204020203" pitchFamily="34" charset="-122"/>
                <a:sym typeface="+mn-ea"/>
              </a:rPr>
              <a:t>2021年8月20日，十三届全国人大常委会第三十次会议表决通过《中华人民共和国个人信息保护法》。自2021年11月1日起施行。</a:t>
            </a:r>
            <a:endParaRPr lang="zh-CN" altLang="en-US" sz="2600" b="1" dirty="0">
              <a:solidFill>
                <a:schemeClr val="bg1"/>
              </a:solidFill>
              <a:latin typeface="微软雅黑 Light" panose="020B0502040204020203" pitchFamily="34" charset="-122"/>
              <a:ea typeface="微软雅黑 Light" panose="020B0502040204020203" pitchFamily="34" charset="-122"/>
              <a:sym typeface="+mn-ea"/>
            </a:endParaRPr>
          </a:p>
        </p:txBody>
      </p:sp>
      <p:sp>
        <p:nvSpPr>
          <p:cNvPr id="14" name="矩形 13"/>
          <p:cNvSpPr/>
          <p:nvPr/>
        </p:nvSpPr>
        <p:spPr>
          <a:xfrm flipV="1">
            <a:off x="558800" y="1759585"/>
            <a:ext cx="11049000" cy="76200"/>
          </a:xfrm>
          <a:prstGeom prst="rect">
            <a:avLst/>
          </a:prstGeom>
          <a:gradFill>
            <a:gsLst>
              <a:gs pos="100000">
                <a:srgbClr val="F9F8CA"/>
              </a:gs>
              <a:gs pos="6000">
                <a:srgbClr val="4EAADD"/>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251960" y="556073"/>
            <a:ext cx="3688080" cy="798830"/>
          </a:xfrm>
          <a:prstGeom prst="rect">
            <a:avLst/>
          </a:prstGeom>
        </p:spPr>
        <p:txBody>
          <a:bodyPr wrap="none">
            <a:spAutoFit/>
          </a:bodyPr>
          <a:lstStyle/>
          <a:p>
            <a:pPr algn="ctr"/>
            <a:r>
              <a:rPr lang="zh-CN" altLang="en-US" sz="4600" dirty="0">
                <a:solidFill>
                  <a:schemeClr val="bg1"/>
                </a:solidFill>
                <a:latin typeface="微软雅黑 Light" panose="020B0502040204020203" pitchFamily="34" charset="-122"/>
                <a:ea typeface="微软雅黑 Light" panose="020B0502040204020203" pitchFamily="34" charset="-122"/>
              </a:rPr>
              <a:t>信息安全法律</a:t>
            </a:r>
            <a:endParaRPr lang="zh-CN" altLang="en-US" sz="4600" dirty="0">
              <a:solidFill>
                <a:schemeClr val="bg1"/>
              </a:solidFill>
              <a:latin typeface="微软雅黑 Light" panose="020B0502040204020203" pitchFamily="34" charset="-122"/>
              <a:ea typeface="微软雅黑 Light" panose="020B0502040204020203" pitchFamily="34" charset="-122"/>
            </a:endParaRPr>
          </a:p>
        </p:txBody>
      </p:sp>
      <p:grpSp>
        <p:nvGrpSpPr>
          <p:cNvPr id="15" name="组合 14"/>
          <p:cNvGrpSpPr/>
          <p:nvPr/>
        </p:nvGrpSpPr>
        <p:grpSpPr>
          <a:xfrm>
            <a:off x="2909570" y="327660"/>
            <a:ext cx="1118870" cy="1258570"/>
            <a:chOff x="4582" y="1056"/>
            <a:chExt cx="1762" cy="1982"/>
          </a:xfrm>
        </p:grpSpPr>
        <p:sp>
          <p:nvSpPr>
            <p:cNvPr id="23" name="Freeform 16"/>
            <p:cNvSpPr/>
            <p:nvPr/>
          </p:nvSpPr>
          <p:spPr bwMode="auto">
            <a:xfrm rot="10800000" flipV="1">
              <a:off x="4582" y="1056"/>
              <a:ext cx="1762" cy="1983"/>
            </a:xfrm>
            <a:custGeom>
              <a:avLst/>
              <a:gdLst>
                <a:gd name="T0" fmla="*/ 0 w 266"/>
                <a:gd name="T1" fmla="*/ 90 h 300"/>
                <a:gd name="T2" fmla="*/ 0 w 266"/>
                <a:gd name="T3" fmla="*/ 209 h 300"/>
                <a:gd name="T4" fmla="*/ 15 w 266"/>
                <a:gd name="T5" fmla="*/ 235 h 300"/>
                <a:gd name="T6" fmla="*/ 118 w 266"/>
                <a:gd name="T7" fmla="*/ 295 h 300"/>
                <a:gd name="T8" fmla="*/ 148 w 266"/>
                <a:gd name="T9" fmla="*/ 295 h 300"/>
                <a:gd name="T10" fmla="*/ 251 w 266"/>
                <a:gd name="T11" fmla="*/ 235 h 300"/>
                <a:gd name="T12" fmla="*/ 266 w 266"/>
                <a:gd name="T13" fmla="*/ 209 h 300"/>
                <a:gd name="T14" fmla="*/ 266 w 266"/>
                <a:gd name="T15" fmla="*/ 90 h 300"/>
                <a:gd name="T16" fmla="*/ 251 w 266"/>
                <a:gd name="T17" fmla="*/ 65 h 300"/>
                <a:gd name="T18" fmla="*/ 148 w 266"/>
                <a:gd name="T19" fmla="*/ 5 h 300"/>
                <a:gd name="T20" fmla="*/ 118 w 266"/>
                <a:gd name="T21" fmla="*/ 5 h 300"/>
                <a:gd name="T22" fmla="*/ 15 w 266"/>
                <a:gd name="T23" fmla="*/ 65 h 300"/>
                <a:gd name="T24" fmla="*/ 0 w 266"/>
                <a:gd name="T25" fmla="*/ 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6" h="300">
                  <a:moveTo>
                    <a:pt x="0" y="90"/>
                  </a:moveTo>
                  <a:cubicBezTo>
                    <a:pt x="0" y="209"/>
                    <a:pt x="0" y="209"/>
                    <a:pt x="0" y="209"/>
                  </a:cubicBezTo>
                  <a:cubicBezTo>
                    <a:pt x="0" y="220"/>
                    <a:pt x="6" y="230"/>
                    <a:pt x="15" y="235"/>
                  </a:cubicBezTo>
                  <a:cubicBezTo>
                    <a:pt x="118" y="295"/>
                    <a:pt x="118" y="295"/>
                    <a:pt x="118" y="295"/>
                  </a:cubicBezTo>
                  <a:cubicBezTo>
                    <a:pt x="127" y="300"/>
                    <a:pt x="138" y="300"/>
                    <a:pt x="148" y="295"/>
                  </a:cubicBezTo>
                  <a:cubicBezTo>
                    <a:pt x="251" y="235"/>
                    <a:pt x="251" y="235"/>
                    <a:pt x="251" y="235"/>
                  </a:cubicBezTo>
                  <a:cubicBezTo>
                    <a:pt x="260" y="230"/>
                    <a:pt x="266" y="220"/>
                    <a:pt x="266" y="209"/>
                  </a:cubicBezTo>
                  <a:cubicBezTo>
                    <a:pt x="266" y="90"/>
                    <a:pt x="266" y="90"/>
                    <a:pt x="266" y="90"/>
                  </a:cubicBezTo>
                  <a:cubicBezTo>
                    <a:pt x="266" y="80"/>
                    <a:pt x="260" y="70"/>
                    <a:pt x="251" y="65"/>
                  </a:cubicBezTo>
                  <a:cubicBezTo>
                    <a:pt x="148" y="5"/>
                    <a:pt x="148" y="5"/>
                    <a:pt x="148" y="5"/>
                  </a:cubicBezTo>
                  <a:cubicBezTo>
                    <a:pt x="138" y="0"/>
                    <a:pt x="127" y="0"/>
                    <a:pt x="118" y="5"/>
                  </a:cubicBezTo>
                  <a:cubicBezTo>
                    <a:pt x="15" y="65"/>
                    <a:pt x="15" y="65"/>
                    <a:pt x="15" y="65"/>
                  </a:cubicBezTo>
                  <a:cubicBezTo>
                    <a:pt x="6" y="70"/>
                    <a:pt x="0" y="80"/>
                    <a:pt x="0" y="90"/>
                  </a:cubicBezTo>
                </a:path>
              </a:pathLst>
            </a:custGeom>
            <a:gradFill flip="none" rotWithShape="1">
              <a:gsLst>
                <a:gs pos="9000">
                  <a:srgbClr val="00A8FF">
                    <a:shade val="30000"/>
                    <a:satMod val="115000"/>
                  </a:srgbClr>
                </a:gs>
                <a:gs pos="100000">
                  <a:srgbClr val="00E6D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schemeClr val="lt1"/>
                </a:solidFill>
                <a:latin typeface="微软雅黑 Light" panose="020B0502040204020203" pitchFamily="34" charset="-122"/>
                <a:ea typeface="微软雅黑 Light" panose="020B0502040204020203" pitchFamily="34" charset="-122"/>
              </a:endParaRPr>
            </a:p>
          </p:txBody>
        </p:sp>
        <p:grpSp>
          <p:nvGrpSpPr>
            <p:cNvPr id="16" name="Group 758"/>
            <p:cNvGrpSpPr/>
            <p:nvPr/>
          </p:nvGrpSpPr>
          <p:grpSpPr>
            <a:xfrm>
              <a:off x="5129" y="1660"/>
              <a:ext cx="666" cy="658"/>
              <a:chOff x="819150" y="-1422400"/>
              <a:chExt cx="766763" cy="757237"/>
            </a:xfrm>
            <a:solidFill>
              <a:schemeClr val="bg1"/>
            </a:solidFill>
          </p:grpSpPr>
          <p:sp>
            <p:nvSpPr>
              <p:cNvPr id="17" name="Freeform 590"/>
              <p:cNvSpPr>
                <a:spLocks noEditPoints="1"/>
              </p:cNvSpPr>
              <p:nvPr/>
            </p:nvSpPr>
            <p:spPr bwMode="auto">
              <a:xfrm>
                <a:off x="1168400" y="-1077913"/>
                <a:ext cx="417513" cy="412750"/>
              </a:xfrm>
              <a:custGeom>
                <a:avLst/>
                <a:gdLst>
                  <a:gd name="T0" fmla="*/ 639 w 1839"/>
                  <a:gd name="T1" fmla="*/ 284 h 1819"/>
                  <a:gd name="T2" fmla="*/ 497 w 1839"/>
                  <a:gd name="T3" fmla="*/ 345 h 1819"/>
                  <a:gd name="T4" fmla="*/ 378 w 1839"/>
                  <a:gd name="T5" fmla="*/ 451 h 1819"/>
                  <a:gd name="T6" fmla="*/ 301 w 1839"/>
                  <a:gd name="T7" fmla="*/ 585 h 1819"/>
                  <a:gd name="T8" fmla="*/ 270 w 1839"/>
                  <a:gd name="T9" fmla="*/ 732 h 1819"/>
                  <a:gd name="T10" fmla="*/ 286 w 1839"/>
                  <a:gd name="T11" fmla="*/ 881 h 1819"/>
                  <a:gd name="T12" fmla="*/ 347 w 1839"/>
                  <a:gd name="T13" fmla="*/ 1022 h 1819"/>
                  <a:gd name="T14" fmla="*/ 455 w 1839"/>
                  <a:gd name="T15" fmla="*/ 1140 h 1819"/>
                  <a:gd name="T16" fmla="*/ 591 w 1839"/>
                  <a:gd name="T17" fmla="*/ 1216 h 1819"/>
                  <a:gd name="T18" fmla="*/ 740 w 1839"/>
                  <a:gd name="T19" fmla="*/ 1246 h 1819"/>
                  <a:gd name="T20" fmla="*/ 891 w 1839"/>
                  <a:gd name="T21" fmla="*/ 1231 h 1819"/>
                  <a:gd name="T22" fmla="*/ 1033 w 1839"/>
                  <a:gd name="T23" fmla="*/ 1170 h 1819"/>
                  <a:gd name="T24" fmla="*/ 1152 w 1839"/>
                  <a:gd name="T25" fmla="*/ 1064 h 1819"/>
                  <a:gd name="T26" fmla="*/ 1229 w 1839"/>
                  <a:gd name="T27" fmla="*/ 930 h 1819"/>
                  <a:gd name="T28" fmla="*/ 1260 w 1839"/>
                  <a:gd name="T29" fmla="*/ 782 h 1819"/>
                  <a:gd name="T30" fmla="*/ 1244 w 1839"/>
                  <a:gd name="T31" fmla="*/ 633 h 1819"/>
                  <a:gd name="T32" fmla="*/ 1183 w 1839"/>
                  <a:gd name="T33" fmla="*/ 493 h 1819"/>
                  <a:gd name="T34" fmla="*/ 1076 w 1839"/>
                  <a:gd name="T35" fmla="*/ 375 h 1819"/>
                  <a:gd name="T36" fmla="*/ 939 w 1839"/>
                  <a:gd name="T37" fmla="*/ 299 h 1819"/>
                  <a:gd name="T38" fmla="*/ 790 w 1839"/>
                  <a:gd name="T39" fmla="*/ 268 h 1819"/>
                  <a:gd name="T40" fmla="*/ 858 w 1839"/>
                  <a:gd name="T41" fmla="*/ 6 h 1819"/>
                  <a:gd name="T42" fmla="*/ 1038 w 1839"/>
                  <a:gd name="T43" fmla="*/ 49 h 1819"/>
                  <a:gd name="T44" fmla="*/ 1207 w 1839"/>
                  <a:gd name="T45" fmla="*/ 138 h 1819"/>
                  <a:gd name="T46" fmla="*/ 1350 w 1839"/>
                  <a:gd name="T47" fmla="*/ 268 h 1819"/>
                  <a:gd name="T48" fmla="*/ 1454 w 1839"/>
                  <a:gd name="T49" fmla="*/ 425 h 1819"/>
                  <a:gd name="T50" fmla="*/ 1513 w 1839"/>
                  <a:gd name="T51" fmla="*/ 598 h 1819"/>
                  <a:gd name="T52" fmla="*/ 1530 w 1839"/>
                  <a:gd name="T53" fmla="*/ 778 h 1819"/>
                  <a:gd name="T54" fmla="*/ 1502 w 1839"/>
                  <a:gd name="T55" fmla="*/ 956 h 1819"/>
                  <a:gd name="T56" fmla="*/ 1760 w 1839"/>
                  <a:gd name="T57" fmla="*/ 1368 h 1819"/>
                  <a:gd name="T58" fmla="*/ 1818 w 1839"/>
                  <a:gd name="T59" fmla="*/ 1454 h 1819"/>
                  <a:gd name="T60" fmla="*/ 1839 w 1839"/>
                  <a:gd name="T61" fmla="*/ 1555 h 1819"/>
                  <a:gd name="T62" fmla="*/ 1818 w 1839"/>
                  <a:gd name="T63" fmla="*/ 1656 h 1819"/>
                  <a:gd name="T64" fmla="*/ 1760 w 1839"/>
                  <a:gd name="T65" fmla="*/ 1743 h 1819"/>
                  <a:gd name="T66" fmla="*/ 1663 w 1839"/>
                  <a:gd name="T67" fmla="*/ 1804 h 1819"/>
                  <a:gd name="T68" fmla="*/ 1553 w 1839"/>
                  <a:gd name="T69" fmla="*/ 1819 h 1819"/>
                  <a:gd name="T70" fmla="*/ 1445 w 1839"/>
                  <a:gd name="T71" fmla="*/ 1788 h 1819"/>
                  <a:gd name="T72" fmla="*/ 1082 w 1839"/>
                  <a:gd name="T73" fmla="*/ 1446 h 1819"/>
                  <a:gd name="T74" fmla="*/ 907 w 1839"/>
                  <a:gd name="T75" fmla="*/ 1501 h 1819"/>
                  <a:gd name="T76" fmla="*/ 725 w 1839"/>
                  <a:gd name="T77" fmla="*/ 1513 h 1819"/>
                  <a:gd name="T78" fmla="*/ 545 w 1839"/>
                  <a:gd name="T79" fmla="*/ 1482 h 1819"/>
                  <a:gd name="T80" fmla="*/ 375 w 1839"/>
                  <a:gd name="T81" fmla="*/ 1409 h 1819"/>
                  <a:gd name="T82" fmla="*/ 224 w 1839"/>
                  <a:gd name="T83" fmla="*/ 1293 h 1819"/>
                  <a:gd name="T84" fmla="*/ 105 w 1839"/>
                  <a:gd name="T85" fmla="*/ 1141 h 1819"/>
                  <a:gd name="T86" fmla="*/ 30 w 1839"/>
                  <a:gd name="T87" fmla="*/ 970 h 1819"/>
                  <a:gd name="T88" fmla="*/ 0 w 1839"/>
                  <a:gd name="T89" fmla="*/ 787 h 1819"/>
                  <a:gd name="T90" fmla="*/ 15 w 1839"/>
                  <a:gd name="T91" fmla="*/ 604 h 1819"/>
                  <a:gd name="T92" fmla="*/ 74 w 1839"/>
                  <a:gd name="T93" fmla="*/ 429 h 1819"/>
                  <a:gd name="T94" fmla="*/ 179 w 1839"/>
                  <a:gd name="T95" fmla="*/ 270 h 1819"/>
                  <a:gd name="T96" fmla="*/ 323 w 1839"/>
                  <a:gd name="T97" fmla="*/ 138 h 1819"/>
                  <a:gd name="T98" fmla="*/ 491 w 1839"/>
                  <a:gd name="T99" fmla="*/ 49 h 1819"/>
                  <a:gd name="T100" fmla="*/ 672 w 1839"/>
                  <a:gd name="T101" fmla="*/ 6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39" h="1819">
                    <a:moveTo>
                      <a:pt x="740" y="268"/>
                    </a:moveTo>
                    <a:lnTo>
                      <a:pt x="689" y="273"/>
                    </a:lnTo>
                    <a:lnTo>
                      <a:pt x="639" y="284"/>
                    </a:lnTo>
                    <a:lnTo>
                      <a:pt x="591" y="299"/>
                    </a:lnTo>
                    <a:lnTo>
                      <a:pt x="544" y="319"/>
                    </a:lnTo>
                    <a:lnTo>
                      <a:pt x="497" y="345"/>
                    </a:lnTo>
                    <a:lnTo>
                      <a:pt x="455" y="375"/>
                    </a:lnTo>
                    <a:lnTo>
                      <a:pt x="415" y="410"/>
                    </a:lnTo>
                    <a:lnTo>
                      <a:pt x="378" y="451"/>
                    </a:lnTo>
                    <a:lnTo>
                      <a:pt x="347" y="493"/>
                    </a:lnTo>
                    <a:lnTo>
                      <a:pt x="322" y="538"/>
                    </a:lnTo>
                    <a:lnTo>
                      <a:pt x="301" y="585"/>
                    </a:lnTo>
                    <a:lnTo>
                      <a:pt x="286" y="633"/>
                    </a:lnTo>
                    <a:lnTo>
                      <a:pt x="276" y="682"/>
                    </a:lnTo>
                    <a:lnTo>
                      <a:pt x="270" y="732"/>
                    </a:lnTo>
                    <a:lnTo>
                      <a:pt x="270" y="782"/>
                    </a:lnTo>
                    <a:lnTo>
                      <a:pt x="276" y="832"/>
                    </a:lnTo>
                    <a:lnTo>
                      <a:pt x="286" y="881"/>
                    </a:lnTo>
                    <a:lnTo>
                      <a:pt x="301" y="930"/>
                    </a:lnTo>
                    <a:lnTo>
                      <a:pt x="322" y="977"/>
                    </a:lnTo>
                    <a:lnTo>
                      <a:pt x="347" y="1022"/>
                    </a:lnTo>
                    <a:lnTo>
                      <a:pt x="378" y="1064"/>
                    </a:lnTo>
                    <a:lnTo>
                      <a:pt x="415" y="1104"/>
                    </a:lnTo>
                    <a:lnTo>
                      <a:pt x="455" y="1140"/>
                    </a:lnTo>
                    <a:lnTo>
                      <a:pt x="497" y="1170"/>
                    </a:lnTo>
                    <a:lnTo>
                      <a:pt x="544" y="1195"/>
                    </a:lnTo>
                    <a:lnTo>
                      <a:pt x="591" y="1216"/>
                    </a:lnTo>
                    <a:lnTo>
                      <a:pt x="639" y="1231"/>
                    </a:lnTo>
                    <a:lnTo>
                      <a:pt x="689" y="1241"/>
                    </a:lnTo>
                    <a:lnTo>
                      <a:pt x="740" y="1246"/>
                    </a:lnTo>
                    <a:lnTo>
                      <a:pt x="790" y="1246"/>
                    </a:lnTo>
                    <a:lnTo>
                      <a:pt x="841" y="1241"/>
                    </a:lnTo>
                    <a:lnTo>
                      <a:pt x="891" y="1231"/>
                    </a:lnTo>
                    <a:lnTo>
                      <a:pt x="939" y="1216"/>
                    </a:lnTo>
                    <a:lnTo>
                      <a:pt x="986" y="1195"/>
                    </a:lnTo>
                    <a:lnTo>
                      <a:pt x="1033" y="1170"/>
                    </a:lnTo>
                    <a:lnTo>
                      <a:pt x="1076" y="1140"/>
                    </a:lnTo>
                    <a:lnTo>
                      <a:pt x="1115" y="1104"/>
                    </a:lnTo>
                    <a:lnTo>
                      <a:pt x="1152" y="1064"/>
                    </a:lnTo>
                    <a:lnTo>
                      <a:pt x="1183" y="1022"/>
                    </a:lnTo>
                    <a:lnTo>
                      <a:pt x="1208" y="977"/>
                    </a:lnTo>
                    <a:lnTo>
                      <a:pt x="1229" y="930"/>
                    </a:lnTo>
                    <a:lnTo>
                      <a:pt x="1244" y="881"/>
                    </a:lnTo>
                    <a:lnTo>
                      <a:pt x="1254" y="832"/>
                    </a:lnTo>
                    <a:lnTo>
                      <a:pt x="1260" y="782"/>
                    </a:lnTo>
                    <a:lnTo>
                      <a:pt x="1260" y="732"/>
                    </a:lnTo>
                    <a:lnTo>
                      <a:pt x="1254" y="682"/>
                    </a:lnTo>
                    <a:lnTo>
                      <a:pt x="1244" y="633"/>
                    </a:lnTo>
                    <a:lnTo>
                      <a:pt x="1229" y="585"/>
                    </a:lnTo>
                    <a:lnTo>
                      <a:pt x="1208" y="538"/>
                    </a:lnTo>
                    <a:lnTo>
                      <a:pt x="1183" y="493"/>
                    </a:lnTo>
                    <a:lnTo>
                      <a:pt x="1152" y="451"/>
                    </a:lnTo>
                    <a:lnTo>
                      <a:pt x="1115" y="410"/>
                    </a:lnTo>
                    <a:lnTo>
                      <a:pt x="1076" y="375"/>
                    </a:lnTo>
                    <a:lnTo>
                      <a:pt x="1033" y="345"/>
                    </a:lnTo>
                    <a:lnTo>
                      <a:pt x="986" y="319"/>
                    </a:lnTo>
                    <a:lnTo>
                      <a:pt x="939" y="299"/>
                    </a:lnTo>
                    <a:lnTo>
                      <a:pt x="891" y="284"/>
                    </a:lnTo>
                    <a:lnTo>
                      <a:pt x="841" y="273"/>
                    </a:lnTo>
                    <a:lnTo>
                      <a:pt x="790" y="268"/>
                    </a:lnTo>
                    <a:lnTo>
                      <a:pt x="740" y="268"/>
                    </a:lnTo>
                    <a:close/>
                    <a:moveTo>
                      <a:pt x="796" y="0"/>
                    </a:moveTo>
                    <a:lnTo>
                      <a:pt x="858" y="6"/>
                    </a:lnTo>
                    <a:lnTo>
                      <a:pt x="919" y="16"/>
                    </a:lnTo>
                    <a:lnTo>
                      <a:pt x="980" y="30"/>
                    </a:lnTo>
                    <a:lnTo>
                      <a:pt x="1038" y="49"/>
                    </a:lnTo>
                    <a:lnTo>
                      <a:pt x="1097" y="74"/>
                    </a:lnTo>
                    <a:lnTo>
                      <a:pt x="1153" y="104"/>
                    </a:lnTo>
                    <a:lnTo>
                      <a:pt x="1207" y="138"/>
                    </a:lnTo>
                    <a:lnTo>
                      <a:pt x="1257" y="177"/>
                    </a:lnTo>
                    <a:lnTo>
                      <a:pt x="1306" y="221"/>
                    </a:lnTo>
                    <a:lnTo>
                      <a:pt x="1350" y="268"/>
                    </a:lnTo>
                    <a:lnTo>
                      <a:pt x="1390" y="319"/>
                    </a:lnTo>
                    <a:lnTo>
                      <a:pt x="1424" y="371"/>
                    </a:lnTo>
                    <a:lnTo>
                      <a:pt x="1454" y="425"/>
                    </a:lnTo>
                    <a:lnTo>
                      <a:pt x="1478" y="481"/>
                    </a:lnTo>
                    <a:lnTo>
                      <a:pt x="1498" y="539"/>
                    </a:lnTo>
                    <a:lnTo>
                      <a:pt x="1513" y="598"/>
                    </a:lnTo>
                    <a:lnTo>
                      <a:pt x="1523" y="658"/>
                    </a:lnTo>
                    <a:lnTo>
                      <a:pt x="1528" y="718"/>
                    </a:lnTo>
                    <a:lnTo>
                      <a:pt x="1530" y="778"/>
                    </a:lnTo>
                    <a:lnTo>
                      <a:pt x="1525" y="838"/>
                    </a:lnTo>
                    <a:lnTo>
                      <a:pt x="1516" y="898"/>
                    </a:lnTo>
                    <a:lnTo>
                      <a:pt x="1502" y="956"/>
                    </a:lnTo>
                    <a:lnTo>
                      <a:pt x="1483" y="1014"/>
                    </a:lnTo>
                    <a:lnTo>
                      <a:pt x="1460" y="1071"/>
                    </a:lnTo>
                    <a:lnTo>
                      <a:pt x="1760" y="1368"/>
                    </a:lnTo>
                    <a:lnTo>
                      <a:pt x="1784" y="1394"/>
                    </a:lnTo>
                    <a:lnTo>
                      <a:pt x="1803" y="1423"/>
                    </a:lnTo>
                    <a:lnTo>
                      <a:pt x="1818" y="1454"/>
                    </a:lnTo>
                    <a:lnTo>
                      <a:pt x="1830" y="1486"/>
                    </a:lnTo>
                    <a:lnTo>
                      <a:pt x="1837" y="1520"/>
                    </a:lnTo>
                    <a:lnTo>
                      <a:pt x="1839" y="1555"/>
                    </a:lnTo>
                    <a:lnTo>
                      <a:pt x="1837" y="1590"/>
                    </a:lnTo>
                    <a:lnTo>
                      <a:pt x="1830" y="1624"/>
                    </a:lnTo>
                    <a:lnTo>
                      <a:pt x="1818" y="1656"/>
                    </a:lnTo>
                    <a:lnTo>
                      <a:pt x="1803" y="1687"/>
                    </a:lnTo>
                    <a:lnTo>
                      <a:pt x="1784" y="1716"/>
                    </a:lnTo>
                    <a:lnTo>
                      <a:pt x="1760" y="1743"/>
                    </a:lnTo>
                    <a:lnTo>
                      <a:pt x="1730" y="1768"/>
                    </a:lnTo>
                    <a:lnTo>
                      <a:pt x="1698" y="1788"/>
                    </a:lnTo>
                    <a:lnTo>
                      <a:pt x="1663" y="1804"/>
                    </a:lnTo>
                    <a:lnTo>
                      <a:pt x="1626" y="1815"/>
                    </a:lnTo>
                    <a:lnTo>
                      <a:pt x="1590" y="1819"/>
                    </a:lnTo>
                    <a:lnTo>
                      <a:pt x="1553" y="1819"/>
                    </a:lnTo>
                    <a:lnTo>
                      <a:pt x="1515" y="1815"/>
                    </a:lnTo>
                    <a:lnTo>
                      <a:pt x="1479" y="1804"/>
                    </a:lnTo>
                    <a:lnTo>
                      <a:pt x="1445" y="1788"/>
                    </a:lnTo>
                    <a:lnTo>
                      <a:pt x="1412" y="1768"/>
                    </a:lnTo>
                    <a:lnTo>
                      <a:pt x="1382" y="1743"/>
                    </a:lnTo>
                    <a:lnTo>
                      <a:pt x="1082" y="1446"/>
                    </a:lnTo>
                    <a:lnTo>
                      <a:pt x="1025" y="1469"/>
                    </a:lnTo>
                    <a:lnTo>
                      <a:pt x="967" y="1487"/>
                    </a:lnTo>
                    <a:lnTo>
                      <a:pt x="907" y="1501"/>
                    </a:lnTo>
                    <a:lnTo>
                      <a:pt x="847" y="1509"/>
                    </a:lnTo>
                    <a:lnTo>
                      <a:pt x="786" y="1514"/>
                    </a:lnTo>
                    <a:lnTo>
                      <a:pt x="725" y="1513"/>
                    </a:lnTo>
                    <a:lnTo>
                      <a:pt x="665" y="1508"/>
                    </a:lnTo>
                    <a:lnTo>
                      <a:pt x="604" y="1497"/>
                    </a:lnTo>
                    <a:lnTo>
                      <a:pt x="545" y="1482"/>
                    </a:lnTo>
                    <a:lnTo>
                      <a:pt x="486" y="1462"/>
                    </a:lnTo>
                    <a:lnTo>
                      <a:pt x="430" y="1438"/>
                    </a:lnTo>
                    <a:lnTo>
                      <a:pt x="375" y="1409"/>
                    </a:lnTo>
                    <a:lnTo>
                      <a:pt x="322" y="1375"/>
                    </a:lnTo>
                    <a:lnTo>
                      <a:pt x="271" y="1336"/>
                    </a:lnTo>
                    <a:lnTo>
                      <a:pt x="224" y="1293"/>
                    </a:lnTo>
                    <a:lnTo>
                      <a:pt x="179" y="1244"/>
                    </a:lnTo>
                    <a:lnTo>
                      <a:pt x="139" y="1194"/>
                    </a:lnTo>
                    <a:lnTo>
                      <a:pt x="105" y="1141"/>
                    </a:lnTo>
                    <a:lnTo>
                      <a:pt x="75" y="1085"/>
                    </a:lnTo>
                    <a:lnTo>
                      <a:pt x="50" y="1027"/>
                    </a:lnTo>
                    <a:lnTo>
                      <a:pt x="30" y="970"/>
                    </a:lnTo>
                    <a:lnTo>
                      <a:pt x="15" y="910"/>
                    </a:lnTo>
                    <a:lnTo>
                      <a:pt x="5" y="849"/>
                    </a:lnTo>
                    <a:lnTo>
                      <a:pt x="0" y="787"/>
                    </a:lnTo>
                    <a:lnTo>
                      <a:pt x="0" y="726"/>
                    </a:lnTo>
                    <a:lnTo>
                      <a:pt x="5" y="665"/>
                    </a:lnTo>
                    <a:lnTo>
                      <a:pt x="15" y="604"/>
                    </a:lnTo>
                    <a:lnTo>
                      <a:pt x="30" y="545"/>
                    </a:lnTo>
                    <a:lnTo>
                      <a:pt x="50" y="487"/>
                    </a:lnTo>
                    <a:lnTo>
                      <a:pt x="74" y="429"/>
                    </a:lnTo>
                    <a:lnTo>
                      <a:pt x="104" y="374"/>
                    </a:lnTo>
                    <a:lnTo>
                      <a:pt x="139" y="321"/>
                    </a:lnTo>
                    <a:lnTo>
                      <a:pt x="179" y="270"/>
                    </a:lnTo>
                    <a:lnTo>
                      <a:pt x="223" y="222"/>
                    </a:lnTo>
                    <a:lnTo>
                      <a:pt x="271" y="177"/>
                    </a:lnTo>
                    <a:lnTo>
                      <a:pt x="323" y="138"/>
                    </a:lnTo>
                    <a:lnTo>
                      <a:pt x="377" y="104"/>
                    </a:lnTo>
                    <a:lnTo>
                      <a:pt x="433" y="74"/>
                    </a:lnTo>
                    <a:lnTo>
                      <a:pt x="491" y="49"/>
                    </a:lnTo>
                    <a:lnTo>
                      <a:pt x="550" y="30"/>
                    </a:lnTo>
                    <a:lnTo>
                      <a:pt x="611" y="16"/>
                    </a:lnTo>
                    <a:lnTo>
                      <a:pt x="672" y="6"/>
                    </a:lnTo>
                    <a:lnTo>
                      <a:pt x="734" y="0"/>
                    </a:lnTo>
                    <a:lnTo>
                      <a:pt x="796"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8" name="Freeform 591"/>
              <p:cNvSpPr/>
              <p:nvPr/>
            </p:nvSpPr>
            <p:spPr bwMode="auto">
              <a:xfrm>
                <a:off x="1204913" y="-1346200"/>
                <a:ext cx="374650" cy="474663"/>
              </a:xfrm>
              <a:custGeom>
                <a:avLst/>
                <a:gdLst>
                  <a:gd name="T0" fmla="*/ 503 w 1655"/>
                  <a:gd name="T1" fmla="*/ 30 h 2089"/>
                  <a:gd name="T2" fmla="*/ 679 w 1655"/>
                  <a:gd name="T3" fmla="*/ 255 h 2089"/>
                  <a:gd name="T4" fmla="*/ 922 w 1655"/>
                  <a:gd name="T5" fmla="*/ 543 h 2089"/>
                  <a:gd name="T6" fmla="*/ 1053 w 1655"/>
                  <a:gd name="T7" fmla="*/ 442 h 2089"/>
                  <a:gd name="T8" fmla="*/ 1370 w 1655"/>
                  <a:gd name="T9" fmla="*/ 402 h 2089"/>
                  <a:gd name="T10" fmla="*/ 1470 w 1655"/>
                  <a:gd name="T11" fmla="*/ 566 h 2089"/>
                  <a:gd name="T12" fmla="*/ 1548 w 1655"/>
                  <a:gd name="T13" fmla="*/ 743 h 2089"/>
                  <a:gd name="T14" fmla="*/ 1606 w 1655"/>
                  <a:gd name="T15" fmla="*/ 929 h 2089"/>
                  <a:gd name="T16" fmla="*/ 1643 w 1655"/>
                  <a:gd name="T17" fmla="*/ 1125 h 2089"/>
                  <a:gd name="T18" fmla="*/ 1655 w 1655"/>
                  <a:gd name="T19" fmla="*/ 1326 h 2089"/>
                  <a:gd name="T20" fmla="*/ 1643 w 1655"/>
                  <a:gd name="T21" fmla="*/ 1530 h 2089"/>
                  <a:gd name="T22" fmla="*/ 1605 w 1655"/>
                  <a:gd name="T23" fmla="*/ 1725 h 2089"/>
                  <a:gd name="T24" fmla="*/ 1546 w 1655"/>
                  <a:gd name="T25" fmla="*/ 1913 h 2089"/>
                  <a:gd name="T26" fmla="*/ 1466 w 1655"/>
                  <a:gd name="T27" fmla="*/ 2089 h 2089"/>
                  <a:gd name="T28" fmla="*/ 1480 w 1655"/>
                  <a:gd name="T29" fmla="*/ 1951 h 2089"/>
                  <a:gd name="T30" fmla="*/ 1471 w 1655"/>
                  <a:gd name="T31" fmla="*/ 1814 h 2089"/>
                  <a:gd name="T32" fmla="*/ 1440 w 1655"/>
                  <a:gd name="T33" fmla="*/ 1680 h 2089"/>
                  <a:gd name="T34" fmla="*/ 1389 w 1655"/>
                  <a:gd name="T35" fmla="*/ 1552 h 2089"/>
                  <a:gd name="T36" fmla="*/ 1318 w 1655"/>
                  <a:gd name="T37" fmla="*/ 1433 h 2089"/>
                  <a:gd name="T38" fmla="*/ 1225 w 1655"/>
                  <a:gd name="T39" fmla="*/ 1325 h 2089"/>
                  <a:gd name="T40" fmla="*/ 1120 w 1655"/>
                  <a:gd name="T41" fmla="*/ 1237 h 2089"/>
                  <a:gd name="T42" fmla="*/ 1004 w 1655"/>
                  <a:gd name="T43" fmla="*/ 1166 h 2089"/>
                  <a:gd name="T44" fmla="*/ 878 w 1655"/>
                  <a:gd name="T45" fmla="*/ 1115 h 2089"/>
                  <a:gd name="T46" fmla="*/ 746 w 1655"/>
                  <a:gd name="T47" fmla="*/ 1083 h 2089"/>
                  <a:gd name="T48" fmla="*/ 607 w 1655"/>
                  <a:gd name="T49" fmla="*/ 1072 h 2089"/>
                  <a:gd name="T50" fmla="*/ 456 w 1655"/>
                  <a:gd name="T51" fmla="*/ 1085 h 2089"/>
                  <a:gd name="T52" fmla="*/ 311 w 1655"/>
                  <a:gd name="T53" fmla="*/ 1123 h 2089"/>
                  <a:gd name="T54" fmla="*/ 175 w 1655"/>
                  <a:gd name="T55" fmla="*/ 1186 h 2089"/>
                  <a:gd name="T56" fmla="*/ 648 w 1655"/>
                  <a:gd name="T57" fmla="*/ 815 h 2089"/>
                  <a:gd name="T58" fmla="*/ 824 w 1655"/>
                  <a:gd name="T59" fmla="*/ 757 h 2089"/>
                  <a:gd name="T60" fmla="*/ 549 w 1655"/>
                  <a:gd name="T61" fmla="*/ 408 h 2089"/>
                  <a:gd name="T62" fmla="*/ 370 w 1655"/>
                  <a:gd name="T63" fmla="*/ 368 h 2089"/>
                  <a:gd name="T64" fmla="*/ 192 w 1655"/>
                  <a:gd name="T65" fmla="*/ 521 h 2089"/>
                  <a:gd name="T66" fmla="*/ 0 w 1655"/>
                  <a:gd name="T67" fmla="*/ 377 h 2089"/>
                  <a:gd name="T68" fmla="*/ 182 w 1655"/>
                  <a:gd name="T69" fmla="*/ 152 h 2089"/>
                  <a:gd name="T70" fmla="*/ 315 w 1655"/>
                  <a:gd name="T71" fmla="*/ 290 h 2089"/>
                  <a:gd name="T72" fmla="*/ 488 w 1655"/>
                  <a:gd name="T73" fmla="*/ 353 h 2089"/>
                  <a:gd name="T74" fmla="*/ 497 w 1655"/>
                  <a:gd name="T75" fmla="*/ 221 h 2089"/>
                  <a:gd name="T76" fmla="*/ 346 w 1655"/>
                  <a:gd name="T77" fmla="*/ 0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5" h="2089">
                    <a:moveTo>
                      <a:pt x="346" y="0"/>
                    </a:moveTo>
                    <a:lnTo>
                      <a:pt x="503" y="30"/>
                    </a:lnTo>
                    <a:lnTo>
                      <a:pt x="638" y="150"/>
                    </a:lnTo>
                    <a:lnTo>
                      <a:pt x="679" y="255"/>
                    </a:lnTo>
                    <a:lnTo>
                      <a:pt x="709" y="354"/>
                    </a:lnTo>
                    <a:lnTo>
                      <a:pt x="922" y="543"/>
                    </a:lnTo>
                    <a:lnTo>
                      <a:pt x="977" y="561"/>
                    </a:lnTo>
                    <a:lnTo>
                      <a:pt x="1053" y="442"/>
                    </a:lnTo>
                    <a:lnTo>
                      <a:pt x="1321" y="418"/>
                    </a:lnTo>
                    <a:lnTo>
                      <a:pt x="1370" y="402"/>
                    </a:lnTo>
                    <a:lnTo>
                      <a:pt x="1422" y="482"/>
                    </a:lnTo>
                    <a:lnTo>
                      <a:pt x="1470" y="566"/>
                    </a:lnTo>
                    <a:lnTo>
                      <a:pt x="1511" y="654"/>
                    </a:lnTo>
                    <a:lnTo>
                      <a:pt x="1548" y="743"/>
                    </a:lnTo>
                    <a:lnTo>
                      <a:pt x="1580" y="835"/>
                    </a:lnTo>
                    <a:lnTo>
                      <a:pt x="1606" y="929"/>
                    </a:lnTo>
                    <a:lnTo>
                      <a:pt x="1627" y="1025"/>
                    </a:lnTo>
                    <a:lnTo>
                      <a:pt x="1643" y="1125"/>
                    </a:lnTo>
                    <a:lnTo>
                      <a:pt x="1651" y="1225"/>
                    </a:lnTo>
                    <a:lnTo>
                      <a:pt x="1655" y="1326"/>
                    </a:lnTo>
                    <a:lnTo>
                      <a:pt x="1651" y="1429"/>
                    </a:lnTo>
                    <a:lnTo>
                      <a:pt x="1643" y="1530"/>
                    </a:lnTo>
                    <a:lnTo>
                      <a:pt x="1627" y="1628"/>
                    </a:lnTo>
                    <a:lnTo>
                      <a:pt x="1605" y="1725"/>
                    </a:lnTo>
                    <a:lnTo>
                      <a:pt x="1579" y="1820"/>
                    </a:lnTo>
                    <a:lnTo>
                      <a:pt x="1546" y="1913"/>
                    </a:lnTo>
                    <a:lnTo>
                      <a:pt x="1508" y="2002"/>
                    </a:lnTo>
                    <a:lnTo>
                      <a:pt x="1466" y="2089"/>
                    </a:lnTo>
                    <a:lnTo>
                      <a:pt x="1475" y="2021"/>
                    </a:lnTo>
                    <a:lnTo>
                      <a:pt x="1480" y="1951"/>
                    </a:lnTo>
                    <a:lnTo>
                      <a:pt x="1477" y="1882"/>
                    </a:lnTo>
                    <a:lnTo>
                      <a:pt x="1471" y="1814"/>
                    </a:lnTo>
                    <a:lnTo>
                      <a:pt x="1457" y="1746"/>
                    </a:lnTo>
                    <a:lnTo>
                      <a:pt x="1440" y="1680"/>
                    </a:lnTo>
                    <a:lnTo>
                      <a:pt x="1418" y="1615"/>
                    </a:lnTo>
                    <a:lnTo>
                      <a:pt x="1389" y="1552"/>
                    </a:lnTo>
                    <a:lnTo>
                      <a:pt x="1356" y="1491"/>
                    </a:lnTo>
                    <a:lnTo>
                      <a:pt x="1318" y="1433"/>
                    </a:lnTo>
                    <a:lnTo>
                      <a:pt x="1274" y="1378"/>
                    </a:lnTo>
                    <a:lnTo>
                      <a:pt x="1225" y="1325"/>
                    </a:lnTo>
                    <a:lnTo>
                      <a:pt x="1174" y="1279"/>
                    </a:lnTo>
                    <a:lnTo>
                      <a:pt x="1120" y="1237"/>
                    </a:lnTo>
                    <a:lnTo>
                      <a:pt x="1063" y="1199"/>
                    </a:lnTo>
                    <a:lnTo>
                      <a:pt x="1004" y="1166"/>
                    </a:lnTo>
                    <a:lnTo>
                      <a:pt x="942" y="1138"/>
                    </a:lnTo>
                    <a:lnTo>
                      <a:pt x="878" y="1115"/>
                    </a:lnTo>
                    <a:lnTo>
                      <a:pt x="813" y="1096"/>
                    </a:lnTo>
                    <a:lnTo>
                      <a:pt x="746" y="1083"/>
                    </a:lnTo>
                    <a:lnTo>
                      <a:pt x="676" y="1076"/>
                    </a:lnTo>
                    <a:lnTo>
                      <a:pt x="607" y="1072"/>
                    </a:lnTo>
                    <a:lnTo>
                      <a:pt x="531" y="1076"/>
                    </a:lnTo>
                    <a:lnTo>
                      <a:pt x="456" y="1085"/>
                    </a:lnTo>
                    <a:lnTo>
                      <a:pt x="382" y="1102"/>
                    </a:lnTo>
                    <a:lnTo>
                      <a:pt x="311" y="1123"/>
                    </a:lnTo>
                    <a:lnTo>
                      <a:pt x="241" y="1152"/>
                    </a:lnTo>
                    <a:lnTo>
                      <a:pt x="175" y="1186"/>
                    </a:lnTo>
                    <a:lnTo>
                      <a:pt x="370" y="954"/>
                    </a:lnTo>
                    <a:lnTo>
                      <a:pt x="648" y="815"/>
                    </a:lnTo>
                    <a:lnTo>
                      <a:pt x="810" y="836"/>
                    </a:lnTo>
                    <a:lnTo>
                      <a:pt x="824" y="757"/>
                    </a:lnTo>
                    <a:lnTo>
                      <a:pt x="625" y="558"/>
                    </a:lnTo>
                    <a:lnTo>
                      <a:pt x="549" y="408"/>
                    </a:lnTo>
                    <a:lnTo>
                      <a:pt x="438" y="408"/>
                    </a:lnTo>
                    <a:lnTo>
                      <a:pt x="370" y="368"/>
                    </a:lnTo>
                    <a:lnTo>
                      <a:pt x="223" y="346"/>
                    </a:lnTo>
                    <a:lnTo>
                      <a:pt x="192" y="521"/>
                    </a:lnTo>
                    <a:lnTo>
                      <a:pt x="13" y="486"/>
                    </a:lnTo>
                    <a:lnTo>
                      <a:pt x="0" y="377"/>
                    </a:lnTo>
                    <a:lnTo>
                      <a:pt x="137" y="346"/>
                    </a:lnTo>
                    <a:lnTo>
                      <a:pt x="182" y="152"/>
                    </a:lnTo>
                    <a:lnTo>
                      <a:pt x="318" y="208"/>
                    </a:lnTo>
                    <a:lnTo>
                      <a:pt x="315" y="290"/>
                    </a:lnTo>
                    <a:lnTo>
                      <a:pt x="419" y="333"/>
                    </a:lnTo>
                    <a:lnTo>
                      <a:pt x="488" y="353"/>
                    </a:lnTo>
                    <a:lnTo>
                      <a:pt x="573" y="309"/>
                    </a:lnTo>
                    <a:lnTo>
                      <a:pt x="497" y="221"/>
                    </a:lnTo>
                    <a:lnTo>
                      <a:pt x="343" y="71"/>
                    </a:lnTo>
                    <a:lnTo>
                      <a:pt x="346"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9" name="Freeform 592"/>
              <p:cNvSpPr/>
              <p:nvPr/>
            </p:nvSpPr>
            <p:spPr bwMode="auto">
              <a:xfrm>
                <a:off x="1160463" y="-1065213"/>
                <a:ext cx="52388" cy="44450"/>
              </a:xfrm>
              <a:custGeom>
                <a:avLst/>
                <a:gdLst>
                  <a:gd name="T0" fmla="*/ 130 w 229"/>
                  <a:gd name="T1" fmla="*/ 0 h 197"/>
                  <a:gd name="T2" fmla="*/ 229 w 229"/>
                  <a:gd name="T3" fmla="*/ 45 h 197"/>
                  <a:gd name="T4" fmla="*/ 205 w 229"/>
                  <a:gd name="T5" fmla="*/ 66 h 197"/>
                  <a:gd name="T6" fmla="*/ 182 w 229"/>
                  <a:gd name="T7" fmla="*/ 89 h 197"/>
                  <a:gd name="T8" fmla="*/ 162 w 229"/>
                  <a:gd name="T9" fmla="*/ 109 h 197"/>
                  <a:gd name="T10" fmla="*/ 143 w 229"/>
                  <a:gd name="T11" fmla="*/ 131 h 197"/>
                  <a:gd name="T12" fmla="*/ 89 w 229"/>
                  <a:gd name="T13" fmla="*/ 132 h 197"/>
                  <a:gd name="T14" fmla="*/ 32 w 229"/>
                  <a:gd name="T15" fmla="*/ 197 h 197"/>
                  <a:gd name="T16" fmla="*/ 0 w 229"/>
                  <a:gd name="T17" fmla="*/ 61 h 197"/>
                  <a:gd name="T18" fmla="*/ 130 w 229"/>
                  <a:gd name="T1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97">
                    <a:moveTo>
                      <a:pt x="130" y="0"/>
                    </a:moveTo>
                    <a:lnTo>
                      <a:pt x="229" y="45"/>
                    </a:lnTo>
                    <a:lnTo>
                      <a:pt x="205" y="66"/>
                    </a:lnTo>
                    <a:lnTo>
                      <a:pt x="182" y="89"/>
                    </a:lnTo>
                    <a:lnTo>
                      <a:pt x="162" y="109"/>
                    </a:lnTo>
                    <a:lnTo>
                      <a:pt x="143" y="131"/>
                    </a:lnTo>
                    <a:lnTo>
                      <a:pt x="89" y="132"/>
                    </a:lnTo>
                    <a:lnTo>
                      <a:pt x="32" y="197"/>
                    </a:lnTo>
                    <a:lnTo>
                      <a:pt x="0" y="61"/>
                    </a:lnTo>
                    <a:lnTo>
                      <a:pt x="130"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0" name="Freeform 593"/>
              <p:cNvSpPr/>
              <p:nvPr/>
            </p:nvSpPr>
            <p:spPr bwMode="auto">
              <a:xfrm>
                <a:off x="1289050" y="-714375"/>
                <a:ext cx="92075" cy="34925"/>
              </a:xfrm>
              <a:custGeom>
                <a:avLst/>
                <a:gdLst>
                  <a:gd name="T0" fmla="*/ 404 w 404"/>
                  <a:gd name="T1" fmla="*/ 0 h 154"/>
                  <a:gd name="T2" fmla="*/ 327 w 404"/>
                  <a:gd name="T3" fmla="*/ 38 h 154"/>
                  <a:gd name="T4" fmla="*/ 249 w 404"/>
                  <a:gd name="T5" fmla="*/ 73 h 154"/>
                  <a:gd name="T6" fmla="*/ 168 w 404"/>
                  <a:gd name="T7" fmla="*/ 105 h 154"/>
                  <a:gd name="T8" fmla="*/ 85 w 404"/>
                  <a:gd name="T9" fmla="*/ 131 h 154"/>
                  <a:gd name="T10" fmla="*/ 0 w 404"/>
                  <a:gd name="T11" fmla="*/ 154 h 154"/>
                  <a:gd name="T12" fmla="*/ 31 w 404"/>
                  <a:gd name="T13" fmla="*/ 44 h 154"/>
                  <a:gd name="T14" fmla="*/ 92 w 404"/>
                  <a:gd name="T15" fmla="*/ 5 h 154"/>
                  <a:gd name="T16" fmla="*/ 163 w 404"/>
                  <a:gd name="T17" fmla="*/ 13 h 154"/>
                  <a:gd name="T18" fmla="*/ 236 w 404"/>
                  <a:gd name="T19" fmla="*/ 17 h 154"/>
                  <a:gd name="T20" fmla="*/ 292 w 404"/>
                  <a:gd name="T21" fmla="*/ 14 h 154"/>
                  <a:gd name="T22" fmla="*/ 348 w 404"/>
                  <a:gd name="T23" fmla="*/ 9 h 154"/>
                  <a:gd name="T24" fmla="*/ 404 w 404"/>
                  <a:gd name="T25"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154">
                    <a:moveTo>
                      <a:pt x="404" y="0"/>
                    </a:moveTo>
                    <a:lnTo>
                      <a:pt x="327" y="38"/>
                    </a:lnTo>
                    <a:lnTo>
                      <a:pt x="249" y="73"/>
                    </a:lnTo>
                    <a:lnTo>
                      <a:pt x="168" y="105"/>
                    </a:lnTo>
                    <a:lnTo>
                      <a:pt x="85" y="131"/>
                    </a:lnTo>
                    <a:lnTo>
                      <a:pt x="0" y="154"/>
                    </a:lnTo>
                    <a:lnTo>
                      <a:pt x="31" y="44"/>
                    </a:lnTo>
                    <a:lnTo>
                      <a:pt x="92" y="5"/>
                    </a:lnTo>
                    <a:lnTo>
                      <a:pt x="163" y="13"/>
                    </a:lnTo>
                    <a:lnTo>
                      <a:pt x="236" y="17"/>
                    </a:lnTo>
                    <a:lnTo>
                      <a:pt x="292" y="14"/>
                    </a:lnTo>
                    <a:lnTo>
                      <a:pt x="348" y="9"/>
                    </a:lnTo>
                    <a:lnTo>
                      <a:pt x="404"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1" name="Freeform 594"/>
              <p:cNvSpPr/>
              <p:nvPr/>
            </p:nvSpPr>
            <p:spPr bwMode="auto">
              <a:xfrm>
                <a:off x="819150" y="-1241425"/>
                <a:ext cx="428625" cy="573088"/>
              </a:xfrm>
              <a:custGeom>
                <a:avLst/>
                <a:gdLst>
                  <a:gd name="T0" fmla="*/ 230 w 1890"/>
                  <a:gd name="T1" fmla="*/ 95 h 2526"/>
                  <a:gd name="T2" fmla="*/ 513 w 1890"/>
                  <a:gd name="T3" fmla="*/ 157 h 2526"/>
                  <a:gd name="T4" fmla="*/ 969 w 1890"/>
                  <a:gd name="T5" fmla="*/ 390 h 2526"/>
                  <a:gd name="T6" fmla="*/ 1211 w 1890"/>
                  <a:gd name="T7" fmla="*/ 979 h 2526"/>
                  <a:gd name="T8" fmla="*/ 1251 w 1890"/>
                  <a:gd name="T9" fmla="*/ 864 h 2526"/>
                  <a:gd name="T10" fmla="*/ 1524 w 1890"/>
                  <a:gd name="T11" fmla="*/ 1097 h 2526"/>
                  <a:gd name="T12" fmla="*/ 1475 w 1890"/>
                  <a:gd name="T13" fmla="*/ 1216 h 2526"/>
                  <a:gd name="T14" fmla="*/ 1444 w 1890"/>
                  <a:gd name="T15" fmla="*/ 1344 h 2526"/>
                  <a:gd name="T16" fmla="*/ 1434 w 1890"/>
                  <a:gd name="T17" fmla="*/ 1476 h 2526"/>
                  <a:gd name="T18" fmla="*/ 1445 w 1890"/>
                  <a:gd name="T19" fmla="*/ 1613 h 2526"/>
                  <a:gd name="T20" fmla="*/ 1477 w 1890"/>
                  <a:gd name="T21" fmla="*/ 1745 h 2526"/>
                  <a:gd name="T22" fmla="*/ 1529 w 1890"/>
                  <a:gd name="T23" fmla="*/ 1870 h 2526"/>
                  <a:gd name="T24" fmla="*/ 1601 w 1890"/>
                  <a:gd name="T25" fmla="*/ 1984 h 2526"/>
                  <a:gd name="T26" fmla="*/ 1691 w 1890"/>
                  <a:gd name="T27" fmla="*/ 2089 h 2526"/>
                  <a:gd name="T28" fmla="*/ 1786 w 1890"/>
                  <a:gd name="T29" fmla="*/ 2170 h 2526"/>
                  <a:gd name="T30" fmla="*/ 1890 w 1890"/>
                  <a:gd name="T31" fmla="*/ 2236 h 2526"/>
                  <a:gd name="T32" fmla="*/ 1880 w 1890"/>
                  <a:gd name="T33" fmla="*/ 2274 h 2526"/>
                  <a:gd name="T34" fmla="*/ 1874 w 1890"/>
                  <a:gd name="T35" fmla="*/ 2300 h 2526"/>
                  <a:gd name="T36" fmla="*/ 1872 w 1890"/>
                  <a:gd name="T37" fmla="*/ 2310 h 2526"/>
                  <a:gd name="T38" fmla="*/ 1820 w 1890"/>
                  <a:gd name="T39" fmla="*/ 2519 h 2526"/>
                  <a:gd name="T40" fmla="*/ 1679 w 1890"/>
                  <a:gd name="T41" fmla="*/ 2526 h 2526"/>
                  <a:gd name="T42" fmla="*/ 1468 w 1890"/>
                  <a:gd name="T43" fmla="*/ 2513 h 2526"/>
                  <a:gd name="T44" fmla="*/ 1266 w 1890"/>
                  <a:gd name="T45" fmla="*/ 2475 h 2526"/>
                  <a:gd name="T46" fmla="*/ 1072 w 1890"/>
                  <a:gd name="T47" fmla="*/ 2414 h 2526"/>
                  <a:gd name="T48" fmla="*/ 889 w 1890"/>
                  <a:gd name="T49" fmla="*/ 2331 h 2526"/>
                  <a:gd name="T50" fmla="*/ 719 w 1890"/>
                  <a:gd name="T51" fmla="*/ 2228 h 2526"/>
                  <a:gd name="T52" fmla="*/ 564 w 1890"/>
                  <a:gd name="T53" fmla="*/ 2106 h 2526"/>
                  <a:gd name="T54" fmla="*/ 424 w 1890"/>
                  <a:gd name="T55" fmla="*/ 1968 h 2526"/>
                  <a:gd name="T56" fmla="*/ 301 w 1890"/>
                  <a:gd name="T57" fmla="*/ 1814 h 2526"/>
                  <a:gd name="T58" fmla="*/ 197 w 1890"/>
                  <a:gd name="T59" fmla="*/ 1645 h 2526"/>
                  <a:gd name="T60" fmla="*/ 113 w 1890"/>
                  <a:gd name="T61" fmla="*/ 1465 h 2526"/>
                  <a:gd name="T62" fmla="*/ 52 w 1890"/>
                  <a:gd name="T63" fmla="*/ 1273 h 2526"/>
                  <a:gd name="T64" fmla="*/ 13 w 1890"/>
                  <a:gd name="T65" fmla="*/ 1073 h 2526"/>
                  <a:gd name="T66" fmla="*/ 0 w 1890"/>
                  <a:gd name="T67" fmla="*/ 864 h 2526"/>
                  <a:gd name="T68" fmla="*/ 12 w 1890"/>
                  <a:gd name="T69" fmla="*/ 664 h 2526"/>
                  <a:gd name="T70" fmla="*/ 48 w 1890"/>
                  <a:gd name="T71" fmla="*/ 471 h 2526"/>
                  <a:gd name="T72" fmla="*/ 106 w 1890"/>
                  <a:gd name="T73" fmla="*/ 285 h 2526"/>
                  <a:gd name="T74" fmla="*/ 184 w 1890"/>
                  <a:gd name="T75" fmla="*/ 111 h 2526"/>
                  <a:gd name="T76" fmla="*/ 351 w 1890"/>
                  <a:gd name="T77" fmla="*/ 0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90" h="2526">
                    <a:moveTo>
                      <a:pt x="351" y="0"/>
                    </a:moveTo>
                    <a:lnTo>
                      <a:pt x="230" y="95"/>
                    </a:lnTo>
                    <a:lnTo>
                      <a:pt x="325" y="157"/>
                    </a:lnTo>
                    <a:lnTo>
                      <a:pt x="513" y="157"/>
                    </a:lnTo>
                    <a:lnTo>
                      <a:pt x="794" y="107"/>
                    </a:lnTo>
                    <a:lnTo>
                      <a:pt x="969" y="390"/>
                    </a:lnTo>
                    <a:lnTo>
                      <a:pt x="969" y="656"/>
                    </a:lnTo>
                    <a:lnTo>
                      <a:pt x="1211" y="979"/>
                    </a:lnTo>
                    <a:lnTo>
                      <a:pt x="1251" y="979"/>
                    </a:lnTo>
                    <a:lnTo>
                      <a:pt x="1251" y="864"/>
                    </a:lnTo>
                    <a:lnTo>
                      <a:pt x="1344" y="1056"/>
                    </a:lnTo>
                    <a:lnTo>
                      <a:pt x="1524" y="1097"/>
                    </a:lnTo>
                    <a:lnTo>
                      <a:pt x="1497" y="1155"/>
                    </a:lnTo>
                    <a:lnTo>
                      <a:pt x="1475" y="1216"/>
                    </a:lnTo>
                    <a:lnTo>
                      <a:pt x="1457" y="1280"/>
                    </a:lnTo>
                    <a:lnTo>
                      <a:pt x="1444" y="1344"/>
                    </a:lnTo>
                    <a:lnTo>
                      <a:pt x="1436" y="1409"/>
                    </a:lnTo>
                    <a:lnTo>
                      <a:pt x="1434" y="1476"/>
                    </a:lnTo>
                    <a:lnTo>
                      <a:pt x="1436" y="1546"/>
                    </a:lnTo>
                    <a:lnTo>
                      <a:pt x="1445" y="1613"/>
                    </a:lnTo>
                    <a:lnTo>
                      <a:pt x="1459" y="1680"/>
                    </a:lnTo>
                    <a:lnTo>
                      <a:pt x="1477" y="1745"/>
                    </a:lnTo>
                    <a:lnTo>
                      <a:pt x="1500" y="1807"/>
                    </a:lnTo>
                    <a:lnTo>
                      <a:pt x="1529" y="1870"/>
                    </a:lnTo>
                    <a:lnTo>
                      <a:pt x="1562" y="1928"/>
                    </a:lnTo>
                    <a:lnTo>
                      <a:pt x="1601" y="1984"/>
                    </a:lnTo>
                    <a:lnTo>
                      <a:pt x="1644" y="2037"/>
                    </a:lnTo>
                    <a:lnTo>
                      <a:pt x="1691" y="2089"/>
                    </a:lnTo>
                    <a:lnTo>
                      <a:pt x="1737" y="2131"/>
                    </a:lnTo>
                    <a:lnTo>
                      <a:pt x="1786" y="2170"/>
                    </a:lnTo>
                    <a:lnTo>
                      <a:pt x="1837" y="2205"/>
                    </a:lnTo>
                    <a:lnTo>
                      <a:pt x="1890" y="2236"/>
                    </a:lnTo>
                    <a:lnTo>
                      <a:pt x="1885" y="2257"/>
                    </a:lnTo>
                    <a:lnTo>
                      <a:pt x="1880" y="2274"/>
                    </a:lnTo>
                    <a:lnTo>
                      <a:pt x="1877" y="2289"/>
                    </a:lnTo>
                    <a:lnTo>
                      <a:pt x="1874" y="2300"/>
                    </a:lnTo>
                    <a:lnTo>
                      <a:pt x="1872" y="2308"/>
                    </a:lnTo>
                    <a:lnTo>
                      <a:pt x="1872" y="2310"/>
                    </a:lnTo>
                    <a:lnTo>
                      <a:pt x="1889" y="2512"/>
                    </a:lnTo>
                    <a:lnTo>
                      <a:pt x="1820" y="2519"/>
                    </a:lnTo>
                    <a:lnTo>
                      <a:pt x="1749" y="2524"/>
                    </a:lnTo>
                    <a:lnTo>
                      <a:pt x="1679" y="2526"/>
                    </a:lnTo>
                    <a:lnTo>
                      <a:pt x="1572" y="2523"/>
                    </a:lnTo>
                    <a:lnTo>
                      <a:pt x="1468" y="2513"/>
                    </a:lnTo>
                    <a:lnTo>
                      <a:pt x="1366" y="2496"/>
                    </a:lnTo>
                    <a:lnTo>
                      <a:pt x="1266" y="2475"/>
                    </a:lnTo>
                    <a:lnTo>
                      <a:pt x="1168" y="2447"/>
                    </a:lnTo>
                    <a:lnTo>
                      <a:pt x="1072" y="2414"/>
                    </a:lnTo>
                    <a:lnTo>
                      <a:pt x="979" y="2375"/>
                    </a:lnTo>
                    <a:lnTo>
                      <a:pt x="889" y="2331"/>
                    </a:lnTo>
                    <a:lnTo>
                      <a:pt x="803" y="2282"/>
                    </a:lnTo>
                    <a:lnTo>
                      <a:pt x="719" y="2228"/>
                    </a:lnTo>
                    <a:lnTo>
                      <a:pt x="640" y="2169"/>
                    </a:lnTo>
                    <a:lnTo>
                      <a:pt x="564" y="2106"/>
                    </a:lnTo>
                    <a:lnTo>
                      <a:pt x="491" y="2040"/>
                    </a:lnTo>
                    <a:lnTo>
                      <a:pt x="424" y="1968"/>
                    </a:lnTo>
                    <a:lnTo>
                      <a:pt x="360" y="1892"/>
                    </a:lnTo>
                    <a:lnTo>
                      <a:pt x="301" y="1814"/>
                    </a:lnTo>
                    <a:lnTo>
                      <a:pt x="247" y="1731"/>
                    </a:lnTo>
                    <a:lnTo>
                      <a:pt x="197" y="1645"/>
                    </a:lnTo>
                    <a:lnTo>
                      <a:pt x="152" y="1557"/>
                    </a:lnTo>
                    <a:lnTo>
                      <a:pt x="113" y="1465"/>
                    </a:lnTo>
                    <a:lnTo>
                      <a:pt x="79" y="1370"/>
                    </a:lnTo>
                    <a:lnTo>
                      <a:pt x="52" y="1273"/>
                    </a:lnTo>
                    <a:lnTo>
                      <a:pt x="30" y="1174"/>
                    </a:lnTo>
                    <a:lnTo>
                      <a:pt x="13" y="1073"/>
                    </a:lnTo>
                    <a:lnTo>
                      <a:pt x="3" y="970"/>
                    </a:lnTo>
                    <a:lnTo>
                      <a:pt x="0" y="864"/>
                    </a:lnTo>
                    <a:lnTo>
                      <a:pt x="3" y="763"/>
                    </a:lnTo>
                    <a:lnTo>
                      <a:pt x="12" y="664"/>
                    </a:lnTo>
                    <a:lnTo>
                      <a:pt x="27" y="567"/>
                    </a:lnTo>
                    <a:lnTo>
                      <a:pt x="48" y="471"/>
                    </a:lnTo>
                    <a:lnTo>
                      <a:pt x="75" y="377"/>
                    </a:lnTo>
                    <a:lnTo>
                      <a:pt x="106" y="285"/>
                    </a:lnTo>
                    <a:lnTo>
                      <a:pt x="143" y="197"/>
                    </a:lnTo>
                    <a:lnTo>
                      <a:pt x="184" y="111"/>
                    </a:lnTo>
                    <a:lnTo>
                      <a:pt x="230" y="27"/>
                    </a:lnTo>
                    <a:lnTo>
                      <a:pt x="351"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2" name="Freeform 595"/>
              <p:cNvSpPr>
                <a:spLocks noEditPoints="1"/>
              </p:cNvSpPr>
              <p:nvPr/>
            </p:nvSpPr>
            <p:spPr bwMode="auto">
              <a:xfrm>
                <a:off x="906463" y="-1422400"/>
                <a:ext cx="455613" cy="138113"/>
              </a:xfrm>
              <a:custGeom>
                <a:avLst/>
                <a:gdLst>
                  <a:gd name="T0" fmla="*/ 857 w 2009"/>
                  <a:gd name="T1" fmla="*/ 178 h 604"/>
                  <a:gd name="T2" fmla="*/ 854 w 2009"/>
                  <a:gd name="T3" fmla="*/ 185 h 604"/>
                  <a:gd name="T4" fmla="*/ 848 w 2009"/>
                  <a:gd name="T5" fmla="*/ 194 h 604"/>
                  <a:gd name="T6" fmla="*/ 837 w 2009"/>
                  <a:gd name="T7" fmla="*/ 204 h 604"/>
                  <a:gd name="T8" fmla="*/ 823 w 2009"/>
                  <a:gd name="T9" fmla="*/ 214 h 604"/>
                  <a:gd name="T10" fmla="*/ 809 w 2009"/>
                  <a:gd name="T11" fmla="*/ 225 h 604"/>
                  <a:gd name="T12" fmla="*/ 795 w 2009"/>
                  <a:gd name="T13" fmla="*/ 235 h 604"/>
                  <a:gd name="T14" fmla="*/ 780 w 2009"/>
                  <a:gd name="T15" fmla="*/ 246 h 604"/>
                  <a:gd name="T16" fmla="*/ 767 w 2009"/>
                  <a:gd name="T17" fmla="*/ 254 h 604"/>
                  <a:gd name="T18" fmla="*/ 757 w 2009"/>
                  <a:gd name="T19" fmla="*/ 261 h 604"/>
                  <a:gd name="T20" fmla="*/ 750 w 2009"/>
                  <a:gd name="T21" fmla="*/ 266 h 604"/>
                  <a:gd name="T22" fmla="*/ 747 w 2009"/>
                  <a:gd name="T23" fmla="*/ 267 h 604"/>
                  <a:gd name="T24" fmla="*/ 857 w 2009"/>
                  <a:gd name="T25" fmla="*/ 331 h 604"/>
                  <a:gd name="T26" fmla="*/ 1087 w 2009"/>
                  <a:gd name="T27" fmla="*/ 271 h 604"/>
                  <a:gd name="T28" fmla="*/ 1033 w 2009"/>
                  <a:gd name="T29" fmla="*/ 178 h 604"/>
                  <a:gd name="T30" fmla="*/ 933 w 2009"/>
                  <a:gd name="T31" fmla="*/ 210 h 604"/>
                  <a:gd name="T32" fmla="*/ 857 w 2009"/>
                  <a:gd name="T33" fmla="*/ 178 h 604"/>
                  <a:gd name="T34" fmla="*/ 1537 w 2009"/>
                  <a:gd name="T35" fmla="*/ 72 h 604"/>
                  <a:gd name="T36" fmla="*/ 1365 w 2009"/>
                  <a:gd name="T37" fmla="*/ 165 h 604"/>
                  <a:gd name="T38" fmla="*/ 1267 w 2009"/>
                  <a:gd name="T39" fmla="*/ 226 h 604"/>
                  <a:gd name="T40" fmla="*/ 1336 w 2009"/>
                  <a:gd name="T41" fmla="*/ 270 h 604"/>
                  <a:gd name="T42" fmla="*/ 1488 w 2009"/>
                  <a:gd name="T43" fmla="*/ 255 h 604"/>
                  <a:gd name="T44" fmla="*/ 1647 w 2009"/>
                  <a:gd name="T45" fmla="*/ 135 h 604"/>
                  <a:gd name="T46" fmla="*/ 1537 w 2009"/>
                  <a:gd name="T47" fmla="*/ 72 h 604"/>
                  <a:gd name="T48" fmla="*/ 1295 w 2009"/>
                  <a:gd name="T49" fmla="*/ 0 h 604"/>
                  <a:gd name="T50" fmla="*/ 1295 w 2009"/>
                  <a:gd name="T51" fmla="*/ 0 h 604"/>
                  <a:gd name="T52" fmla="*/ 1390 w 2009"/>
                  <a:gd name="T53" fmla="*/ 3 h 604"/>
                  <a:gd name="T54" fmla="*/ 1483 w 2009"/>
                  <a:gd name="T55" fmla="*/ 11 h 604"/>
                  <a:gd name="T56" fmla="*/ 1576 w 2009"/>
                  <a:gd name="T57" fmla="*/ 24 h 604"/>
                  <a:gd name="T58" fmla="*/ 1666 w 2009"/>
                  <a:gd name="T59" fmla="*/ 42 h 604"/>
                  <a:gd name="T60" fmla="*/ 1755 w 2009"/>
                  <a:gd name="T61" fmla="*/ 65 h 604"/>
                  <a:gd name="T62" fmla="*/ 1842 w 2009"/>
                  <a:gd name="T63" fmla="*/ 92 h 604"/>
                  <a:gd name="T64" fmla="*/ 1926 w 2009"/>
                  <a:gd name="T65" fmla="*/ 124 h 604"/>
                  <a:gd name="T66" fmla="*/ 2009 w 2009"/>
                  <a:gd name="T67" fmla="*/ 160 h 604"/>
                  <a:gd name="T68" fmla="*/ 1948 w 2009"/>
                  <a:gd name="T69" fmla="*/ 169 h 604"/>
                  <a:gd name="T70" fmla="*/ 1784 w 2009"/>
                  <a:gd name="T71" fmla="*/ 145 h 604"/>
                  <a:gd name="T72" fmla="*/ 1668 w 2009"/>
                  <a:gd name="T73" fmla="*/ 221 h 604"/>
                  <a:gd name="T74" fmla="*/ 1586 w 2009"/>
                  <a:gd name="T75" fmla="*/ 311 h 604"/>
                  <a:gd name="T76" fmla="*/ 1285 w 2009"/>
                  <a:gd name="T77" fmla="*/ 339 h 604"/>
                  <a:gd name="T78" fmla="*/ 1162 w 2009"/>
                  <a:gd name="T79" fmla="*/ 319 h 604"/>
                  <a:gd name="T80" fmla="*/ 1077 w 2009"/>
                  <a:gd name="T81" fmla="*/ 450 h 604"/>
                  <a:gd name="T82" fmla="*/ 830 w 2009"/>
                  <a:gd name="T83" fmla="*/ 464 h 604"/>
                  <a:gd name="T84" fmla="*/ 676 w 2009"/>
                  <a:gd name="T85" fmla="*/ 421 h 604"/>
                  <a:gd name="T86" fmla="*/ 538 w 2009"/>
                  <a:gd name="T87" fmla="*/ 495 h 604"/>
                  <a:gd name="T88" fmla="*/ 239 w 2009"/>
                  <a:gd name="T89" fmla="*/ 536 h 604"/>
                  <a:gd name="T90" fmla="*/ 0 w 2009"/>
                  <a:gd name="T91" fmla="*/ 604 h 604"/>
                  <a:gd name="T92" fmla="*/ 0 w 2009"/>
                  <a:gd name="T93" fmla="*/ 604 h 604"/>
                  <a:gd name="T94" fmla="*/ 63 w 2009"/>
                  <a:gd name="T95" fmla="*/ 532 h 604"/>
                  <a:gd name="T96" fmla="*/ 131 w 2009"/>
                  <a:gd name="T97" fmla="*/ 464 h 604"/>
                  <a:gd name="T98" fmla="*/ 203 w 2009"/>
                  <a:gd name="T99" fmla="*/ 400 h 604"/>
                  <a:gd name="T100" fmla="*/ 278 w 2009"/>
                  <a:gd name="T101" fmla="*/ 339 h 604"/>
                  <a:gd name="T102" fmla="*/ 356 w 2009"/>
                  <a:gd name="T103" fmla="*/ 283 h 604"/>
                  <a:gd name="T104" fmla="*/ 439 w 2009"/>
                  <a:gd name="T105" fmla="*/ 232 h 604"/>
                  <a:gd name="T106" fmla="*/ 524 w 2009"/>
                  <a:gd name="T107" fmla="*/ 185 h 604"/>
                  <a:gd name="T108" fmla="*/ 612 w 2009"/>
                  <a:gd name="T109" fmla="*/ 144 h 604"/>
                  <a:gd name="T110" fmla="*/ 702 w 2009"/>
                  <a:gd name="T111" fmla="*/ 107 h 604"/>
                  <a:gd name="T112" fmla="*/ 796 w 2009"/>
                  <a:gd name="T113" fmla="*/ 75 h 604"/>
                  <a:gd name="T114" fmla="*/ 892 w 2009"/>
                  <a:gd name="T115" fmla="*/ 49 h 604"/>
                  <a:gd name="T116" fmla="*/ 990 w 2009"/>
                  <a:gd name="T117" fmla="*/ 27 h 604"/>
                  <a:gd name="T118" fmla="*/ 1089 w 2009"/>
                  <a:gd name="T119" fmla="*/ 13 h 604"/>
                  <a:gd name="T120" fmla="*/ 1191 w 2009"/>
                  <a:gd name="T121" fmla="*/ 3 h 604"/>
                  <a:gd name="T122" fmla="*/ 1295 w 2009"/>
                  <a:gd name="T12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09" h="604">
                    <a:moveTo>
                      <a:pt x="857" y="178"/>
                    </a:moveTo>
                    <a:lnTo>
                      <a:pt x="854" y="185"/>
                    </a:lnTo>
                    <a:lnTo>
                      <a:pt x="848" y="194"/>
                    </a:lnTo>
                    <a:lnTo>
                      <a:pt x="837" y="204"/>
                    </a:lnTo>
                    <a:lnTo>
                      <a:pt x="823" y="214"/>
                    </a:lnTo>
                    <a:lnTo>
                      <a:pt x="809" y="225"/>
                    </a:lnTo>
                    <a:lnTo>
                      <a:pt x="795" y="235"/>
                    </a:lnTo>
                    <a:lnTo>
                      <a:pt x="780" y="246"/>
                    </a:lnTo>
                    <a:lnTo>
                      <a:pt x="767" y="254"/>
                    </a:lnTo>
                    <a:lnTo>
                      <a:pt x="757" y="261"/>
                    </a:lnTo>
                    <a:lnTo>
                      <a:pt x="750" y="266"/>
                    </a:lnTo>
                    <a:lnTo>
                      <a:pt x="747" y="267"/>
                    </a:lnTo>
                    <a:lnTo>
                      <a:pt x="857" y="331"/>
                    </a:lnTo>
                    <a:lnTo>
                      <a:pt x="1087" y="271"/>
                    </a:lnTo>
                    <a:lnTo>
                      <a:pt x="1033" y="178"/>
                    </a:lnTo>
                    <a:lnTo>
                      <a:pt x="933" y="210"/>
                    </a:lnTo>
                    <a:lnTo>
                      <a:pt x="857" y="178"/>
                    </a:lnTo>
                    <a:close/>
                    <a:moveTo>
                      <a:pt x="1537" y="72"/>
                    </a:moveTo>
                    <a:lnTo>
                      <a:pt x="1365" y="165"/>
                    </a:lnTo>
                    <a:lnTo>
                      <a:pt x="1267" y="226"/>
                    </a:lnTo>
                    <a:lnTo>
                      <a:pt x="1336" y="270"/>
                    </a:lnTo>
                    <a:lnTo>
                      <a:pt x="1488" y="255"/>
                    </a:lnTo>
                    <a:lnTo>
                      <a:pt x="1647" y="135"/>
                    </a:lnTo>
                    <a:lnTo>
                      <a:pt x="1537" y="72"/>
                    </a:lnTo>
                    <a:close/>
                    <a:moveTo>
                      <a:pt x="1295" y="0"/>
                    </a:moveTo>
                    <a:lnTo>
                      <a:pt x="1295" y="0"/>
                    </a:lnTo>
                    <a:lnTo>
                      <a:pt x="1390" y="3"/>
                    </a:lnTo>
                    <a:lnTo>
                      <a:pt x="1483" y="11"/>
                    </a:lnTo>
                    <a:lnTo>
                      <a:pt x="1576" y="24"/>
                    </a:lnTo>
                    <a:lnTo>
                      <a:pt x="1666" y="42"/>
                    </a:lnTo>
                    <a:lnTo>
                      <a:pt x="1755" y="65"/>
                    </a:lnTo>
                    <a:lnTo>
                      <a:pt x="1842" y="92"/>
                    </a:lnTo>
                    <a:lnTo>
                      <a:pt x="1926" y="124"/>
                    </a:lnTo>
                    <a:lnTo>
                      <a:pt x="2009" y="160"/>
                    </a:lnTo>
                    <a:lnTo>
                      <a:pt x="1948" y="169"/>
                    </a:lnTo>
                    <a:lnTo>
                      <a:pt x="1784" y="145"/>
                    </a:lnTo>
                    <a:lnTo>
                      <a:pt x="1668" y="221"/>
                    </a:lnTo>
                    <a:lnTo>
                      <a:pt x="1586" y="311"/>
                    </a:lnTo>
                    <a:lnTo>
                      <a:pt x="1285" y="339"/>
                    </a:lnTo>
                    <a:lnTo>
                      <a:pt x="1162" y="319"/>
                    </a:lnTo>
                    <a:lnTo>
                      <a:pt x="1077" y="450"/>
                    </a:lnTo>
                    <a:lnTo>
                      <a:pt x="830" y="464"/>
                    </a:lnTo>
                    <a:lnTo>
                      <a:pt x="676" y="421"/>
                    </a:lnTo>
                    <a:lnTo>
                      <a:pt x="538" y="495"/>
                    </a:lnTo>
                    <a:lnTo>
                      <a:pt x="239" y="536"/>
                    </a:lnTo>
                    <a:lnTo>
                      <a:pt x="0" y="604"/>
                    </a:lnTo>
                    <a:lnTo>
                      <a:pt x="0" y="604"/>
                    </a:lnTo>
                    <a:lnTo>
                      <a:pt x="63" y="532"/>
                    </a:lnTo>
                    <a:lnTo>
                      <a:pt x="131" y="464"/>
                    </a:lnTo>
                    <a:lnTo>
                      <a:pt x="203" y="400"/>
                    </a:lnTo>
                    <a:lnTo>
                      <a:pt x="278" y="339"/>
                    </a:lnTo>
                    <a:lnTo>
                      <a:pt x="356" y="283"/>
                    </a:lnTo>
                    <a:lnTo>
                      <a:pt x="439" y="232"/>
                    </a:lnTo>
                    <a:lnTo>
                      <a:pt x="524" y="185"/>
                    </a:lnTo>
                    <a:lnTo>
                      <a:pt x="612" y="144"/>
                    </a:lnTo>
                    <a:lnTo>
                      <a:pt x="702" y="107"/>
                    </a:lnTo>
                    <a:lnTo>
                      <a:pt x="796" y="75"/>
                    </a:lnTo>
                    <a:lnTo>
                      <a:pt x="892" y="49"/>
                    </a:lnTo>
                    <a:lnTo>
                      <a:pt x="990" y="27"/>
                    </a:lnTo>
                    <a:lnTo>
                      <a:pt x="1089" y="13"/>
                    </a:lnTo>
                    <a:lnTo>
                      <a:pt x="1191" y="3"/>
                    </a:lnTo>
                    <a:lnTo>
                      <a:pt x="1295" y="0"/>
                    </a:lnTo>
                    <a:close/>
                  </a:path>
                </a:pathLst>
              </a:custGeom>
              <a:grpFill/>
              <a:ln w="0">
                <a:noFill/>
                <a:prstDash val="solid"/>
                <a:round/>
              </a:ln>
            </p:spPr>
            <p:txBody>
              <a:bodyPr vert="horz" wrap="square" lIns="91440" tIns="45720" rIns="91440" bIns="45720" numCol="1" anchor="t" anchorCtr="0" compatLnSpc="1"/>
              <a:lstStyle/>
              <a:p>
                <a:endParaRPr lang="en-US"/>
              </a:p>
            </p:txBody>
          </p:sp>
        </p:grpSp>
      </p:grpSp>
      <p:sp>
        <p:nvSpPr>
          <p:cNvPr id="14" name="矩形 13"/>
          <p:cNvSpPr/>
          <p:nvPr/>
        </p:nvSpPr>
        <p:spPr>
          <a:xfrm flipV="1">
            <a:off x="558800" y="1759585"/>
            <a:ext cx="11049000" cy="76200"/>
          </a:xfrm>
          <a:prstGeom prst="rect">
            <a:avLst/>
          </a:prstGeom>
          <a:gradFill>
            <a:gsLst>
              <a:gs pos="100000">
                <a:srgbClr val="F9F8CA"/>
              </a:gs>
              <a:gs pos="6000">
                <a:srgbClr val="4EAADD"/>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圆角矩形 37"/>
          <p:cNvSpPr/>
          <p:nvPr/>
        </p:nvSpPr>
        <p:spPr>
          <a:xfrm>
            <a:off x="546735" y="4519295"/>
            <a:ext cx="681990" cy="2182495"/>
          </a:xfrm>
          <a:prstGeom prst="roundRect">
            <a:avLst/>
          </a:prstGeom>
          <a:solidFill>
            <a:srgbClr val="00AEBC"/>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latin typeface="微软雅黑 Light" panose="020B0502040204020203" pitchFamily="34" charset="-122"/>
                <a:ea typeface="微软雅黑 Light" panose="020B0502040204020203" pitchFamily="34" charset="-122"/>
                <a:sym typeface="+mn-ea"/>
              </a:rPr>
              <a:t>侵害隐私权</a:t>
            </a:r>
            <a:endParaRPr lang="zh-CN" altLang="en-US" b="1">
              <a:latin typeface="微软雅黑 Light" panose="020B0502040204020203" pitchFamily="34" charset="-122"/>
              <a:ea typeface="微软雅黑 Light" panose="020B0502040204020203" pitchFamily="34" charset="-122"/>
              <a:sym typeface="+mn-ea"/>
            </a:endParaRPr>
          </a:p>
        </p:txBody>
      </p:sp>
      <p:sp>
        <p:nvSpPr>
          <p:cNvPr id="57" name="圆角矩形 56"/>
          <p:cNvSpPr/>
          <p:nvPr/>
        </p:nvSpPr>
        <p:spPr>
          <a:xfrm>
            <a:off x="2292985" y="4519930"/>
            <a:ext cx="2224405" cy="716280"/>
          </a:xfrm>
          <a:prstGeom prst="roundRect">
            <a:avLst/>
          </a:prstGeom>
          <a:solidFill>
            <a:srgbClr val="00AEBC"/>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latin typeface="微软雅黑 Light" panose="020B0502040204020203" pitchFamily="34" charset="-122"/>
                <a:ea typeface="微软雅黑 Light" panose="020B0502040204020203" pitchFamily="34" charset="-122"/>
                <a:sym typeface="+mn-ea"/>
              </a:rPr>
              <a:t>恐吓威胁</a:t>
            </a:r>
            <a:r>
              <a:rPr lang="en-US" altLang="zh-CN" b="1">
                <a:latin typeface="微软雅黑 Light" panose="020B0502040204020203" pitchFamily="34" charset="-122"/>
                <a:ea typeface="微软雅黑 Light" panose="020B0502040204020203" pitchFamily="34" charset="-122"/>
                <a:sym typeface="+mn-ea"/>
              </a:rPr>
              <a:t> </a:t>
            </a:r>
            <a:r>
              <a:rPr lang="zh-CN" altLang="en-US" b="1">
                <a:latin typeface="微软雅黑 Light" panose="020B0502040204020203" pitchFamily="34" charset="-122"/>
                <a:ea typeface="微软雅黑 Light" panose="020B0502040204020203" pitchFamily="34" charset="-122"/>
                <a:sym typeface="+mn-ea"/>
              </a:rPr>
              <a:t>侮辱</a:t>
            </a:r>
            <a:r>
              <a:rPr lang="zh-CN" altLang="en-US" b="1">
                <a:latin typeface="微软雅黑 Light" panose="020B0502040204020203" pitchFamily="34" charset="-122"/>
                <a:ea typeface="微软雅黑 Light" panose="020B0502040204020203" pitchFamily="34" charset="-122"/>
                <a:sym typeface="+mn-ea"/>
              </a:rPr>
              <a:t>诽谤</a:t>
            </a:r>
            <a:endParaRPr lang="zh-CN" altLang="en-US" b="1">
              <a:latin typeface="微软雅黑 Light" panose="020B0502040204020203" pitchFamily="34" charset="-122"/>
              <a:ea typeface="微软雅黑 Light" panose="020B0502040204020203" pitchFamily="34" charset="-122"/>
              <a:sym typeface="+mn-ea"/>
            </a:endParaRPr>
          </a:p>
          <a:p>
            <a:pPr algn="ctr"/>
            <a:r>
              <a:rPr lang="zh-CN" altLang="en-US" b="1">
                <a:latin typeface="微软雅黑 Light" panose="020B0502040204020203" pitchFamily="34" charset="-122"/>
                <a:ea typeface="微软雅黑 Light" panose="020B0502040204020203" pitchFamily="34" charset="-122"/>
                <a:sym typeface="+mn-ea"/>
              </a:rPr>
              <a:t>陷害殴打</a:t>
            </a:r>
            <a:r>
              <a:rPr lang="en-US" altLang="zh-CN" b="1">
                <a:latin typeface="微软雅黑 Light" panose="020B0502040204020203" pitchFamily="34" charset="-122"/>
                <a:ea typeface="微软雅黑 Light" panose="020B0502040204020203" pitchFamily="34" charset="-122"/>
                <a:sym typeface="+mn-ea"/>
              </a:rPr>
              <a:t> </a:t>
            </a:r>
            <a:r>
              <a:rPr lang="zh-CN" altLang="en-US" b="1">
                <a:latin typeface="微软雅黑 Light" panose="020B0502040204020203" pitchFamily="34" charset="-122"/>
                <a:ea typeface="微软雅黑 Light" panose="020B0502040204020203" pitchFamily="34" charset="-122"/>
                <a:sym typeface="+mn-ea"/>
              </a:rPr>
              <a:t>偷拍窃听</a:t>
            </a:r>
            <a:r>
              <a:rPr lang="en-US" altLang="zh-CN" b="1">
                <a:latin typeface="微软雅黑 Light" panose="020B0502040204020203" pitchFamily="34" charset="-122"/>
                <a:ea typeface="微软雅黑 Light" panose="020B0502040204020203" pitchFamily="34" charset="-122"/>
                <a:sym typeface="+mn-ea"/>
              </a:rPr>
              <a:t>  </a:t>
            </a:r>
            <a:endParaRPr lang="zh-CN" altLang="en-US" b="1">
              <a:latin typeface="微软雅黑 Light" panose="020B0502040204020203" pitchFamily="34" charset="-122"/>
              <a:ea typeface="微软雅黑 Light" panose="020B0502040204020203" pitchFamily="34" charset="-122"/>
              <a:sym typeface="+mn-ea"/>
            </a:endParaRPr>
          </a:p>
        </p:txBody>
      </p:sp>
      <p:sp>
        <p:nvSpPr>
          <p:cNvPr id="58" name="圆角矩形 57"/>
          <p:cNvSpPr/>
          <p:nvPr/>
        </p:nvSpPr>
        <p:spPr>
          <a:xfrm>
            <a:off x="4588510" y="4519930"/>
            <a:ext cx="7003415" cy="718820"/>
          </a:xfrm>
          <a:prstGeom prst="roundRect">
            <a:avLst/>
          </a:prstGeom>
          <a:solidFill>
            <a:srgbClr val="00AEBC"/>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b="1">
                <a:latin typeface="微软雅黑 Light" panose="020B0502040204020203" pitchFamily="34" charset="-122"/>
                <a:ea typeface="微软雅黑 Light" panose="020B0502040204020203" pitchFamily="34" charset="-122"/>
                <a:sym typeface="+mn-ea"/>
              </a:rPr>
              <a:t>有此列行为之一的处五日拘留或者五百元以下罚款；</a:t>
            </a:r>
            <a:endParaRPr lang="zh-CN" altLang="en-US" b="1">
              <a:latin typeface="微软雅黑 Light" panose="020B0502040204020203" pitchFamily="34" charset="-122"/>
              <a:ea typeface="微软雅黑 Light" panose="020B0502040204020203" pitchFamily="34" charset="-122"/>
              <a:sym typeface="+mn-ea"/>
            </a:endParaRPr>
          </a:p>
          <a:p>
            <a:pPr algn="l"/>
            <a:r>
              <a:rPr lang="zh-CN" altLang="en-US" b="1">
                <a:latin typeface="微软雅黑 Light" panose="020B0502040204020203" pitchFamily="34" charset="-122"/>
                <a:ea typeface="微软雅黑 Light" panose="020B0502040204020203" pitchFamily="34" charset="-122"/>
                <a:sym typeface="+mn-ea"/>
              </a:rPr>
              <a:t>情节较重的处五日以上十日以下拘留并处五百元以下罚款；</a:t>
            </a:r>
            <a:endParaRPr lang="zh-CN" altLang="en-US" b="1">
              <a:latin typeface="微软雅黑 Light" panose="020B0502040204020203" pitchFamily="34" charset="-122"/>
              <a:ea typeface="微软雅黑 Light" panose="020B0502040204020203" pitchFamily="34" charset="-122"/>
              <a:sym typeface="+mn-ea"/>
            </a:endParaRPr>
          </a:p>
        </p:txBody>
      </p:sp>
      <p:sp>
        <p:nvSpPr>
          <p:cNvPr id="62" name="圆角矩形 61"/>
          <p:cNvSpPr/>
          <p:nvPr/>
        </p:nvSpPr>
        <p:spPr>
          <a:xfrm>
            <a:off x="7315835" y="5286375"/>
            <a:ext cx="4276090" cy="308610"/>
          </a:xfrm>
          <a:prstGeom prst="roundRect">
            <a:avLst/>
          </a:prstGeom>
          <a:solidFill>
            <a:srgbClr val="00AEBC"/>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b="1">
                <a:latin typeface="微软雅黑 Light" panose="020B0502040204020203" pitchFamily="34" charset="-122"/>
                <a:ea typeface="微软雅黑 Light" panose="020B0502040204020203" pitchFamily="34" charset="-122"/>
                <a:sym typeface="+mn-ea"/>
              </a:rPr>
              <a:t>处一年以下有期徒刑或拘役；</a:t>
            </a:r>
            <a:endParaRPr lang="zh-CN" altLang="en-US" b="1">
              <a:latin typeface="微软雅黑 Light" panose="020B0502040204020203" pitchFamily="34" charset="-122"/>
              <a:ea typeface="微软雅黑 Light" panose="020B0502040204020203" pitchFamily="34" charset="-122"/>
              <a:sym typeface="+mn-ea"/>
            </a:endParaRPr>
          </a:p>
        </p:txBody>
      </p:sp>
      <p:sp>
        <p:nvSpPr>
          <p:cNvPr id="69" name="圆角矩形 68"/>
          <p:cNvSpPr/>
          <p:nvPr/>
        </p:nvSpPr>
        <p:spPr>
          <a:xfrm>
            <a:off x="558800" y="1868805"/>
            <a:ext cx="669925" cy="2611120"/>
          </a:xfrm>
          <a:prstGeom prst="roundRect">
            <a:avLst/>
          </a:prstGeom>
          <a:solidFill>
            <a:srgbClr val="00AEBC"/>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latin typeface="微软雅黑 Light" panose="020B0502040204020203" pitchFamily="34" charset="-122"/>
                <a:ea typeface="微软雅黑 Light" panose="020B0502040204020203" pitchFamily="34" charset="-122"/>
                <a:sym typeface="+mn-ea"/>
              </a:rPr>
              <a:t>侵犯公民</a:t>
            </a:r>
            <a:endParaRPr lang="zh-CN" altLang="en-US" b="1">
              <a:latin typeface="微软雅黑 Light" panose="020B0502040204020203" pitchFamily="34" charset="-122"/>
              <a:ea typeface="微软雅黑 Light" panose="020B0502040204020203" pitchFamily="34" charset="-122"/>
              <a:sym typeface="+mn-ea"/>
            </a:endParaRPr>
          </a:p>
          <a:p>
            <a:pPr algn="ctr"/>
            <a:r>
              <a:rPr lang="zh-CN" altLang="en-US" b="1">
                <a:latin typeface="微软雅黑 Light" panose="020B0502040204020203" pitchFamily="34" charset="-122"/>
                <a:ea typeface="微软雅黑 Light" panose="020B0502040204020203" pitchFamily="34" charset="-122"/>
                <a:sym typeface="+mn-ea"/>
              </a:rPr>
              <a:t>个人信息罪</a:t>
            </a:r>
            <a:endParaRPr lang="zh-CN" altLang="en-US" b="1">
              <a:latin typeface="微软雅黑 Light" panose="020B0502040204020203" pitchFamily="34" charset="-122"/>
              <a:ea typeface="微软雅黑 Light" panose="020B0502040204020203" pitchFamily="34" charset="-122"/>
              <a:sym typeface="+mn-ea"/>
            </a:endParaRPr>
          </a:p>
        </p:txBody>
      </p:sp>
      <p:sp>
        <p:nvSpPr>
          <p:cNvPr id="70" name="圆角矩形 69"/>
          <p:cNvSpPr/>
          <p:nvPr/>
        </p:nvSpPr>
        <p:spPr>
          <a:xfrm>
            <a:off x="2292985" y="1868805"/>
            <a:ext cx="895985" cy="1374140"/>
          </a:xfrm>
          <a:prstGeom prst="roundRect">
            <a:avLst/>
          </a:prstGeom>
          <a:solidFill>
            <a:srgbClr val="00AEBC"/>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latin typeface="微软雅黑 Light" panose="020B0502040204020203" pitchFamily="34" charset="-122"/>
                <a:ea typeface="微软雅黑 Light" panose="020B0502040204020203" pitchFamily="34" charset="-122"/>
                <a:sym typeface="+mn-ea"/>
              </a:rPr>
              <a:t>违法处理</a:t>
            </a:r>
            <a:r>
              <a:rPr lang="zh-CN" altLang="en-US" b="1">
                <a:latin typeface="微软雅黑 Light" panose="020B0502040204020203" pitchFamily="34" charset="-122"/>
                <a:ea typeface="微软雅黑 Light" panose="020B0502040204020203" pitchFamily="34" charset="-122"/>
                <a:sym typeface="+mn-ea"/>
              </a:rPr>
              <a:t>个人信息</a:t>
            </a:r>
            <a:endParaRPr lang="zh-CN" altLang="en-US" b="1">
              <a:latin typeface="微软雅黑 Light" panose="020B0502040204020203" pitchFamily="34" charset="-122"/>
              <a:ea typeface="微软雅黑 Light" panose="020B0502040204020203" pitchFamily="34" charset="-122"/>
              <a:sym typeface="+mn-ea"/>
            </a:endParaRPr>
          </a:p>
        </p:txBody>
      </p:sp>
      <p:sp>
        <p:nvSpPr>
          <p:cNvPr id="72" name="圆角矩形 71"/>
          <p:cNvSpPr/>
          <p:nvPr/>
        </p:nvSpPr>
        <p:spPr>
          <a:xfrm>
            <a:off x="1269365" y="4523740"/>
            <a:ext cx="956945" cy="711835"/>
          </a:xfrm>
          <a:prstGeom prst="roundRect">
            <a:avLst/>
          </a:prstGeom>
          <a:solidFill>
            <a:srgbClr val="00AEBC"/>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latin typeface="微软雅黑 Light" panose="020B0502040204020203" pitchFamily="34" charset="-122"/>
                <a:ea typeface="微软雅黑 Light" panose="020B0502040204020203" pitchFamily="34" charset="-122"/>
                <a:sym typeface="+mn-ea"/>
              </a:rPr>
              <a:t>行政</a:t>
            </a:r>
            <a:endParaRPr lang="zh-CN" altLang="en-US" b="1">
              <a:latin typeface="微软雅黑 Light" panose="020B0502040204020203" pitchFamily="34" charset="-122"/>
              <a:ea typeface="微软雅黑 Light" panose="020B0502040204020203" pitchFamily="34" charset="-122"/>
              <a:sym typeface="+mn-ea"/>
            </a:endParaRPr>
          </a:p>
          <a:p>
            <a:pPr algn="ctr"/>
            <a:r>
              <a:rPr lang="zh-CN" altLang="en-US" b="1">
                <a:latin typeface="微软雅黑 Light" panose="020B0502040204020203" pitchFamily="34" charset="-122"/>
                <a:ea typeface="微软雅黑 Light" panose="020B0502040204020203" pitchFamily="34" charset="-122"/>
                <a:sym typeface="+mn-ea"/>
              </a:rPr>
              <a:t>责任</a:t>
            </a:r>
            <a:endParaRPr lang="zh-CN" altLang="en-US" b="1">
              <a:latin typeface="微软雅黑 Light" panose="020B0502040204020203" pitchFamily="34" charset="-122"/>
              <a:ea typeface="微软雅黑 Light" panose="020B0502040204020203" pitchFamily="34" charset="-122"/>
              <a:sym typeface="+mn-ea"/>
            </a:endParaRPr>
          </a:p>
        </p:txBody>
      </p:sp>
      <p:sp>
        <p:nvSpPr>
          <p:cNvPr id="84" name="圆角矩形 83"/>
          <p:cNvSpPr/>
          <p:nvPr/>
        </p:nvSpPr>
        <p:spPr>
          <a:xfrm>
            <a:off x="7324725" y="6191250"/>
            <a:ext cx="4293870" cy="527685"/>
          </a:xfrm>
          <a:prstGeom prst="roundRect">
            <a:avLst/>
          </a:prstGeom>
          <a:solidFill>
            <a:srgbClr val="00AEBC"/>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b="1">
                <a:latin typeface="微软雅黑 Light" panose="020B0502040204020203" pitchFamily="34" charset="-122"/>
                <a:ea typeface="微软雅黑 Light" panose="020B0502040204020203" pitchFamily="34" charset="-122"/>
                <a:sym typeface="+mn-ea"/>
              </a:rPr>
              <a:t>处</a:t>
            </a:r>
            <a:r>
              <a:rPr lang="zh-CN" altLang="en-US" b="1">
                <a:latin typeface="微软雅黑 Light" panose="020B0502040204020203" pitchFamily="34" charset="-122"/>
                <a:ea typeface="微软雅黑 Light" panose="020B0502040204020203" pitchFamily="34" charset="-122"/>
                <a:sym typeface="+mn-ea"/>
              </a:rPr>
              <a:t>三年以下有期徒刑或拘役；</a:t>
            </a:r>
            <a:endParaRPr lang="zh-CN" altLang="en-US" b="1">
              <a:latin typeface="微软雅黑 Light" panose="020B0502040204020203" pitchFamily="34" charset="-122"/>
              <a:ea typeface="微软雅黑 Light" panose="020B0502040204020203" pitchFamily="34" charset="-122"/>
              <a:sym typeface="+mn-ea"/>
            </a:endParaRPr>
          </a:p>
        </p:txBody>
      </p:sp>
      <p:sp>
        <p:nvSpPr>
          <p:cNvPr id="87" name="圆角矩形 86"/>
          <p:cNvSpPr/>
          <p:nvPr/>
        </p:nvSpPr>
        <p:spPr>
          <a:xfrm>
            <a:off x="7324725" y="5617845"/>
            <a:ext cx="4283075" cy="537845"/>
          </a:xfrm>
          <a:prstGeom prst="roundRect">
            <a:avLst/>
          </a:prstGeom>
          <a:solidFill>
            <a:srgbClr val="00AEBC"/>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b="1">
                <a:latin typeface="微软雅黑 Light" panose="020B0502040204020203" pitchFamily="34" charset="-122"/>
                <a:ea typeface="微软雅黑 Light" panose="020B0502040204020203" pitchFamily="34" charset="-122"/>
                <a:sym typeface="+mn-ea"/>
              </a:rPr>
              <a:t>处</a:t>
            </a:r>
            <a:r>
              <a:rPr lang="zh-CN" altLang="en-US" b="1">
                <a:latin typeface="微软雅黑 Light" panose="020B0502040204020203" pitchFamily="34" charset="-122"/>
                <a:ea typeface="微软雅黑 Light" panose="020B0502040204020203" pitchFamily="34" charset="-122"/>
                <a:sym typeface="+mn-ea"/>
              </a:rPr>
              <a:t>二年以下有期徒刑或拘役。</a:t>
            </a:r>
            <a:endParaRPr lang="zh-CN" altLang="en-US" b="1">
              <a:latin typeface="微软雅黑 Light" panose="020B0502040204020203" pitchFamily="34" charset="-122"/>
              <a:ea typeface="微软雅黑 Light" panose="020B0502040204020203" pitchFamily="34" charset="-122"/>
              <a:sym typeface="+mn-ea"/>
            </a:endParaRPr>
          </a:p>
        </p:txBody>
      </p:sp>
      <p:sp>
        <p:nvSpPr>
          <p:cNvPr id="88" name="圆角矩形 87"/>
          <p:cNvSpPr/>
          <p:nvPr/>
        </p:nvSpPr>
        <p:spPr>
          <a:xfrm>
            <a:off x="4588510" y="5648325"/>
            <a:ext cx="2661285" cy="507365"/>
          </a:xfrm>
          <a:prstGeom prst="roundRect">
            <a:avLst/>
          </a:prstGeom>
          <a:solidFill>
            <a:srgbClr val="00AEBC"/>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latin typeface="微软雅黑 Light" panose="020B0502040204020203" pitchFamily="34" charset="-122"/>
                <a:ea typeface="微软雅黑 Light" panose="020B0502040204020203" pitchFamily="34" charset="-122"/>
                <a:sym typeface="+mn-ea"/>
              </a:rPr>
              <a:t>私自开拆、隐匿、毁弃邮件、电报</a:t>
            </a:r>
            <a:r>
              <a:rPr lang="zh-CN" altLang="en-US" b="1">
                <a:latin typeface="微软雅黑 Light" panose="020B0502040204020203" pitchFamily="34" charset="-122"/>
                <a:ea typeface="微软雅黑 Light" panose="020B0502040204020203" pitchFamily="34" charset="-122"/>
                <a:sym typeface="+mn-ea"/>
              </a:rPr>
              <a:t>罪</a:t>
            </a:r>
            <a:endParaRPr lang="zh-CN" altLang="en-US" b="1">
              <a:latin typeface="微软雅黑 Light" panose="020B0502040204020203" pitchFamily="34" charset="-122"/>
              <a:ea typeface="微软雅黑 Light" panose="020B0502040204020203" pitchFamily="34" charset="-122"/>
              <a:sym typeface="+mn-ea"/>
            </a:endParaRPr>
          </a:p>
        </p:txBody>
      </p:sp>
      <p:sp>
        <p:nvSpPr>
          <p:cNvPr id="89" name="圆角矩形 88"/>
          <p:cNvSpPr/>
          <p:nvPr/>
        </p:nvSpPr>
        <p:spPr>
          <a:xfrm>
            <a:off x="1270635" y="5257800"/>
            <a:ext cx="955675" cy="1464310"/>
          </a:xfrm>
          <a:prstGeom prst="roundRect">
            <a:avLst/>
          </a:prstGeom>
          <a:solidFill>
            <a:srgbClr val="00AEBC"/>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latin typeface="微软雅黑 Light" panose="020B0502040204020203" pitchFamily="34" charset="-122"/>
                <a:ea typeface="微软雅黑 Light" panose="020B0502040204020203" pitchFamily="34" charset="-122"/>
                <a:sym typeface="+mn-ea"/>
              </a:rPr>
              <a:t>刑事</a:t>
            </a:r>
            <a:endParaRPr lang="zh-CN" altLang="en-US" b="1">
              <a:latin typeface="微软雅黑 Light" panose="020B0502040204020203" pitchFamily="34" charset="-122"/>
              <a:ea typeface="微软雅黑 Light" panose="020B0502040204020203" pitchFamily="34" charset="-122"/>
              <a:sym typeface="+mn-ea"/>
            </a:endParaRPr>
          </a:p>
          <a:p>
            <a:pPr algn="ctr"/>
            <a:r>
              <a:rPr lang="zh-CN" altLang="en-US" b="1">
                <a:latin typeface="微软雅黑 Light" panose="020B0502040204020203" pitchFamily="34" charset="-122"/>
                <a:ea typeface="微软雅黑 Light" panose="020B0502040204020203" pitchFamily="34" charset="-122"/>
                <a:sym typeface="+mn-ea"/>
              </a:rPr>
              <a:t>责任</a:t>
            </a:r>
            <a:endParaRPr lang="zh-CN" altLang="en-US" b="1">
              <a:latin typeface="微软雅黑 Light" panose="020B0502040204020203" pitchFamily="34" charset="-122"/>
              <a:ea typeface="微软雅黑 Light" panose="020B0502040204020203" pitchFamily="34" charset="-122"/>
              <a:sym typeface="+mn-ea"/>
            </a:endParaRPr>
          </a:p>
        </p:txBody>
      </p:sp>
      <p:sp>
        <p:nvSpPr>
          <p:cNvPr id="90" name="圆角矩形 89"/>
          <p:cNvSpPr/>
          <p:nvPr/>
        </p:nvSpPr>
        <p:spPr>
          <a:xfrm>
            <a:off x="4591685" y="5286375"/>
            <a:ext cx="2661285" cy="308610"/>
          </a:xfrm>
          <a:prstGeom prst="roundRect">
            <a:avLst/>
          </a:prstGeom>
          <a:solidFill>
            <a:srgbClr val="00AEBC"/>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latin typeface="微软雅黑 Light" panose="020B0502040204020203" pitchFamily="34" charset="-122"/>
                <a:ea typeface="微软雅黑 Light" panose="020B0502040204020203" pitchFamily="34" charset="-122"/>
                <a:sym typeface="+mn-ea"/>
              </a:rPr>
              <a:t>侵犯通信自由罪</a:t>
            </a:r>
            <a:endParaRPr lang="zh-CN" altLang="en-US" b="1">
              <a:latin typeface="微软雅黑 Light" panose="020B0502040204020203" pitchFamily="34" charset="-122"/>
              <a:ea typeface="微软雅黑 Light" panose="020B0502040204020203" pitchFamily="34" charset="-122"/>
              <a:sym typeface="+mn-ea"/>
            </a:endParaRPr>
          </a:p>
        </p:txBody>
      </p:sp>
      <p:sp>
        <p:nvSpPr>
          <p:cNvPr id="91" name="圆角矩形 90"/>
          <p:cNvSpPr/>
          <p:nvPr/>
        </p:nvSpPr>
        <p:spPr>
          <a:xfrm>
            <a:off x="4591685" y="6191250"/>
            <a:ext cx="2679065" cy="530860"/>
          </a:xfrm>
          <a:prstGeom prst="roundRect">
            <a:avLst/>
          </a:prstGeom>
          <a:solidFill>
            <a:srgbClr val="00AEBC"/>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latin typeface="微软雅黑 Light" panose="020B0502040204020203" pitchFamily="34" charset="-122"/>
                <a:ea typeface="微软雅黑 Light" panose="020B0502040204020203" pitchFamily="34" charset="-122"/>
                <a:sym typeface="+mn-ea"/>
              </a:rPr>
              <a:t>非法搜查罪</a:t>
            </a:r>
            <a:endParaRPr lang="zh-CN" altLang="en-US" b="1">
              <a:latin typeface="微软雅黑 Light" panose="020B0502040204020203" pitchFamily="34" charset="-122"/>
              <a:ea typeface="微软雅黑 Light" panose="020B0502040204020203" pitchFamily="34" charset="-122"/>
              <a:sym typeface="+mn-ea"/>
            </a:endParaRPr>
          </a:p>
          <a:p>
            <a:pPr algn="ctr"/>
            <a:r>
              <a:rPr lang="zh-CN" altLang="en-US" b="1">
                <a:latin typeface="微软雅黑 Light" panose="020B0502040204020203" pitchFamily="34" charset="-122"/>
                <a:ea typeface="微软雅黑 Light" panose="020B0502040204020203" pitchFamily="34" charset="-122"/>
                <a:sym typeface="+mn-ea"/>
              </a:rPr>
              <a:t>非法侵入住宅罪</a:t>
            </a:r>
            <a:endParaRPr lang="zh-CN" altLang="en-US" b="1">
              <a:latin typeface="微软雅黑 Light" panose="020B0502040204020203" pitchFamily="34" charset="-122"/>
              <a:ea typeface="微软雅黑 Light" panose="020B0502040204020203" pitchFamily="34" charset="-122"/>
              <a:sym typeface="+mn-ea"/>
            </a:endParaRPr>
          </a:p>
        </p:txBody>
      </p:sp>
      <p:sp>
        <p:nvSpPr>
          <p:cNvPr id="92" name="圆角矩形 91"/>
          <p:cNvSpPr/>
          <p:nvPr/>
        </p:nvSpPr>
        <p:spPr>
          <a:xfrm>
            <a:off x="2283460" y="5286375"/>
            <a:ext cx="2243455" cy="1442720"/>
          </a:xfrm>
          <a:prstGeom prst="roundRect">
            <a:avLst/>
          </a:prstGeom>
          <a:solidFill>
            <a:srgbClr val="00AEBC"/>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latin typeface="微软雅黑 Light" panose="020B0502040204020203" pitchFamily="34" charset="-122"/>
                <a:ea typeface="微软雅黑 Light" panose="020B0502040204020203" pitchFamily="34" charset="-122"/>
                <a:sym typeface="+mn-ea"/>
              </a:rPr>
              <a:t>通信秘密</a:t>
            </a:r>
            <a:endParaRPr lang="zh-CN" altLang="en-US" b="1">
              <a:latin typeface="微软雅黑 Light" panose="020B0502040204020203" pitchFamily="34" charset="-122"/>
              <a:ea typeface="微软雅黑 Light" panose="020B0502040204020203" pitchFamily="34" charset="-122"/>
              <a:sym typeface="+mn-ea"/>
            </a:endParaRPr>
          </a:p>
          <a:p>
            <a:pPr algn="ctr"/>
            <a:r>
              <a:rPr lang="zh-CN" altLang="en-US" b="1">
                <a:latin typeface="微软雅黑 Light" panose="020B0502040204020203" pitchFamily="34" charset="-122"/>
                <a:ea typeface="微软雅黑 Light" panose="020B0502040204020203" pitchFamily="34" charset="-122"/>
                <a:sym typeface="+mn-ea"/>
              </a:rPr>
              <a:t>个人身体</a:t>
            </a:r>
            <a:endParaRPr lang="zh-CN" altLang="en-US" b="1">
              <a:latin typeface="微软雅黑 Light" panose="020B0502040204020203" pitchFamily="34" charset="-122"/>
              <a:ea typeface="微软雅黑 Light" panose="020B0502040204020203" pitchFamily="34" charset="-122"/>
              <a:sym typeface="+mn-ea"/>
            </a:endParaRPr>
          </a:p>
          <a:p>
            <a:pPr algn="ctr"/>
            <a:r>
              <a:rPr lang="zh-CN" altLang="en-US" b="1">
                <a:latin typeface="微软雅黑 Light" panose="020B0502040204020203" pitchFamily="34" charset="-122"/>
                <a:ea typeface="微软雅黑 Light" panose="020B0502040204020203" pitchFamily="34" charset="-122"/>
                <a:sym typeface="+mn-ea"/>
              </a:rPr>
              <a:t>住宅</a:t>
            </a:r>
            <a:endParaRPr lang="zh-CN" altLang="en-US" b="1">
              <a:latin typeface="微软雅黑 Light" panose="020B0502040204020203" pitchFamily="34" charset="-122"/>
              <a:ea typeface="微软雅黑 Light" panose="020B0502040204020203" pitchFamily="34" charset="-122"/>
              <a:sym typeface="+mn-ea"/>
            </a:endParaRPr>
          </a:p>
        </p:txBody>
      </p:sp>
      <p:sp>
        <p:nvSpPr>
          <p:cNvPr id="93" name="圆角矩形 92"/>
          <p:cNvSpPr/>
          <p:nvPr/>
        </p:nvSpPr>
        <p:spPr>
          <a:xfrm>
            <a:off x="1282700" y="1868805"/>
            <a:ext cx="956945" cy="1372870"/>
          </a:xfrm>
          <a:prstGeom prst="roundRect">
            <a:avLst/>
          </a:prstGeom>
          <a:solidFill>
            <a:srgbClr val="00AEBC"/>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latin typeface="微软雅黑 Light" panose="020B0502040204020203" pitchFamily="34" charset="-122"/>
                <a:ea typeface="微软雅黑 Light" panose="020B0502040204020203" pitchFamily="34" charset="-122"/>
                <a:sym typeface="+mn-ea"/>
              </a:rPr>
              <a:t>行政</a:t>
            </a:r>
            <a:endParaRPr lang="zh-CN" altLang="en-US" b="1">
              <a:latin typeface="微软雅黑 Light" panose="020B0502040204020203" pitchFamily="34" charset="-122"/>
              <a:ea typeface="微软雅黑 Light" panose="020B0502040204020203" pitchFamily="34" charset="-122"/>
              <a:sym typeface="+mn-ea"/>
            </a:endParaRPr>
          </a:p>
          <a:p>
            <a:pPr algn="ctr"/>
            <a:r>
              <a:rPr lang="zh-CN" altLang="en-US" b="1">
                <a:latin typeface="微软雅黑 Light" panose="020B0502040204020203" pitchFamily="34" charset="-122"/>
                <a:ea typeface="微软雅黑 Light" panose="020B0502040204020203" pitchFamily="34" charset="-122"/>
                <a:sym typeface="+mn-ea"/>
              </a:rPr>
              <a:t>责任</a:t>
            </a:r>
            <a:endParaRPr lang="zh-CN" altLang="en-US" b="1">
              <a:latin typeface="微软雅黑 Light" panose="020B0502040204020203" pitchFamily="34" charset="-122"/>
              <a:ea typeface="微软雅黑 Light" panose="020B0502040204020203" pitchFamily="34" charset="-122"/>
              <a:sym typeface="+mn-ea"/>
            </a:endParaRPr>
          </a:p>
        </p:txBody>
      </p:sp>
      <p:sp>
        <p:nvSpPr>
          <p:cNvPr id="94" name="圆角矩形 93"/>
          <p:cNvSpPr/>
          <p:nvPr/>
        </p:nvSpPr>
        <p:spPr>
          <a:xfrm>
            <a:off x="1283970" y="3312160"/>
            <a:ext cx="955675" cy="1155700"/>
          </a:xfrm>
          <a:prstGeom prst="roundRect">
            <a:avLst/>
          </a:prstGeom>
          <a:solidFill>
            <a:srgbClr val="00AEBC"/>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latin typeface="微软雅黑 Light" panose="020B0502040204020203" pitchFamily="34" charset="-122"/>
                <a:ea typeface="微软雅黑 Light" panose="020B0502040204020203" pitchFamily="34" charset="-122"/>
                <a:sym typeface="+mn-ea"/>
              </a:rPr>
              <a:t>刑事</a:t>
            </a:r>
            <a:endParaRPr lang="zh-CN" altLang="en-US" b="1">
              <a:latin typeface="微软雅黑 Light" panose="020B0502040204020203" pitchFamily="34" charset="-122"/>
              <a:ea typeface="微软雅黑 Light" panose="020B0502040204020203" pitchFamily="34" charset="-122"/>
              <a:sym typeface="+mn-ea"/>
            </a:endParaRPr>
          </a:p>
          <a:p>
            <a:pPr algn="ctr"/>
            <a:r>
              <a:rPr lang="zh-CN" altLang="en-US" b="1">
                <a:latin typeface="微软雅黑 Light" panose="020B0502040204020203" pitchFamily="34" charset="-122"/>
                <a:ea typeface="微软雅黑 Light" panose="020B0502040204020203" pitchFamily="34" charset="-122"/>
                <a:sym typeface="+mn-ea"/>
              </a:rPr>
              <a:t>责任</a:t>
            </a:r>
            <a:endParaRPr lang="zh-CN" altLang="en-US" b="1">
              <a:latin typeface="微软雅黑 Light" panose="020B0502040204020203" pitchFamily="34" charset="-122"/>
              <a:ea typeface="微软雅黑 Light" panose="020B0502040204020203" pitchFamily="34" charset="-122"/>
              <a:sym typeface="+mn-ea"/>
            </a:endParaRPr>
          </a:p>
        </p:txBody>
      </p:sp>
      <p:sp>
        <p:nvSpPr>
          <p:cNvPr id="107" name="圆角矩形 106"/>
          <p:cNvSpPr/>
          <p:nvPr/>
        </p:nvSpPr>
        <p:spPr>
          <a:xfrm>
            <a:off x="3241675" y="1868805"/>
            <a:ext cx="8357870" cy="1374140"/>
          </a:xfrm>
          <a:prstGeom prst="roundRect">
            <a:avLst/>
          </a:prstGeom>
          <a:solidFill>
            <a:srgbClr val="00AEBC"/>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b="1">
                <a:latin typeface="微软雅黑 Light" panose="020B0502040204020203" pitchFamily="34" charset="-122"/>
                <a:ea typeface="微软雅黑 Light" panose="020B0502040204020203" pitchFamily="34" charset="-122"/>
                <a:sym typeface="+mn-ea"/>
              </a:rPr>
              <a:t>拒不改正的，并处一百万元以下罚款，对直接负责的主管人员和其他直接责任人员处一万元以上十万元以下罚款；</a:t>
            </a:r>
            <a:endParaRPr lang="zh-CN" altLang="en-US" b="1">
              <a:latin typeface="微软雅黑 Light" panose="020B0502040204020203" pitchFamily="34" charset="-122"/>
              <a:ea typeface="微软雅黑 Light" panose="020B0502040204020203" pitchFamily="34" charset="-122"/>
              <a:sym typeface="+mn-ea"/>
            </a:endParaRPr>
          </a:p>
          <a:p>
            <a:pPr algn="l"/>
            <a:r>
              <a:rPr lang="zh-CN" altLang="en-US" b="1">
                <a:latin typeface="微软雅黑 Light" panose="020B0502040204020203" pitchFamily="34" charset="-122"/>
                <a:ea typeface="微软雅黑 Light" panose="020B0502040204020203" pitchFamily="34" charset="-122"/>
                <a:sym typeface="+mn-ea"/>
              </a:rPr>
              <a:t>情节严重的处五千万元以下或者上一年度营业额百分之五以下罚款对直接负责的主管人员和其他直接责任人员处十万元以上一百万元以下罚款；</a:t>
            </a:r>
            <a:endParaRPr lang="zh-CN" altLang="en-US" b="1">
              <a:latin typeface="微软雅黑 Light" panose="020B0502040204020203" pitchFamily="34" charset="-122"/>
              <a:ea typeface="微软雅黑 Light" panose="020B0502040204020203" pitchFamily="34" charset="-122"/>
              <a:sym typeface="+mn-ea"/>
            </a:endParaRPr>
          </a:p>
        </p:txBody>
      </p:sp>
      <p:sp>
        <p:nvSpPr>
          <p:cNvPr id="108" name="圆角矩形 107"/>
          <p:cNvSpPr/>
          <p:nvPr/>
        </p:nvSpPr>
        <p:spPr>
          <a:xfrm>
            <a:off x="2294890" y="3305810"/>
            <a:ext cx="895985" cy="1160145"/>
          </a:xfrm>
          <a:prstGeom prst="roundRect">
            <a:avLst/>
          </a:prstGeom>
          <a:solidFill>
            <a:srgbClr val="00AEBC"/>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latin typeface="微软雅黑 Light" panose="020B0502040204020203" pitchFamily="34" charset="-122"/>
                <a:ea typeface="微软雅黑 Light" panose="020B0502040204020203" pitchFamily="34" charset="-122"/>
                <a:sym typeface="+mn-ea"/>
              </a:rPr>
              <a:t>出售</a:t>
            </a:r>
            <a:endParaRPr lang="zh-CN" altLang="en-US" b="1">
              <a:latin typeface="微软雅黑 Light" panose="020B0502040204020203" pitchFamily="34" charset="-122"/>
              <a:ea typeface="微软雅黑 Light" panose="020B0502040204020203" pitchFamily="34" charset="-122"/>
              <a:sym typeface="+mn-ea"/>
            </a:endParaRPr>
          </a:p>
          <a:p>
            <a:pPr algn="ctr"/>
            <a:r>
              <a:rPr lang="zh-CN" altLang="en-US" b="1">
                <a:latin typeface="微软雅黑 Light" panose="020B0502040204020203" pitchFamily="34" charset="-122"/>
                <a:ea typeface="微软雅黑 Light" panose="020B0502040204020203" pitchFamily="34" charset="-122"/>
                <a:sym typeface="+mn-ea"/>
              </a:rPr>
              <a:t>提供个人信息</a:t>
            </a:r>
            <a:endParaRPr lang="zh-CN" altLang="en-US" b="1">
              <a:latin typeface="微软雅黑 Light" panose="020B0502040204020203" pitchFamily="34" charset="-122"/>
              <a:ea typeface="微软雅黑 Light" panose="020B0502040204020203" pitchFamily="34" charset="-122"/>
              <a:sym typeface="+mn-ea"/>
            </a:endParaRPr>
          </a:p>
        </p:txBody>
      </p:sp>
      <p:sp>
        <p:nvSpPr>
          <p:cNvPr id="109" name="圆角矩形 108"/>
          <p:cNvSpPr/>
          <p:nvPr/>
        </p:nvSpPr>
        <p:spPr>
          <a:xfrm>
            <a:off x="3238500" y="3296285"/>
            <a:ext cx="8357870" cy="1174115"/>
          </a:xfrm>
          <a:prstGeom prst="roundRect">
            <a:avLst/>
          </a:prstGeom>
          <a:solidFill>
            <a:srgbClr val="00AEBC"/>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b="1">
                <a:latin typeface="微软雅黑 Light" panose="020B0502040204020203" pitchFamily="34" charset="-122"/>
                <a:ea typeface="微软雅黑 Light" panose="020B0502040204020203" pitchFamily="34" charset="-122"/>
                <a:sym typeface="+mn-ea"/>
              </a:rPr>
              <a:t>情节严重的，处三年以下有期徒刑或者拘役；</a:t>
            </a:r>
            <a:endParaRPr lang="zh-CN" altLang="en-US" b="1">
              <a:latin typeface="微软雅黑 Light" panose="020B0502040204020203" pitchFamily="34" charset="-122"/>
              <a:ea typeface="微软雅黑 Light" panose="020B0502040204020203" pitchFamily="34" charset="-122"/>
              <a:sym typeface="+mn-ea"/>
            </a:endParaRPr>
          </a:p>
          <a:p>
            <a:pPr algn="l"/>
            <a:r>
              <a:rPr lang="zh-CN" altLang="en-US" b="1">
                <a:latin typeface="微软雅黑 Light" panose="020B0502040204020203" pitchFamily="34" charset="-122"/>
                <a:ea typeface="微软雅黑 Light" panose="020B0502040204020203" pitchFamily="34" charset="-122"/>
                <a:sym typeface="+mn-ea"/>
              </a:rPr>
              <a:t>情节特别严重的，处三年以上七年以下有期徒刑，并处罚金；</a:t>
            </a:r>
            <a:endParaRPr lang="zh-CN" altLang="en-US" b="1">
              <a:latin typeface="微软雅黑 Light" panose="020B0502040204020203" pitchFamily="34" charset="-122"/>
              <a:ea typeface="微软雅黑 Light" panose="020B0502040204020203" pitchFamily="34" charset="-122"/>
              <a:sym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528320"/>
            <a:ext cx="12192000" cy="7749540"/>
            <a:chOff x="0" y="-832"/>
            <a:chExt cx="19200" cy="12204"/>
          </a:xfrm>
        </p:grpSpPr>
        <p:sp>
          <p:nvSpPr>
            <p:cNvPr id="24" name="矩形 23"/>
            <p:cNvSpPr/>
            <p:nvPr/>
          </p:nvSpPr>
          <p:spPr>
            <a:xfrm>
              <a:off x="0" y="0"/>
              <a:ext cx="19200" cy="10800"/>
            </a:xfrm>
            <a:prstGeom prst="rect">
              <a:avLst/>
            </a:prstGeom>
            <a:solidFill>
              <a:srgbClr val="00264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p:cNvPicPr>
              <a:picLocks noChangeAspect="1"/>
            </p:cNvPicPr>
            <p:nvPr/>
          </p:nvPicPr>
          <p:blipFill rotWithShape="1">
            <a:blip r:embed="rId1">
              <a:extLst>
                <a:ext uri="{28A0092B-C50C-407E-A947-70E740481C1C}">
                  <a14:useLocalDpi xmlns:a14="http://schemas.microsoft.com/office/drawing/2010/main" val="0"/>
                </a:ext>
              </a:extLst>
            </a:blip>
            <a:srcRect l="81706" r="379" b="25096"/>
            <a:stretch>
              <a:fillRect/>
            </a:stretch>
          </p:blipFill>
          <p:spPr>
            <a:xfrm flipH="1">
              <a:off x="0" y="314"/>
              <a:ext cx="4267" cy="7191"/>
            </a:xfrm>
            <a:prstGeom prst="rect">
              <a:avLst/>
            </a:prstGeom>
          </p:spPr>
        </p:pic>
        <p:pic>
          <p:nvPicPr>
            <p:cNvPr id="27" name="图片 26"/>
            <p:cNvPicPr>
              <a:picLocks noChangeAspect="1"/>
            </p:cNvPicPr>
            <p:nvPr/>
          </p:nvPicPr>
          <p:blipFill rotWithShape="1">
            <a:blip r:embed="rId1">
              <a:extLst>
                <a:ext uri="{28A0092B-C50C-407E-A947-70E740481C1C}">
                  <a14:useLocalDpi xmlns:a14="http://schemas.microsoft.com/office/drawing/2010/main" val="0"/>
                </a:ext>
              </a:extLst>
            </a:blip>
            <a:srcRect l="29372" t="69709" r="19380"/>
            <a:stretch>
              <a:fillRect/>
            </a:stretch>
          </p:blipFill>
          <p:spPr>
            <a:xfrm rot="4235071" flipH="1">
              <a:off x="10769" y="3512"/>
              <a:ext cx="12205" cy="3517"/>
            </a:xfrm>
            <a:prstGeom prst="rect">
              <a:avLst/>
            </a:prstGeom>
          </p:spPr>
        </p:pic>
      </p:grpSp>
      <p:pic>
        <p:nvPicPr>
          <p:cNvPr id="11" name="图片 10"/>
          <p:cNvPicPr>
            <a:picLocks noChangeAspect="1"/>
          </p:cNvPicPr>
          <p:nvPr/>
        </p:nvPicPr>
        <p:blipFill rotWithShape="1">
          <a:blip r:embed="rId1">
            <a:alphaModFix amt="50000"/>
            <a:extLst>
              <a:ext uri="{28A0092B-C50C-407E-A947-70E740481C1C}">
                <a14:useLocalDpi xmlns:a14="http://schemas.microsoft.com/office/drawing/2010/main" val="0"/>
              </a:ext>
            </a:extLst>
          </a:blip>
          <a:srcRect r="19380"/>
          <a:stretch>
            <a:fillRect/>
          </a:stretch>
        </p:blipFill>
        <p:spPr>
          <a:xfrm flipH="1">
            <a:off x="77" y="932841"/>
            <a:ext cx="12192001" cy="6096000"/>
          </a:xfrm>
          <a:prstGeom prst="rect">
            <a:avLst/>
          </a:prstGeom>
        </p:spPr>
      </p:pic>
      <p:sp>
        <p:nvSpPr>
          <p:cNvPr id="4" name="矩形 3"/>
          <p:cNvSpPr/>
          <p:nvPr/>
        </p:nvSpPr>
        <p:spPr>
          <a:xfrm>
            <a:off x="6257489" y="2028497"/>
            <a:ext cx="4737203" cy="3731260"/>
          </a:xfrm>
          <a:prstGeom prst="rect">
            <a:avLst/>
          </a:prstGeom>
        </p:spPr>
        <p:txBody>
          <a:bodyPr wrap="square">
            <a:spAutoFit/>
          </a:bodyPr>
          <a:lstStyle/>
          <a:p>
            <a:pPr>
              <a:lnSpc>
                <a:spcPct val="130000"/>
              </a:lnSpc>
            </a:pPr>
            <a:r>
              <a:rPr lang="zh-CN" altLang="en-US" sz="2600" dirty="0">
                <a:solidFill>
                  <a:schemeClr val="bg1"/>
                </a:solidFill>
                <a:latin typeface="微软雅黑 Light" panose="020B0502040204020203" pitchFamily="34" charset="-122"/>
                <a:ea typeface="微软雅黑 Light" panose="020B0502040204020203" pitchFamily="34" charset="-122"/>
              </a:rPr>
              <a:t>信息泄露的方式主要有</a:t>
            </a:r>
            <a:r>
              <a:rPr lang="zh-CN" altLang="en-US" sz="2600" dirty="0">
                <a:solidFill>
                  <a:schemeClr val="bg1"/>
                </a:solidFill>
                <a:latin typeface="微软雅黑 Light" panose="020B0502040204020203" pitchFamily="34" charset="-122"/>
                <a:ea typeface="微软雅黑 Light" panose="020B0502040204020203" pitchFamily="34" charset="-122"/>
              </a:rPr>
              <a:t>：</a:t>
            </a:r>
            <a:endParaRPr lang="zh-CN" altLang="en-US" sz="2600" dirty="0">
              <a:solidFill>
                <a:schemeClr val="bg1"/>
              </a:solidFill>
              <a:latin typeface="微软雅黑 Light" panose="020B0502040204020203" pitchFamily="34" charset="-122"/>
              <a:ea typeface="微软雅黑 Light" panose="020B0502040204020203" pitchFamily="34" charset="-122"/>
            </a:endParaRPr>
          </a:p>
          <a:p>
            <a:pPr>
              <a:lnSpc>
                <a:spcPct val="130000"/>
              </a:lnSpc>
            </a:pPr>
            <a:r>
              <a:rPr lang="en-US" altLang="zh-CN" sz="2600" dirty="0">
                <a:solidFill>
                  <a:schemeClr val="bg1"/>
                </a:solidFill>
                <a:latin typeface="微软雅黑 Light" panose="020B0502040204020203" pitchFamily="34" charset="-122"/>
                <a:ea typeface="微软雅黑 Light" panose="020B0502040204020203" pitchFamily="34" charset="-122"/>
              </a:rPr>
              <a:t>1</a:t>
            </a:r>
            <a:r>
              <a:rPr lang="zh-CN" altLang="en-US" sz="2600" dirty="0">
                <a:solidFill>
                  <a:schemeClr val="bg1"/>
                </a:solidFill>
                <a:latin typeface="微软雅黑 Light" panose="020B0502040204020203" pitchFamily="34" charset="-122"/>
                <a:ea typeface="微软雅黑 Light" panose="020B0502040204020203" pitchFamily="34" charset="-122"/>
              </a:rPr>
              <a:t>、点击</a:t>
            </a:r>
            <a:r>
              <a:rPr lang="zh-CN" altLang="en-US" sz="2600" dirty="0">
                <a:solidFill>
                  <a:schemeClr val="bg1"/>
                </a:solidFill>
                <a:latin typeface="微软雅黑 Light" panose="020B0502040204020203" pitchFamily="34" charset="-122"/>
                <a:ea typeface="微软雅黑 Light" panose="020B0502040204020203" pitchFamily="34" charset="-122"/>
              </a:rPr>
              <a:t>虚假的网络连接；</a:t>
            </a:r>
            <a:endParaRPr lang="zh-CN" altLang="en-US" sz="2600" dirty="0">
              <a:solidFill>
                <a:schemeClr val="bg1"/>
              </a:solidFill>
              <a:latin typeface="微软雅黑 Light" panose="020B0502040204020203" pitchFamily="34" charset="-122"/>
              <a:ea typeface="微软雅黑 Light" panose="020B0502040204020203" pitchFamily="34" charset="-122"/>
            </a:endParaRPr>
          </a:p>
          <a:p>
            <a:pPr>
              <a:lnSpc>
                <a:spcPct val="130000"/>
              </a:lnSpc>
            </a:pPr>
            <a:r>
              <a:rPr lang="en-US" altLang="zh-CN" sz="2600" dirty="0">
                <a:solidFill>
                  <a:schemeClr val="bg1"/>
                </a:solidFill>
                <a:latin typeface="微软雅黑 Light" panose="020B0502040204020203" pitchFamily="34" charset="-122"/>
                <a:ea typeface="微软雅黑 Light" panose="020B0502040204020203" pitchFamily="34" charset="-122"/>
              </a:rPr>
              <a:t>2</a:t>
            </a:r>
            <a:r>
              <a:rPr lang="zh-CN" altLang="en-US" sz="2600" dirty="0">
                <a:solidFill>
                  <a:schemeClr val="bg1"/>
                </a:solidFill>
                <a:latin typeface="微软雅黑 Light" panose="020B0502040204020203" pitchFamily="34" charset="-122"/>
                <a:ea typeface="微软雅黑 Light" panose="020B0502040204020203" pitchFamily="34" charset="-122"/>
              </a:rPr>
              <a:t>、</a:t>
            </a:r>
            <a:r>
              <a:rPr lang="zh-CN" altLang="en-US" sz="2600" dirty="0">
                <a:solidFill>
                  <a:schemeClr val="bg1"/>
                </a:solidFill>
                <a:latin typeface="微软雅黑 Light" panose="020B0502040204020203" pitchFamily="34" charset="-122"/>
                <a:ea typeface="微软雅黑 Light" panose="020B0502040204020203" pitchFamily="34" charset="-122"/>
              </a:rPr>
              <a:t>安装未知软件；</a:t>
            </a:r>
            <a:endParaRPr lang="zh-CN" altLang="en-US" sz="2600" dirty="0">
              <a:solidFill>
                <a:schemeClr val="bg1"/>
              </a:solidFill>
              <a:latin typeface="微软雅黑 Light" panose="020B0502040204020203" pitchFamily="34" charset="-122"/>
              <a:ea typeface="微软雅黑 Light" panose="020B0502040204020203" pitchFamily="34" charset="-122"/>
            </a:endParaRPr>
          </a:p>
          <a:p>
            <a:pPr>
              <a:lnSpc>
                <a:spcPct val="130000"/>
              </a:lnSpc>
            </a:pPr>
            <a:r>
              <a:rPr lang="en-US" altLang="zh-CN" sz="2600" dirty="0">
                <a:solidFill>
                  <a:schemeClr val="bg1"/>
                </a:solidFill>
                <a:latin typeface="微软雅黑 Light" panose="020B0502040204020203" pitchFamily="34" charset="-122"/>
                <a:ea typeface="微软雅黑 Light" panose="020B0502040204020203" pitchFamily="34" charset="-122"/>
              </a:rPr>
              <a:t>3</a:t>
            </a:r>
            <a:r>
              <a:rPr lang="zh-CN" altLang="en-US" sz="2600" dirty="0">
                <a:solidFill>
                  <a:schemeClr val="bg1"/>
                </a:solidFill>
                <a:latin typeface="微软雅黑 Light" panose="020B0502040204020203" pitchFamily="34" charset="-122"/>
                <a:ea typeface="微软雅黑 Light" panose="020B0502040204020203" pitchFamily="34" charset="-122"/>
              </a:rPr>
              <a:t>、随意丢弃快递包裹，票据等</a:t>
            </a:r>
            <a:r>
              <a:rPr lang="zh-CN" altLang="en-US" sz="2600" dirty="0">
                <a:solidFill>
                  <a:schemeClr val="bg1"/>
                </a:solidFill>
                <a:latin typeface="微软雅黑 Light" panose="020B0502040204020203" pitchFamily="34" charset="-122"/>
                <a:ea typeface="微软雅黑 Light" panose="020B0502040204020203" pitchFamily="34" charset="-122"/>
              </a:rPr>
              <a:t>；</a:t>
            </a:r>
            <a:endParaRPr lang="zh-CN" altLang="en-US" sz="2600" dirty="0">
              <a:solidFill>
                <a:schemeClr val="bg1"/>
              </a:solidFill>
              <a:latin typeface="微软雅黑 Light" panose="020B0502040204020203" pitchFamily="34" charset="-122"/>
              <a:ea typeface="微软雅黑 Light" panose="020B0502040204020203" pitchFamily="34" charset="-122"/>
            </a:endParaRPr>
          </a:p>
          <a:p>
            <a:pPr>
              <a:lnSpc>
                <a:spcPct val="130000"/>
              </a:lnSpc>
            </a:pPr>
            <a:r>
              <a:rPr lang="en-US" altLang="zh-CN" sz="2600" dirty="0">
                <a:solidFill>
                  <a:schemeClr val="bg1"/>
                </a:solidFill>
                <a:latin typeface="微软雅黑 Light" panose="020B0502040204020203" pitchFamily="34" charset="-122"/>
                <a:ea typeface="微软雅黑 Light" panose="020B0502040204020203" pitchFamily="34" charset="-122"/>
              </a:rPr>
              <a:t>4</a:t>
            </a:r>
            <a:r>
              <a:rPr lang="zh-CN" altLang="en-US" sz="2600" dirty="0">
                <a:solidFill>
                  <a:schemeClr val="bg1"/>
                </a:solidFill>
                <a:latin typeface="微软雅黑 Light" panose="020B0502040204020203" pitchFamily="34" charset="-122"/>
                <a:ea typeface="微软雅黑 Light" panose="020B0502040204020203" pitchFamily="34" charset="-122"/>
              </a:rPr>
              <a:t>、连接公共场合的</a:t>
            </a:r>
            <a:r>
              <a:rPr lang="en-US" altLang="zh-CN" sz="2600" dirty="0">
                <a:solidFill>
                  <a:schemeClr val="bg1"/>
                </a:solidFill>
                <a:latin typeface="微软雅黑 Light" panose="020B0502040204020203" pitchFamily="34" charset="-122"/>
                <a:ea typeface="微软雅黑 Light" panose="020B0502040204020203" pitchFamily="34" charset="-122"/>
              </a:rPr>
              <a:t>WIFI</a:t>
            </a:r>
            <a:r>
              <a:rPr lang="zh-CN" altLang="en-US" sz="2600" dirty="0">
                <a:solidFill>
                  <a:schemeClr val="bg1"/>
                </a:solidFill>
                <a:latin typeface="微软雅黑 Light" panose="020B0502040204020203" pitchFamily="34" charset="-122"/>
                <a:ea typeface="微软雅黑 Light" panose="020B0502040204020203" pitchFamily="34" charset="-122"/>
              </a:rPr>
              <a:t>；</a:t>
            </a:r>
            <a:endParaRPr lang="zh-CN" altLang="en-US" sz="2600" dirty="0">
              <a:solidFill>
                <a:schemeClr val="bg1"/>
              </a:solidFill>
              <a:latin typeface="微软雅黑 Light" panose="020B0502040204020203" pitchFamily="34" charset="-122"/>
              <a:ea typeface="微软雅黑 Light" panose="020B0502040204020203" pitchFamily="34" charset="-122"/>
            </a:endParaRPr>
          </a:p>
          <a:p>
            <a:pPr>
              <a:lnSpc>
                <a:spcPct val="130000"/>
              </a:lnSpc>
            </a:pPr>
            <a:r>
              <a:rPr lang="en-US" altLang="zh-CN" sz="2600" dirty="0">
                <a:solidFill>
                  <a:schemeClr val="bg1"/>
                </a:solidFill>
                <a:latin typeface="微软雅黑 Light" panose="020B0502040204020203" pitchFamily="34" charset="-122"/>
                <a:ea typeface="微软雅黑 Light" panose="020B0502040204020203" pitchFamily="34" charset="-122"/>
              </a:rPr>
              <a:t>5</a:t>
            </a:r>
            <a:r>
              <a:rPr lang="zh-CN" altLang="en-US" sz="2600" dirty="0">
                <a:solidFill>
                  <a:schemeClr val="bg1"/>
                </a:solidFill>
                <a:latin typeface="微软雅黑 Light" panose="020B0502040204020203" pitchFamily="34" charset="-122"/>
                <a:ea typeface="微软雅黑 Light" panose="020B0502040204020203" pitchFamily="34" charset="-122"/>
              </a:rPr>
              <a:t>、智能手机晒图片；</a:t>
            </a:r>
            <a:endParaRPr lang="zh-CN" altLang="en-US" sz="2600" dirty="0">
              <a:solidFill>
                <a:schemeClr val="bg1"/>
              </a:solidFill>
              <a:latin typeface="微软雅黑 Light" panose="020B0502040204020203" pitchFamily="34" charset="-122"/>
              <a:ea typeface="微软雅黑 Light" panose="020B0502040204020203" pitchFamily="34" charset="-122"/>
            </a:endParaRPr>
          </a:p>
          <a:p>
            <a:pPr>
              <a:lnSpc>
                <a:spcPct val="130000"/>
              </a:lnSpc>
            </a:pPr>
            <a:r>
              <a:rPr lang="en-US" altLang="zh-CN" sz="2600" dirty="0">
                <a:solidFill>
                  <a:schemeClr val="bg1"/>
                </a:solidFill>
                <a:latin typeface="微软雅黑 Light" panose="020B0502040204020203" pitchFamily="34" charset="-122"/>
                <a:ea typeface="微软雅黑 Light" panose="020B0502040204020203" pitchFamily="34" charset="-122"/>
              </a:rPr>
              <a:t>6</a:t>
            </a:r>
            <a:r>
              <a:rPr lang="zh-CN" altLang="en-US" sz="2600" dirty="0">
                <a:solidFill>
                  <a:schemeClr val="bg1"/>
                </a:solidFill>
                <a:latin typeface="微软雅黑 Light" panose="020B0502040204020203" pitchFamily="34" charset="-122"/>
                <a:ea typeface="微软雅黑 Light" panose="020B0502040204020203" pitchFamily="34" charset="-122"/>
              </a:rPr>
              <a:t>、</a:t>
            </a:r>
            <a:r>
              <a:rPr lang="zh-CN" altLang="en-US" sz="2600" dirty="0">
                <a:solidFill>
                  <a:schemeClr val="bg1"/>
                </a:solidFill>
                <a:latin typeface="微软雅黑 Light" panose="020B0502040204020203" pitchFamily="34" charset="-122"/>
                <a:ea typeface="微软雅黑 Light" panose="020B0502040204020203" pitchFamily="34" charset="-122"/>
              </a:rPr>
              <a:t>网站注册账户。</a:t>
            </a:r>
            <a:endParaRPr lang="zh-CN" altLang="en-US" sz="2600" dirty="0">
              <a:solidFill>
                <a:schemeClr val="bg1"/>
              </a:solidFill>
              <a:latin typeface="微软雅黑 Light" panose="020B0502040204020203" pitchFamily="34" charset="-122"/>
              <a:ea typeface="微软雅黑 Light" panose="020B0502040204020203" pitchFamily="34" charset="-122"/>
            </a:endParaRPr>
          </a:p>
        </p:txBody>
      </p:sp>
      <p:grpSp>
        <p:nvGrpSpPr>
          <p:cNvPr id="10" name="组合 9"/>
          <p:cNvGrpSpPr/>
          <p:nvPr/>
        </p:nvGrpSpPr>
        <p:grpSpPr>
          <a:xfrm>
            <a:off x="1038248" y="1837638"/>
            <a:ext cx="4476461" cy="4165802"/>
            <a:chOff x="6640398" y="1570938"/>
            <a:chExt cx="4476461" cy="4165802"/>
          </a:xfrm>
        </p:grpSpPr>
        <p:grpSp>
          <p:nvGrpSpPr>
            <p:cNvPr id="3" name="组合 2"/>
            <p:cNvGrpSpPr/>
            <p:nvPr/>
          </p:nvGrpSpPr>
          <p:grpSpPr>
            <a:xfrm>
              <a:off x="6640398" y="1570938"/>
              <a:ext cx="4476461" cy="4165802"/>
              <a:chOff x="507019" y="1883237"/>
              <a:chExt cx="5056342" cy="4705440"/>
            </a:xfrm>
            <a:solidFill>
              <a:srgbClr val="00AEBC"/>
            </a:solidFill>
          </p:grpSpPr>
          <p:grpSp>
            <p:nvGrpSpPr>
              <p:cNvPr id="2" name="组合 1"/>
              <p:cNvGrpSpPr/>
              <p:nvPr/>
            </p:nvGrpSpPr>
            <p:grpSpPr>
              <a:xfrm>
                <a:off x="1340779" y="1883237"/>
                <a:ext cx="4222582" cy="3207988"/>
                <a:chOff x="1340779" y="1883237"/>
                <a:chExt cx="4222582" cy="3207988"/>
              </a:xfrm>
              <a:grpFill/>
            </p:grpSpPr>
            <p:sp>
              <p:nvSpPr>
                <p:cNvPr id="26" name="Freeform 16"/>
                <p:cNvSpPr/>
                <p:nvPr/>
              </p:nvSpPr>
              <p:spPr bwMode="auto">
                <a:xfrm rot="10800000" flipV="1">
                  <a:off x="1340779" y="1883237"/>
                  <a:ext cx="1575816" cy="1783103"/>
                </a:xfrm>
                <a:custGeom>
                  <a:avLst/>
                  <a:gdLst>
                    <a:gd name="T0" fmla="*/ 0 w 266"/>
                    <a:gd name="T1" fmla="*/ 90 h 300"/>
                    <a:gd name="T2" fmla="*/ 0 w 266"/>
                    <a:gd name="T3" fmla="*/ 209 h 300"/>
                    <a:gd name="T4" fmla="*/ 15 w 266"/>
                    <a:gd name="T5" fmla="*/ 235 h 300"/>
                    <a:gd name="T6" fmla="*/ 118 w 266"/>
                    <a:gd name="T7" fmla="*/ 295 h 300"/>
                    <a:gd name="T8" fmla="*/ 148 w 266"/>
                    <a:gd name="T9" fmla="*/ 295 h 300"/>
                    <a:gd name="T10" fmla="*/ 251 w 266"/>
                    <a:gd name="T11" fmla="*/ 235 h 300"/>
                    <a:gd name="T12" fmla="*/ 266 w 266"/>
                    <a:gd name="T13" fmla="*/ 209 h 300"/>
                    <a:gd name="T14" fmla="*/ 266 w 266"/>
                    <a:gd name="T15" fmla="*/ 90 h 300"/>
                    <a:gd name="T16" fmla="*/ 251 w 266"/>
                    <a:gd name="T17" fmla="*/ 65 h 300"/>
                    <a:gd name="T18" fmla="*/ 148 w 266"/>
                    <a:gd name="T19" fmla="*/ 5 h 300"/>
                    <a:gd name="T20" fmla="*/ 118 w 266"/>
                    <a:gd name="T21" fmla="*/ 5 h 300"/>
                    <a:gd name="T22" fmla="*/ 15 w 266"/>
                    <a:gd name="T23" fmla="*/ 65 h 300"/>
                    <a:gd name="T24" fmla="*/ 0 w 266"/>
                    <a:gd name="T25" fmla="*/ 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6" h="300">
                      <a:moveTo>
                        <a:pt x="0" y="90"/>
                      </a:moveTo>
                      <a:cubicBezTo>
                        <a:pt x="0" y="209"/>
                        <a:pt x="0" y="209"/>
                        <a:pt x="0" y="209"/>
                      </a:cubicBezTo>
                      <a:cubicBezTo>
                        <a:pt x="0" y="220"/>
                        <a:pt x="6" y="230"/>
                        <a:pt x="15" y="235"/>
                      </a:cubicBezTo>
                      <a:cubicBezTo>
                        <a:pt x="118" y="295"/>
                        <a:pt x="118" y="295"/>
                        <a:pt x="118" y="295"/>
                      </a:cubicBezTo>
                      <a:cubicBezTo>
                        <a:pt x="127" y="300"/>
                        <a:pt x="138" y="300"/>
                        <a:pt x="148" y="295"/>
                      </a:cubicBezTo>
                      <a:cubicBezTo>
                        <a:pt x="251" y="235"/>
                        <a:pt x="251" y="235"/>
                        <a:pt x="251" y="235"/>
                      </a:cubicBezTo>
                      <a:cubicBezTo>
                        <a:pt x="260" y="230"/>
                        <a:pt x="266" y="220"/>
                        <a:pt x="266" y="209"/>
                      </a:cubicBezTo>
                      <a:cubicBezTo>
                        <a:pt x="266" y="90"/>
                        <a:pt x="266" y="90"/>
                        <a:pt x="266" y="90"/>
                      </a:cubicBezTo>
                      <a:cubicBezTo>
                        <a:pt x="266" y="80"/>
                        <a:pt x="260" y="70"/>
                        <a:pt x="251" y="65"/>
                      </a:cubicBezTo>
                      <a:cubicBezTo>
                        <a:pt x="148" y="5"/>
                        <a:pt x="148" y="5"/>
                        <a:pt x="148" y="5"/>
                      </a:cubicBezTo>
                      <a:cubicBezTo>
                        <a:pt x="138" y="0"/>
                        <a:pt x="127" y="0"/>
                        <a:pt x="118" y="5"/>
                      </a:cubicBezTo>
                      <a:cubicBezTo>
                        <a:pt x="15" y="65"/>
                        <a:pt x="15" y="65"/>
                        <a:pt x="15" y="65"/>
                      </a:cubicBezTo>
                      <a:cubicBezTo>
                        <a:pt x="6" y="70"/>
                        <a:pt x="0" y="80"/>
                        <a:pt x="0" y="90"/>
                      </a:cubicBezTo>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lt1"/>
                    </a:solidFill>
                    <a:latin typeface="微软雅黑 Light" panose="020B0502040204020203" pitchFamily="34" charset="-122"/>
                    <a:ea typeface="微软雅黑 Light" panose="020B0502040204020203" pitchFamily="34" charset="-122"/>
                  </a:endParaRPr>
                </a:p>
              </p:txBody>
            </p:sp>
            <p:sp>
              <p:nvSpPr>
                <p:cNvPr id="28" name="Freeform 16"/>
                <p:cNvSpPr/>
                <p:nvPr/>
              </p:nvSpPr>
              <p:spPr bwMode="auto">
                <a:xfrm rot="10800000" flipV="1">
                  <a:off x="3045761" y="1883237"/>
                  <a:ext cx="1584275" cy="1782936"/>
                </a:xfrm>
                <a:custGeom>
                  <a:avLst/>
                  <a:gdLst>
                    <a:gd name="T0" fmla="*/ 0 w 266"/>
                    <a:gd name="T1" fmla="*/ 90 h 300"/>
                    <a:gd name="T2" fmla="*/ 0 w 266"/>
                    <a:gd name="T3" fmla="*/ 209 h 300"/>
                    <a:gd name="T4" fmla="*/ 15 w 266"/>
                    <a:gd name="T5" fmla="*/ 235 h 300"/>
                    <a:gd name="T6" fmla="*/ 118 w 266"/>
                    <a:gd name="T7" fmla="*/ 295 h 300"/>
                    <a:gd name="T8" fmla="*/ 148 w 266"/>
                    <a:gd name="T9" fmla="*/ 295 h 300"/>
                    <a:gd name="T10" fmla="*/ 251 w 266"/>
                    <a:gd name="T11" fmla="*/ 235 h 300"/>
                    <a:gd name="T12" fmla="*/ 266 w 266"/>
                    <a:gd name="T13" fmla="*/ 209 h 300"/>
                    <a:gd name="T14" fmla="*/ 266 w 266"/>
                    <a:gd name="T15" fmla="*/ 90 h 300"/>
                    <a:gd name="T16" fmla="*/ 251 w 266"/>
                    <a:gd name="T17" fmla="*/ 65 h 300"/>
                    <a:gd name="T18" fmla="*/ 148 w 266"/>
                    <a:gd name="T19" fmla="*/ 5 h 300"/>
                    <a:gd name="T20" fmla="*/ 118 w 266"/>
                    <a:gd name="T21" fmla="*/ 5 h 300"/>
                    <a:gd name="T22" fmla="*/ 15 w 266"/>
                    <a:gd name="T23" fmla="*/ 65 h 300"/>
                    <a:gd name="T24" fmla="*/ 0 w 266"/>
                    <a:gd name="T25" fmla="*/ 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6" h="300">
                      <a:moveTo>
                        <a:pt x="0" y="90"/>
                      </a:moveTo>
                      <a:cubicBezTo>
                        <a:pt x="0" y="209"/>
                        <a:pt x="0" y="209"/>
                        <a:pt x="0" y="209"/>
                      </a:cubicBezTo>
                      <a:cubicBezTo>
                        <a:pt x="0" y="220"/>
                        <a:pt x="6" y="230"/>
                        <a:pt x="15" y="235"/>
                      </a:cubicBezTo>
                      <a:cubicBezTo>
                        <a:pt x="118" y="295"/>
                        <a:pt x="118" y="295"/>
                        <a:pt x="118" y="295"/>
                      </a:cubicBezTo>
                      <a:cubicBezTo>
                        <a:pt x="127" y="300"/>
                        <a:pt x="138" y="300"/>
                        <a:pt x="148" y="295"/>
                      </a:cubicBezTo>
                      <a:cubicBezTo>
                        <a:pt x="251" y="235"/>
                        <a:pt x="251" y="235"/>
                        <a:pt x="251" y="235"/>
                      </a:cubicBezTo>
                      <a:cubicBezTo>
                        <a:pt x="260" y="230"/>
                        <a:pt x="266" y="220"/>
                        <a:pt x="266" y="209"/>
                      </a:cubicBezTo>
                      <a:cubicBezTo>
                        <a:pt x="266" y="90"/>
                        <a:pt x="266" y="90"/>
                        <a:pt x="266" y="90"/>
                      </a:cubicBezTo>
                      <a:cubicBezTo>
                        <a:pt x="266" y="80"/>
                        <a:pt x="260" y="70"/>
                        <a:pt x="251" y="65"/>
                      </a:cubicBezTo>
                      <a:cubicBezTo>
                        <a:pt x="148" y="5"/>
                        <a:pt x="148" y="5"/>
                        <a:pt x="148" y="5"/>
                      </a:cubicBezTo>
                      <a:cubicBezTo>
                        <a:pt x="138" y="0"/>
                        <a:pt x="127" y="0"/>
                        <a:pt x="118" y="5"/>
                      </a:cubicBezTo>
                      <a:cubicBezTo>
                        <a:pt x="15" y="65"/>
                        <a:pt x="15" y="65"/>
                        <a:pt x="15" y="65"/>
                      </a:cubicBezTo>
                      <a:cubicBezTo>
                        <a:pt x="6" y="70"/>
                        <a:pt x="0" y="80"/>
                        <a:pt x="0" y="90"/>
                      </a:cubicBezTo>
                    </a:path>
                  </a:pathLst>
                </a:custGeom>
                <a:solidFill>
                  <a:srgbClr val="2C798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lt1"/>
                    </a:solidFill>
                    <a:latin typeface="微软雅黑 Light" panose="020B0502040204020203" pitchFamily="34" charset="-122"/>
                    <a:ea typeface="微软雅黑 Light" panose="020B0502040204020203" pitchFamily="34" charset="-122"/>
                  </a:endParaRPr>
                </a:p>
              </p:txBody>
            </p:sp>
            <p:sp>
              <p:nvSpPr>
                <p:cNvPr id="29" name="Freeform 16"/>
                <p:cNvSpPr/>
                <p:nvPr/>
              </p:nvSpPr>
              <p:spPr bwMode="auto">
                <a:xfrm rot="10800000" flipV="1">
                  <a:off x="3979086" y="3308289"/>
                  <a:ext cx="1584275" cy="1782936"/>
                </a:xfrm>
                <a:custGeom>
                  <a:avLst/>
                  <a:gdLst>
                    <a:gd name="T0" fmla="*/ 0 w 266"/>
                    <a:gd name="T1" fmla="*/ 90 h 300"/>
                    <a:gd name="T2" fmla="*/ 0 w 266"/>
                    <a:gd name="T3" fmla="*/ 209 h 300"/>
                    <a:gd name="T4" fmla="*/ 15 w 266"/>
                    <a:gd name="T5" fmla="*/ 235 h 300"/>
                    <a:gd name="T6" fmla="*/ 118 w 266"/>
                    <a:gd name="T7" fmla="*/ 295 h 300"/>
                    <a:gd name="T8" fmla="*/ 148 w 266"/>
                    <a:gd name="T9" fmla="*/ 295 h 300"/>
                    <a:gd name="T10" fmla="*/ 251 w 266"/>
                    <a:gd name="T11" fmla="*/ 235 h 300"/>
                    <a:gd name="T12" fmla="*/ 266 w 266"/>
                    <a:gd name="T13" fmla="*/ 209 h 300"/>
                    <a:gd name="T14" fmla="*/ 266 w 266"/>
                    <a:gd name="T15" fmla="*/ 90 h 300"/>
                    <a:gd name="T16" fmla="*/ 251 w 266"/>
                    <a:gd name="T17" fmla="*/ 65 h 300"/>
                    <a:gd name="T18" fmla="*/ 148 w 266"/>
                    <a:gd name="T19" fmla="*/ 5 h 300"/>
                    <a:gd name="T20" fmla="*/ 118 w 266"/>
                    <a:gd name="T21" fmla="*/ 5 h 300"/>
                    <a:gd name="T22" fmla="*/ 15 w 266"/>
                    <a:gd name="T23" fmla="*/ 65 h 300"/>
                    <a:gd name="T24" fmla="*/ 0 w 266"/>
                    <a:gd name="T25" fmla="*/ 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6" h="300">
                      <a:moveTo>
                        <a:pt x="0" y="90"/>
                      </a:moveTo>
                      <a:cubicBezTo>
                        <a:pt x="0" y="209"/>
                        <a:pt x="0" y="209"/>
                        <a:pt x="0" y="209"/>
                      </a:cubicBezTo>
                      <a:cubicBezTo>
                        <a:pt x="0" y="220"/>
                        <a:pt x="6" y="230"/>
                        <a:pt x="15" y="235"/>
                      </a:cubicBezTo>
                      <a:cubicBezTo>
                        <a:pt x="118" y="295"/>
                        <a:pt x="118" y="295"/>
                        <a:pt x="118" y="295"/>
                      </a:cubicBezTo>
                      <a:cubicBezTo>
                        <a:pt x="127" y="300"/>
                        <a:pt x="138" y="300"/>
                        <a:pt x="148" y="295"/>
                      </a:cubicBezTo>
                      <a:cubicBezTo>
                        <a:pt x="251" y="235"/>
                        <a:pt x="251" y="235"/>
                        <a:pt x="251" y="235"/>
                      </a:cubicBezTo>
                      <a:cubicBezTo>
                        <a:pt x="260" y="230"/>
                        <a:pt x="266" y="220"/>
                        <a:pt x="266" y="209"/>
                      </a:cubicBezTo>
                      <a:cubicBezTo>
                        <a:pt x="266" y="90"/>
                        <a:pt x="266" y="90"/>
                        <a:pt x="266" y="90"/>
                      </a:cubicBezTo>
                      <a:cubicBezTo>
                        <a:pt x="266" y="80"/>
                        <a:pt x="260" y="70"/>
                        <a:pt x="251" y="65"/>
                      </a:cubicBezTo>
                      <a:cubicBezTo>
                        <a:pt x="148" y="5"/>
                        <a:pt x="148" y="5"/>
                        <a:pt x="148" y="5"/>
                      </a:cubicBezTo>
                      <a:cubicBezTo>
                        <a:pt x="138" y="0"/>
                        <a:pt x="127" y="0"/>
                        <a:pt x="118" y="5"/>
                      </a:cubicBezTo>
                      <a:cubicBezTo>
                        <a:pt x="15" y="65"/>
                        <a:pt x="15" y="65"/>
                        <a:pt x="15" y="65"/>
                      </a:cubicBezTo>
                      <a:cubicBezTo>
                        <a:pt x="6" y="70"/>
                        <a:pt x="0" y="80"/>
                        <a:pt x="0" y="90"/>
                      </a:cubicBezTo>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lt1"/>
                    </a:solidFill>
                    <a:latin typeface="微软雅黑 Light" panose="020B0502040204020203" pitchFamily="34" charset="-122"/>
                    <a:ea typeface="微软雅黑 Light" panose="020B0502040204020203" pitchFamily="34" charset="-122"/>
                  </a:endParaRPr>
                </a:p>
              </p:txBody>
            </p:sp>
          </p:grpSp>
          <p:grpSp>
            <p:nvGrpSpPr>
              <p:cNvPr id="30" name="组合 29"/>
              <p:cNvGrpSpPr/>
              <p:nvPr/>
            </p:nvGrpSpPr>
            <p:grpSpPr>
              <a:xfrm rot="10800000">
                <a:off x="507019" y="3380689"/>
                <a:ext cx="4231189" cy="3207988"/>
                <a:chOff x="1332172" y="1883237"/>
                <a:chExt cx="4231189" cy="3207988"/>
              </a:xfrm>
              <a:grpFill/>
            </p:grpSpPr>
            <p:sp>
              <p:nvSpPr>
                <p:cNvPr id="31" name="Freeform 16"/>
                <p:cNvSpPr/>
                <p:nvPr/>
              </p:nvSpPr>
              <p:spPr bwMode="auto">
                <a:xfrm rot="10800000" flipV="1">
                  <a:off x="1332172" y="1883237"/>
                  <a:ext cx="1584275" cy="1782936"/>
                </a:xfrm>
                <a:custGeom>
                  <a:avLst/>
                  <a:gdLst>
                    <a:gd name="T0" fmla="*/ 0 w 266"/>
                    <a:gd name="T1" fmla="*/ 90 h 300"/>
                    <a:gd name="T2" fmla="*/ 0 w 266"/>
                    <a:gd name="T3" fmla="*/ 209 h 300"/>
                    <a:gd name="T4" fmla="*/ 15 w 266"/>
                    <a:gd name="T5" fmla="*/ 235 h 300"/>
                    <a:gd name="T6" fmla="*/ 118 w 266"/>
                    <a:gd name="T7" fmla="*/ 295 h 300"/>
                    <a:gd name="T8" fmla="*/ 148 w 266"/>
                    <a:gd name="T9" fmla="*/ 295 h 300"/>
                    <a:gd name="T10" fmla="*/ 251 w 266"/>
                    <a:gd name="T11" fmla="*/ 235 h 300"/>
                    <a:gd name="T12" fmla="*/ 266 w 266"/>
                    <a:gd name="T13" fmla="*/ 209 h 300"/>
                    <a:gd name="T14" fmla="*/ 266 w 266"/>
                    <a:gd name="T15" fmla="*/ 90 h 300"/>
                    <a:gd name="T16" fmla="*/ 251 w 266"/>
                    <a:gd name="T17" fmla="*/ 65 h 300"/>
                    <a:gd name="T18" fmla="*/ 148 w 266"/>
                    <a:gd name="T19" fmla="*/ 5 h 300"/>
                    <a:gd name="T20" fmla="*/ 118 w 266"/>
                    <a:gd name="T21" fmla="*/ 5 h 300"/>
                    <a:gd name="T22" fmla="*/ 15 w 266"/>
                    <a:gd name="T23" fmla="*/ 65 h 300"/>
                    <a:gd name="T24" fmla="*/ 0 w 266"/>
                    <a:gd name="T25" fmla="*/ 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6" h="300">
                      <a:moveTo>
                        <a:pt x="0" y="90"/>
                      </a:moveTo>
                      <a:cubicBezTo>
                        <a:pt x="0" y="209"/>
                        <a:pt x="0" y="209"/>
                        <a:pt x="0" y="209"/>
                      </a:cubicBezTo>
                      <a:cubicBezTo>
                        <a:pt x="0" y="220"/>
                        <a:pt x="6" y="230"/>
                        <a:pt x="15" y="235"/>
                      </a:cubicBezTo>
                      <a:cubicBezTo>
                        <a:pt x="118" y="295"/>
                        <a:pt x="118" y="295"/>
                        <a:pt x="118" y="295"/>
                      </a:cubicBezTo>
                      <a:cubicBezTo>
                        <a:pt x="127" y="300"/>
                        <a:pt x="138" y="300"/>
                        <a:pt x="148" y="295"/>
                      </a:cubicBezTo>
                      <a:cubicBezTo>
                        <a:pt x="251" y="235"/>
                        <a:pt x="251" y="235"/>
                        <a:pt x="251" y="235"/>
                      </a:cubicBezTo>
                      <a:cubicBezTo>
                        <a:pt x="260" y="230"/>
                        <a:pt x="266" y="220"/>
                        <a:pt x="266" y="209"/>
                      </a:cubicBezTo>
                      <a:cubicBezTo>
                        <a:pt x="266" y="90"/>
                        <a:pt x="266" y="90"/>
                        <a:pt x="266" y="90"/>
                      </a:cubicBezTo>
                      <a:cubicBezTo>
                        <a:pt x="266" y="80"/>
                        <a:pt x="260" y="70"/>
                        <a:pt x="251" y="65"/>
                      </a:cubicBezTo>
                      <a:cubicBezTo>
                        <a:pt x="148" y="5"/>
                        <a:pt x="148" y="5"/>
                        <a:pt x="148" y="5"/>
                      </a:cubicBezTo>
                      <a:cubicBezTo>
                        <a:pt x="138" y="0"/>
                        <a:pt x="127" y="0"/>
                        <a:pt x="118" y="5"/>
                      </a:cubicBezTo>
                      <a:cubicBezTo>
                        <a:pt x="15" y="65"/>
                        <a:pt x="15" y="65"/>
                        <a:pt x="15" y="65"/>
                      </a:cubicBezTo>
                      <a:cubicBezTo>
                        <a:pt x="6" y="70"/>
                        <a:pt x="0" y="80"/>
                        <a:pt x="0" y="90"/>
                      </a:cubicBezTo>
                    </a:path>
                  </a:pathLst>
                </a:custGeom>
                <a:solidFill>
                  <a:srgbClr val="2C798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lt1"/>
                    </a:solidFill>
                    <a:latin typeface="微软雅黑 Light" panose="020B0502040204020203" pitchFamily="34" charset="-122"/>
                    <a:ea typeface="微软雅黑 Light" panose="020B0502040204020203" pitchFamily="34" charset="-122"/>
                  </a:endParaRPr>
                </a:p>
              </p:txBody>
            </p:sp>
            <p:sp>
              <p:nvSpPr>
                <p:cNvPr id="32" name="Freeform 16"/>
                <p:cNvSpPr/>
                <p:nvPr/>
              </p:nvSpPr>
              <p:spPr bwMode="auto">
                <a:xfrm rot="10800000" flipV="1">
                  <a:off x="3045761" y="1883237"/>
                  <a:ext cx="1584275" cy="1782936"/>
                </a:xfrm>
                <a:custGeom>
                  <a:avLst/>
                  <a:gdLst>
                    <a:gd name="T0" fmla="*/ 0 w 266"/>
                    <a:gd name="T1" fmla="*/ 90 h 300"/>
                    <a:gd name="T2" fmla="*/ 0 w 266"/>
                    <a:gd name="T3" fmla="*/ 209 h 300"/>
                    <a:gd name="T4" fmla="*/ 15 w 266"/>
                    <a:gd name="T5" fmla="*/ 235 h 300"/>
                    <a:gd name="T6" fmla="*/ 118 w 266"/>
                    <a:gd name="T7" fmla="*/ 295 h 300"/>
                    <a:gd name="T8" fmla="*/ 148 w 266"/>
                    <a:gd name="T9" fmla="*/ 295 h 300"/>
                    <a:gd name="T10" fmla="*/ 251 w 266"/>
                    <a:gd name="T11" fmla="*/ 235 h 300"/>
                    <a:gd name="T12" fmla="*/ 266 w 266"/>
                    <a:gd name="T13" fmla="*/ 209 h 300"/>
                    <a:gd name="T14" fmla="*/ 266 w 266"/>
                    <a:gd name="T15" fmla="*/ 90 h 300"/>
                    <a:gd name="T16" fmla="*/ 251 w 266"/>
                    <a:gd name="T17" fmla="*/ 65 h 300"/>
                    <a:gd name="T18" fmla="*/ 148 w 266"/>
                    <a:gd name="T19" fmla="*/ 5 h 300"/>
                    <a:gd name="T20" fmla="*/ 118 w 266"/>
                    <a:gd name="T21" fmla="*/ 5 h 300"/>
                    <a:gd name="T22" fmla="*/ 15 w 266"/>
                    <a:gd name="T23" fmla="*/ 65 h 300"/>
                    <a:gd name="T24" fmla="*/ 0 w 266"/>
                    <a:gd name="T25" fmla="*/ 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6" h="300">
                      <a:moveTo>
                        <a:pt x="0" y="90"/>
                      </a:moveTo>
                      <a:cubicBezTo>
                        <a:pt x="0" y="209"/>
                        <a:pt x="0" y="209"/>
                        <a:pt x="0" y="209"/>
                      </a:cubicBezTo>
                      <a:cubicBezTo>
                        <a:pt x="0" y="220"/>
                        <a:pt x="6" y="230"/>
                        <a:pt x="15" y="235"/>
                      </a:cubicBezTo>
                      <a:cubicBezTo>
                        <a:pt x="118" y="295"/>
                        <a:pt x="118" y="295"/>
                        <a:pt x="118" y="295"/>
                      </a:cubicBezTo>
                      <a:cubicBezTo>
                        <a:pt x="127" y="300"/>
                        <a:pt x="138" y="300"/>
                        <a:pt x="148" y="295"/>
                      </a:cubicBezTo>
                      <a:cubicBezTo>
                        <a:pt x="251" y="235"/>
                        <a:pt x="251" y="235"/>
                        <a:pt x="251" y="235"/>
                      </a:cubicBezTo>
                      <a:cubicBezTo>
                        <a:pt x="260" y="230"/>
                        <a:pt x="266" y="220"/>
                        <a:pt x="266" y="209"/>
                      </a:cubicBezTo>
                      <a:cubicBezTo>
                        <a:pt x="266" y="90"/>
                        <a:pt x="266" y="90"/>
                        <a:pt x="266" y="90"/>
                      </a:cubicBezTo>
                      <a:cubicBezTo>
                        <a:pt x="266" y="80"/>
                        <a:pt x="260" y="70"/>
                        <a:pt x="251" y="65"/>
                      </a:cubicBezTo>
                      <a:cubicBezTo>
                        <a:pt x="148" y="5"/>
                        <a:pt x="148" y="5"/>
                        <a:pt x="148" y="5"/>
                      </a:cubicBezTo>
                      <a:cubicBezTo>
                        <a:pt x="138" y="0"/>
                        <a:pt x="127" y="0"/>
                        <a:pt x="118" y="5"/>
                      </a:cubicBezTo>
                      <a:cubicBezTo>
                        <a:pt x="15" y="65"/>
                        <a:pt x="15" y="65"/>
                        <a:pt x="15" y="65"/>
                      </a:cubicBezTo>
                      <a:cubicBezTo>
                        <a:pt x="6" y="70"/>
                        <a:pt x="0" y="80"/>
                        <a:pt x="0" y="90"/>
                      </a:cubicBezTo>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lt1"/>
                    </a:solidFill>
                    <a:latin typeface="微软雅黑 Light" panose="020B0502040204020203" pitchFamily="34" charset="-122"/>
                    <a:ea typeface="微软雅黑 Light" panose="020B0502040204020203" pitchFamily="34" charset="-122"/>
                  </a:endParaRPr>
                </a:p>
              </p:txBody>
            </p:sp>
            <p:sp>
              <p:nvSpPr>
                <p:cNvPr id="33" name="Freeform 16"/>
                <p:cNvSpPr/>
                <p:nvPr/>
              </p:nvSpPr>
              <p:spPr bwMode="auto">
                <a:xfrm rot="10800000" flipV="1">
                  <a:off x="3979086" y="3308289"/>
                  <a:ext cx="1584275" cy="1782936"/>
                </a:xfrm>
                <a:custGeom>
                  <a:avLst/>
                  <a:gdLst>
                    <a:gd name="T0" fmla="*/ 0 w 266"/>
                    <a:gd name="T1" fmla="*/ 90 h 300"/>
                    <a:gd name="T2" fmla="*/ 0 w 266"/>
                    <a:gd name="T3" fmla="*/ 209 h 300"/>
                    <a:gd name="T4" fmla="*/ 15 w 266"/>
                    <a:gd name="T5" fmla="*/ 235 h 300"/>
                    <a:gd name="T6" fmla="*/ 118 w 266"/>
                    <a:gd name="T7" fmla="*/ 295 h 300"/>
                    <a:gd name="T8" fmla="*/ 148 w 266"/>
                    <a:gd name="T9" fmla="*/ 295 h 300"/>
                    <a:gd name="T10" fmla="*/ 251 w 266"/>
                    <a:gd name="T11" fmla="*/ 235 h 300"/>
                    <a:gd name="T12" fmla="*/ 266 w 266"/>
                    <a:gd name="T13" fmla="*/ 209 h 300"/>
                    <a:gd name="T14" fmla="*/ 266 w 266"/>
                    <a:gd name="T15" fmla="*/ 90 h 300"/>
                    <a:gd name="T16" fmla="*/ 251 w 266"/>
                    <a:gd name="T17" fmla="*/ 65 h 300"/>
                    <a:gd name="T18" fmla="*/ 148 w 266"/>
                    <a:gd name="T19" fmla="*/ 5 h 300"/>
                    <a:gd name="T20" fmla="*/ 118 w 266"/>
                    <a:gd name="T21" fmla="*/ 5 h 300"/>
                    <a:gd name="T22" fmla="*/ 15 w 266"/>
                    <a:gd name="T23" fmla="*/ 65 h 300"/>
                    <a:gd name="T24" fmla="*/ 0 w 266"/>
                    <a:gd name="T25" fmla="*/ 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6" h="300">
                      <a:moveTo>
                        <a:pt x="0" y="90"/>
                      </a:moveTo>
                      <a:cubicBezTo>
                        <a:pt x="0" y="209"/>
                        <a:pt x="0" y="209"/>
                        <a:pt x="0" y="209"/>
                      </a:cubicBezTo>
                      <a:cubicBezTo>
                        <a:pt x="0" y="220"/>
                        <a:pt x="6" y="230"/>
                        <a:pt x="15" y="235"/>
                      </a:cubicBezTo>
                      <a:cubicBezTo>
                        <a:pt x="118" y="295"/>
                        <a:pt x="118" y="295"/>
                        <a:pt x="118" y="295"/>
                      </a:cubicBezTo>
                      <a:cubicBezTo>
                        <a:pt x="127" y="300"/>
                        <a:pt x="138" y="300"/>
                        <a:pt x="148" y="295"/>
                      </a:cubicBezTo>
                      <a:cubicBezTo>
                        <a:pt x="251" y="235"/>
                        <a:pt x="251" y="235"/>
                        <a:pt x="251" y="235"/>
                      </a:cubicBezTo>
                      <a:cubicBezTo>
                        <a:pt x="260" y="230"/>
                        <a:pt x="266" y="220"/>
                        <a:pt x="266" y="209"/>
                      </a:cubicBezTo>
                      <a:cubicBezTo>
                        <a:pt x="266" y="90"/>
                        <a:pt x="266" y="90"/>
                        <a:pt x="266" y="90"/>
                      </a:cubicBezTo>
                      <a:cubicBezTo>
                        <a:pt x="266" y="80"/>
                        <a:pt x="260" y="70"/>
                        <a:pt x="251" y="65"/>
                      </a:cubicBezTo>
                      <a:cubicBezTo>
                        <a:pt x="148" y="5"/>
                        <a:pt x="148" y="5"/>
                        <a:pt x="148" y="5"/>
                      </a:cubicBezTo>
                      <a:cubicBezTo>
                        <a:pt x="138" y="0"/>
                        <a:pt x="127" y="0"/>
                        <a:pt x="118" y="5"/>
                      </a:cubicBezTo>
                      <a:cubicBezTo>
                        <a:pt x="15" y="65"/>
                        <a:pt x="15" y="65"/>
                        <a:pt x="15" y="65"/>
                      </a:cubicBezTo>
                      <a:cubicBezTo>
                        <a:pt x="6" y="70"/>
                        <a:pt x="0" y="80"/>
                        <a:pt x="0" y="90"/>
                      </a:cubicBezTo>
                    </a:path>
                  </a:pathLst>
                </a:custGeom>
                <a:solidFill>
                  <a:srgbClr val="2C798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olidFill>
                      <a:schemeClr val="lt1"/>
                    </a:solidFill>
                    <a:latin typeface="微软雅黑 Light" panose="020B0502040204020203" pitchFamily="34" charset="-122"/>
                    <a:ea typeface="微软雅黑 Light" panose="020B0502040204020203" pitchFamily="34" charset="-122"/>
                  </a:endParaRPr>
                </a:p>
              </p:txBody>
            </p:sp>
          </p:grpSp>
        </p:grpSp>
        <p:sp>
          <p:nvSpPr>
            <p:cNvPr id="5" name="矩形 4"/>
            <p:cNvSpPr/>
            <p:nvPr/>
          </p:nvSpPr>
          <p:spPr>
            <a:xfrm>
              <a:off x="8298845" y="3021625"/>
              <a:ext cx="1107996" cy="1200329"/>
            </a:xfrm>
            <a:prstGeom prst="rect">
              <a:avLst/>
            </a:prstGeom>
          </p:spPr>
          <p:txBody>
            <a:bodyPr wrap="none">
              <a:spAutoFit/>
            </a:bodyPr>
            <a:lstStyle/>
            <a:p>
              <a:r>
                <a:rPr lang="zh-CN" altLang="en-US" sz="3600" dirty="0">
                  <a:solidFill>
                    <a:schemeClr val="bg1"/>
                  </a:solidFill>
                  <a:latin typeface="微软雅黑 Light" panose="020B0502040204020203" pitchFamily="34" charset="-122"/>
                  <a:ea typeface="微软雅黑 Light" panose="020B0502040204020203" pitchFamily="34" charset="-122"/>
                </a:rPr>
                <a:t>网络</a:t>
              </a:r>
              <a:endParaRPr lang="en-US" altLang="zh-CN" sz="3600" dirty="0">
                <a:solidFill>
                  <a:schemeClr val="bg1"/>
                </a:solidFill>
                <a:latin typeface="微软雅黑 Light" panose="020B0502040204020203" pitchFamily="34" charset="-122"/>
                <a:ea typeface="微软雅黑 Light" panose="020B0502040204020203" pitchFamily="34" charset="-122"/>
              </a:endParaRPr>
            </a:p>
            <a:p>
              <a:r>
                <a:rPr lang="zh-CN" altLang="en-US" sz="3600" dirty="0">
                  <a:solidFill>
                    <a:schemeClr val="bg1"/>
                  </a:solidFill>
                  <a:latin typeface="微软雅黑 Light" panose="020B0502040204020203" pitchFamily="34" charset="-122"/>
                  <a:ea typeface="微软雅黑 Light" panose="020B0502040204020203" pitchFamily="34" charset="-122"/>
                </a:rPr>
                <a:t>行为</a:t>
              </a:r>
              <a:endParaRPr lang="zh-CN" altLang="en-US" sz="3600" dirty="0">
                <a:solidFill>
                  <a:schemeClr val="bg1"/>
                </a:solidFill>
              </a:endParaRPr>
            </a:p>
          </p:txBody>
        </p:sp>
        <p:sp>
          <p:nvSpPr>
            <p:cNvPr id="8" name="矩形 7"/>
            <p:cNvSpPr/>
            <p:nvPr/>
          </p:nvSpPr>
          <p:spPr>
            <a:xfrm>
              <a:off x="7560513" y="1919553"/>
              <a:ext cx="1018540" cy="829945"/>
            </a:xfrm>
            <a:prstGeom prst="rect">
              <a:avLst/>
            </a:prstGeom>
          </p:spPr>
          <p:txBody>
            <a:bodyPr wrap="square">
              <a:spAutoFit/>
            </a:bodyPr>
            <a:lstStyle/>
            <a:p>
              <a:pPr algn="ctr"/>
              <a:r>
                <a:rPr lang="zh-CN" altLang="en-US" sz="2400" dirty="0">
                  <a:solidFill>
                    <a:schemeClr val="bg1"/>
                  </a:solidFill>
                  <a:latin typeface="微软雅黑 Light" panose="020B0502040204020203" pitchFamily="34" charset="-122"/>
                  <a:ea typeface="微软雅黑 Light" panose="020B0502040204020203" pitchFamily="34" charset="-122"/>
                </a:rPr>
                <a:t>虚假链接</a:t>
              </a:r>
              <a:endParaRPr lang="zh-CN" altLang="en-US" sz="2400" dirty="0">
                <a:solidFill>
                  <a:schemeClr val="bg1"/>
                </a:solidFill>
                <a:latin typeface="微软雅黑 Light" panose="020B0502040204020203" pitchFamily="34" charset="-122"/>
                <a:ea typeface="微软雅黑 Light" panose="020B0502040204020203" pitchFamily="34" charset="-122"/>
              </a:endParaRPr>
            </a:p>
          </p:txBody>
        </p:sp>
        <p:sp>
          <p:nvSpPr>
            <p:cNvPr id="34" name="矩形 33"/>
            <p:cNvSpPr/>
            <p:nvPr/>
          </p:nvSpPr>
          <p:spPr>
            <a:xfrm>
              <a:off x="9193041" y="1919454"/>
              <a:ext cx="792480" cy="829945"/>
            </a:xfrm>
            <a:prstGeom prst="rect">
              <a:avLst/>
            </a:prstGeom>
          </p:spPr>
          <p:txBody>
            <a:bodyPr wrap="none">
              <a:spAutoFit/>
            </a:bodyPr>
            <a:lstStyle/>
            <a:p>
              <a:pPr algn="ctr"/>
              <a:r>
                <a:rPr lang="zh-CN" altLang="en-US" sz="2400" dirty="0">
                  <a:solidFill>
                    <a:schemeClr val="bg1"/>
                  </a:solidFill>
                  <a:latin typeface="微软雅黑 Light" panose="020B0502040204020203" pitchFamily="34" charset="-122"/>
                  <a:ea typeface="微软雅黑 Light" panose="020B0502040204020203" pitchFamily="34" charset="-122"/>
                </a:rPr>
                <a:t>未知</a:t>
              </a:r>
              <a:endParaRPr lang="zh-CN" altLang="en-US" sz="2400" dirty="0">
                <a:solidFill>
                  <a:schemeClr val="bg1"/>
                </a:solidFill>
                <a:latin typeface="微软雅黑 Light" panose="020B0502040204020203" pitchFamily="34" charset="-122"/>
                <a:ea typeface="微软雅黑 Light" panose="020B0502040204020203" pitchFamily="34" charset="-122"/>
              </a:endParaRPr>
            </a:p>
            <a:p>
              <a:pPr algn="ctr"/>
              <a:r>
                <a:rPr lang="zh-CN" altLang="en-US" sz="2400" dirty="0">
                  <a:solidFill>
                    <a:schemeClr val="bg1"/>
                  </a:solidFill>
                  <a:latin typeface="微软雅黑 Light" panose="020B0502040204020203" pitchFamily="34" charset="-122"/>
                  <a:ea typeface="微软雅黑 Light" panose="020B0502040204020203" pitchFamily="34" charset="-122"/>
                </a:rPr>
                <a:t>软件</a:t>
              </a:r>
              <a:endParaRPr lang="zh-CN" altLang="en-US" sz="2400" dirty="0">
                <a:solidFill>
                  <a:schemeClr val="bg1"/>
                </a:solidFill>
                <a:latin typeface="微软雅黑 Light" panose="020B0502040204020203" pitchFamily="34" charset="-122"/>
                <a:ea typeface="微软雅黑 Light" panose="020B0502040204020203" pitchFamily="34" charset="-122"/>
              </a:endParaRPr>
            </a:p>
          </p:txBody>
        </p:sp>
        <p:sp>
          <p:nvSpPr>
            <p:cNvPr id="35" name="矩形 34"/>
            <p:cNvSpPr/>
            <p:nvPr/>
          </p:nvSpPr>
          <p:spPr>
            <a:xfrm>
              <a:off x="7753481" y="4476824"/>
              <a:ext cx="792480" cy="829945"/>
            </a:xfrm>
            <a:prstGeom prst="rect">
              <a:avLst/>
            </a:prstGeom>
          </p:spPr>
          <p:txBody>
            <a:bodyPr wrap="none">
              <a:spAutoFit/>
            </a:bodyPr>
            <a:lstStyle/>
            <a:p>
              <a:pPr algn="ctr"/>
              <a:r>
                <a:rPr lang="zh-CN" altLang="en-US" sz="2400" dirty="0">
                  <a:solidFill>
                    <a:schemeClr val="bg1"/>
                  </a:solidFill>
                  <a:latin typeface="微软雅黑 Light" panose="020B0502040204020203" pitchFamily="34" charset="-122"/>
                  <a:ea typeface="微软雅黑 Light" panose="020B0502040204020203" pitchFamily="34" charset="-122"/>
                </a:rPr>
                <a:t>智能</a:t>
              </a:r>
              <a:endParaRPr lang="zh-CN" altLang="en-US" sz="2400" dirty="0">
                <a:solidFill>
                  <a:schemeClr val="bg1"/>
                </a:solidFill>
                <a:latin typeface="微软雅黑 Light" panose="020B0502040204020203" pitchFamily="34" charset="-122"/>
                <a:ea typeface="微软雅黑 Light" panose="020B0502040204020203" pitchFamily="34" charset="-122"/>
              </a:endParaRPr>
            </a:p>
            <a:p>
              <a:pPr algn="ctr"/>
              <a:r>
                <a:rPr lang="zh-CN" altLang="en-US" sz="2400" dirty="0">
                  <a:solidFill>
                    <a:schemeClr val="bg1"/>
                  </a:solidFill>
                  <a:latin typeface="微软雅黑 Light" panose="020B0502040204020203" pitchFamily="34" charset="-122"/>
                  <a:ea typeface="微软雅黑 Light" panose="020B0502040204020203" pitchFamily="34" charset="-122"/>
                </a:rPr>
                <a:t>手机</a:t>
              </a:r>
              <a:endParaRPr lang="zh-CN" altLang="en-US" sz="2400" dirty="0">
                <a:solidFill>
                  <a:schemeClr val="bg1"/>
                </a:solidFill>
                <a:latin typeface="微软雅黑 Light" panose="020B0502040204020203" pitchFamily="34" charset="-122"/>
                <a:ea typeface="微软雅黑 Light" panose="020B0502040204020203" pitchFamily="34" charset="-122"/>
              </a:endParaRPr>
            </a:p>
          </p:txBody>
        </p:sp>
        <p:sp>
          <p:nvSpPr>
            <p:cNvPr id="36" name="矩形 35"/>
            <p:cNvSpPr/>
            <p:nvPr/>
          </p:nvSpPr>
          <p:spPr>
            <a:xfrm>
              <a:off x="9312234" y="4476824"/>
              <a:ext cx="792480" cy="829945"/>
            </a:xfrm>
            <a:prstGeom prst="rect">
              <a:avLst/>
            </a:prstGeom>
          </p:spPr>
          <p:txBody>
            <a:bodyPr wrap="none">
              <a:spAutoFit/>
            </a:bodyPr>
            <a:lstStyle/>
            <a:p>
              <a:pPr algn="ctr"/>
              <a:r>
                <a:rPr lang="zh-CN" altLang="en-US" sz="2400" dirty="0">
                  <a:solidFill>
                    <a:schemeClr val="bg1"/>
                  </a:solidFill>
                  <a:latin typeface="微软雅黑 Light" panose="020B0502040204020203" pitchFamily="34" charset="-122"/>
                  <a:ea typeface="微软雅黑 Light" panose="020B0502040204020203" pitchFamily="34" charset="-122"/>
                </a:rPr>
                <a:t>注册</a:t>
              </a:r>
              <a:endParaRPr lang="zh-CN" altLang="en-US" sz="2400" dirty="0">
                <a:solidFill>
                  <a:schemeClr val="bg1"/>
                </a:solidFill>
                <a:latin typeface="微软雅黑 Light" panose="020B0502040204020203" pitchFamily="34" charset="-122"/>
                <a:ea typeface="微软雅黑 Light" panose="020B0502040204020203" pitchFamily="34" charset="-122"/>
              </a:endParaRPr>
            </a:p>
            <a:p>
              <a:pPr algn="ctr"/>
              <a:r>
                <a:rPr lang="zh-CN" altLang="en-US" sz="2400" dirty="0">
                  <a:solidFill>
                    <a:schemeClr val="bg1"/>
                  </a:solidFill>
                  <a:latin typeface="微软雅黑 Light" panose="020B0502040204020203" pitchFamily="34" charset="-122"/>
                  <a:ea typeface="微软雅黑 Light" panose="020B0502040204020203" pitchFamily="34" charset="-122"/>
                </a:rPr>
                <a:t>账户</a:t>
              </a:r>
              <a:endParaRPr lang="zh-CN" altLang="en-US" sz="2400" dirty="0">
                <a:solidFill>
                  <a:schemeClr val="bg1"/>
                </a:solidFill>
                <a:latin typeface="微软雅黑 Light" panose="020B0502040204020203" pitchFamily="34" charset="-122"/>
                <a:ea typeface="微软雅黑 Light" panose="020B0502040204020203" pitchFamily="34" charset="-122"/>
              </a:endParaRPr>
            </a:p>
          </p:txBody>
        </p:sp>
        <p:sp>
          <p:nvSpPr>
            <p:cNvPr id="37" name="矩形 36"/>
            <p:cNvSpPr/>
            <p:nvPr/>
          </p:nvSpPr>
          <p:spPr>
            <a:xfrm>
              <a:off x="6867093" y="3183203"/>
              <a:ext cx="869315" cy="829945"/>
            </a:xfrm>
            <a:prstGeom prst="rect">
              <a:avLst/>
            </a:prstGeom>
          </p:spPr>
          <p:txBody>
            <a:bodyPr wrap="square">
              <a:spAutoFit/>
            </a:bodyPr>
            <a:lstStyle/>
            <a:p>
              <a:pPr algn="ctr"/>
              <a:r>
                <a:rPr lang="zh-CN" altLang="en-US" sz="2400" dirty="0">
                  <a:solidFill>
                    <a:schemeClr val="bg1"/>
                  </a:solidFill>
                  <a:latin typeface="微软雅黑 Light" panose="020B0502040204020203" pitchFamily="34" charset="-122"/>
                  <a:ea typeface="微软雅黑 Light" panose="020B0502040204020203" pitchFamily="34" charset="-122"/>
                </a:rPr>
                <a:t>快递</a:t>
              </a:r>
              <a:endParaRPr lang="zh-CN" altLang="en-US" sz="2400" dirty="0">
                <a:solidFill>
                  <a:schemeClr val="bg1"/>
                </a:solidFill>
                <a:latin typeface="微软雅黑 Light" panose="020B0502040204020203" pitchFamily="34" charset="-122"/>
                <a:ea typeface="微软雅黑 Light" panose="020B0502040204020203" pitchFamily="34" charset="-122"/>
              </a:endParaRPr>
            </a:p>
            <a:p>
              <a:pPr algn="ctr"/>
              <a:r>
                <a:rPr lang="zh-CN" altLang="en-US" sz="2400" dirty="0">
                  <a:solidFill>
                    <a:schemeClr val="bg1"/>
                  </a:solidFill>
                  <a:latin typeface="微软雅黑 Light" panose="020B0502040204020203" pitchFamily="34" charset="-122"/>
                  <a:ea typeface="微软雅黑 Light" panose="020B0502040204020203" pitchFamily="34" charset="-122"/>
                </a:rPr>
                <a:t>票据</a:t>
              </a:r>
              <a:endParaRPr lang="zh-CN" altLang="en-US" sz="2400" dirty="0">
                <a:solidFill>
                  <a:schemeClr val="bg1"/>
                </a:solidFill>
                <a:latin typeface="微软雅黑 Light" panose="020B0502040204020203" pitchFamily="34" charset="-122"/>
                <a:ea typeface="微软雅黑 Light" panose="020B0502040204020203" pitchFamily="34" charset="-122"/>
              </a:endParaRPr>
            </a:p>
          </p:txBody>
        </p:sp>
        <p:sp>
          <p:nvSpPr>
            <p:cNvPr id="38" name="矩形 37"/>
            <p:cNvSpPr/>
            <p:nvPr/>
          </p:nvSpPr>
          <p:spPr>
            <a:xfrm>
              <a:off x="10019329" y="3183417"/>
              <a:ext cx="792480" cy="829945"/>
            </a:xfrm>
            <a:prstGeom prst="rect">
              <a:avLst/>
            </a:prstGeom>
          </p:spPr>
          <p:txBody>
            <a:bodyPr wrap="none">
              <a:spAutoFit/>
            </a:bodyPr>
            <a:lstStyle/>
            <a:p>
              <a:pPr algn="ctr"/>
              <a:r>
                <a:rPr lang="zh-CN" altLang="en-US" sz="2400" dirty="0">
                  <a:solidFill>
                    <a:schemeClr val="bg1"/>
                  </a:solidFill>
                  <a:latin typeface="微软雅黑 Light" panose="020B0502040204020203" pitchFamily="34" charset="-122"/>
                  <a:ea typeface="微软雅黑 Light" panose="020B0502040204020203" pitchFamily="34" charset="-122"/>
                </a:rPr>
                <a:t>公共</a:t>
              </a:r>
              <a:endParaRPr lang="zh-CN" altLang="en-US" sz="2400" dirty="0">
                <a:solidFill>
                  <a:schemeClr val="bg1"/>
                </a:solidFill>
                <a:latin typeface="微软雅黑 Light" panose="020B0502040204020203" pitchFamily="34" charset="-122"/>
                <a:ea typeface="微软雅黑 Light" panose="020B0502040204020203" pitchFamily="34" charset="-122"/>
              </a:endParaRPr>
            </a:p>
            <a:p>
              <a:pPr algn="ctr"/>
              <a:r>
                <a:rPr lang="en-US" altLang="zh-CN" sz="2400" dirty="0">
                  <a:solidFill>
                    <a:schemeClr val="bg1"/>
                  </a:solidFill>
                  <a:latin typeface="微软雅黑 Light" panose="020B0502040204020203" pitchFamily="34" charset="-122"/>
                  <a:ea typeface="微软雅黑 Light" panose="020B0502040204020203" pitchFamily="34" charset="-122"/>
                </a:rPr>
                <a:t>WIFI</a:t>
              </a:r>
              <a:endParaRPr lang="en-US" altLang="zh-CN" sz="2400" dirty="0">
                <a:solidFill>
                  <a:schemeClr val="bg1"/>
                </a:solidFill>
                <a:latin typeface="微软雅黑 Light" panose="020B0502040204020203" pitchFamily="34" charset="-122"/>
                <a:ea typeface="微软雅黑 Light" panose="020B0502040204020203" pitchFamily="34" charset="-122"/>
              </a:endParaRPr>
            </a:p>
          </p:txBody>
        </p:sp>
      </p:grpSp>
      <p:sp>
        <p:nvSpPr>
          <p:cNvPr id="9" name="矩形 8"/>
          <p:cNvSpPr/>
          <p:nvPr/>
        </p:nvSpPr>
        <p:spPr>
          <a:xfrm>
            <a:off x="5919470" y="1943100"/>
            <a:ext cx="5220335" cy="390080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矩形 103"/>
          <p:cNvSpPr/>
          <p:nvPr/>
        </p:nvSpPr>
        <p:spPr>
          <a:xfrm>
            <a:off x="4274820" y="360493"/>
            <a:ext cx="5440680" cy="798830"/>
          </a:xfrm>
          <a:prstGeom prst="rect">
            <a:avLst/>
          </a:prstGeom>
        </p:spPr>
        <p:txBody>
          <a:bodyPr wrap="none">
            <a:spAutoFit/>
          </a:bodyPr>
          <a:p>
            <a:pPr algn="ctr"/>
            <a:r>
              <a:rPr lang="zh-CN" altLang="en-US" sz="4600" dirty="0">
                <a:solidFill>
                  <a:schemeClr val="bg1"/>
                </a:solidFill>
                <a:latin typeface="微软雅黑 Light" panose="020B0502040204020203" pitchFamily="34" charset="-122"/>
                <a:ea typeface="微软雅黑 Light" panose="020B0502040204020203" pitchFamily="34" charset="-122"/>
              </a:rPr>
              <a:t>信息泄露的主要</a:t>
            </a:r>
            <a:r>
              <a:rPr lang="zh-CN" altLang="en-US" sz="4600" dirty="0">
                <a:solidFill>
                  <a:schemeClr val="bg1"/>
                </a:solidFill>
                <a:latin typeface="微软雅黑 Light" panose="020B0502040204020203" pitchFamily="34" charset="-122"/>
                <a:ea typeface="微软雅黑 Light" panose="020B0502040204020203" pitchFamily="34" charset="-122"/>
              </a:rPr>
              <a:t>途径</a:t>
            </a:r>
            <a:endParaRPr lang="zh-CN" altLang="en-US" sz="4600" dirty="0">
              <a:solidFill>
                <a:schemeClr val="bg1"/>
              </a:solidFill>
              <a:latin typeface="微软雅黑 Light" panose="020B0502040204020203" pitchFamily="34" charset="-122"/>
              <a:ea typeface="微软雅黑 Light" panose="020B0502040204020203" pitchFamily="34" charset="-122"/>
            </a:endParaRPr>
          </a:p>
        </p:txBody>
      </p:sp>
      <p:grpSp>
        <p:nvGrpSpPr>
          <p:cNvPr id="12" name="组合 11"/>
          <p:cNvGrpSpPr/>
          <p:nvPr/>
        </p:nvGrpSpPr>
        <p:grpSpPr>
          <a:xfrm>
            <a:off x="2122170" y="137160"/>
            <a:ext cx="1118870" cy="1258570"/>
            <a:chOff x="4582" y="1056"/>
            <a:chExt cx="1762" cy="1982"/>
          </a:xfrm>
        </p:grpSpPr>
        <p:sp>
          <p:nvSpPr>
            <p:cNvPr id="13" name="Freeform 16"/>
            <p:cNvSpPr/>
            <p:nvPr/>
          </p:nvSpPr>
          <p:spPr bwMode="auto">
            <a:xfrm rot="10800000" flipV="1">
              <a:off x="4582" y="1056"/>
              <a:ext cx="1762" cy="1983"/>
            </a:xfrm>
            <a:custGeom>
              <a:avLst/>
              <a:gdLst>
                <a:gd name="T0" fmla="*/ 0 w 266"/>
                <a:gd name="T1" fmla="*/ 90 h 300"/>
                <a:gd name="T2" fmla="*/ 0 w 266"/>
                <a:gd name="T3" fmla="*/ 209 h 300"/>
                <a:gd name="T4" fmla="*/ 15 w 266"/>
                <a:gd name="T5" fmla="*/ 235 h 300"/>
                <a:gd name="T6" fmla="*/ 118 w 266"/>
                <a:gd name="T7" fmla="*/ 295 h 300"/>
                <a:gd name="T8" fmla="*/ 148 w 266"/>
                <a:gd name="T9" fmla="*/ 295 h 300"/>
                <a:gd name="T10" fmla="*/ 251 w 266"/>
                <a:gd name="T11" fmla="*/ 235 h 300"/>
                <a:gd name="T12" fmla="*/ 266 w 266"/>
                <a:gd name="T13" fmla="*/ 209 h 300"/>
                <a:gd name="T14" fmla="*/ 266 w 266"/>
                <a:gd name="T15" fmla="*/ 90 h 300"/>
                <a:gd name="T16" fmla="*/ 251 w 266"/>
                <a:gd name="T17" fmla="*/ 65 h 300"/>
                <a:gd name="T18" fmla="*/ 148 w 266"/>
                <a:gd name="T19" fmla="*/ 5 h 300"/>
                <a:gd name="T20" fmla="*/ 118 w 266"/>
                <a:gd name="T21" fmla="*/ 5 h 300"/>
                <a:gd name="T22" fmla="*/ 15 w 266"/>
                <a:gd name="T23" fmla="*/ 65 h 300"/>
                <a:gd name="T24" fmla="*/ 0 w 266"/>
                <a:gd name="T25" fmla="*/ 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6" h="300">
                  <a:moveTo>
                    <a:pt x="0" y="90"/>
                  </a:moveTo>
                  <a:cubicBezTo>
                    <a:pt x="0" y="209"/>
                    <a:pt x="0" y="209"/>
                    <a:pt x="0" y="209"/>
                  </a:cubicBezTo>
                  <a:cubicBezTo>
                    <a:pt x="0" y="220"/>
                    <a:pt x="6" y="230"/>
                    <a:pt x="15" y="235"/>
                  </a:cubicBezTo>
                  <a:cubicBezTo>
                    <a:pt x="118" y="295"/>
                    <a:pt x="118" y="295"/>
                    <a:pt x="118" y="295"/>
                  </a:cubicBezTo>
                  <a:cubicBezTo>
                    <a:pt x="127" y="300"/>
                    <a:pt x="138" y="300"/>
                    <a:pt x="148" y="295"/>
                  </a:cubicBezTo>
                  <a:cubicBezTo>
                    <a:pt x="251" y="235"/>
                    <a:pt x="251" y="235"/>
                    <a:pt x="251" y="235"/>
                  </a:cubicBezTo>
                  <a:cubicBezTo>
                    <a:pt x="260" y="230"/>
                    <a:pt x="266" y="220"/>
                    <a:pt x="266" y="209"/>
                  </a:cubicBezTo>
                  <a:cubicBezTo>
                    <a:pt x="266" y="90"/>
                    <a:pt x="266" y="90"/>
                    <a:pt x="266" y="90"/>
                  </a:cubicBezTo>
                  <a:cubicBezTo>
                    <a:pt x="266" y="80"/>
                    <a:pt x="260" y="70"/>
                    <a:pt x="251" y="65"/>
                  </a:cubicBezTo>
                  <a:cubicBezTo>
                    <a:pt x="148" y="5"/>
                    <a:pt x="148" y="5"/>
                    <a:pt x="148" y="5"/>
                  </a:cubicBezTo>
                  <a:cubicBezTo>
                    <a:pt x="138" y="0"/>
                    <a:pt x="127" y="0"/>
                    <a:pt x="118" y="5"/>
                  </a:cubicBezTo>
                  <a:cubicBezTo>
                    <a:pt x="15" y="65"/>
                    <a:pt x="15" y="65"/>
                    <a:pt x="15" y="65"/>
                  </a:cubicBezTo>
                  <a:cubicBezTo>
                    <a:pt x="6" y="70"/>
                    <a:pt x="0" y="80"/>
                    <a:pt x="0" y="90"/>
                  </a:cubicBezTo>
                </a:path>
              </a:pathLst>
            </a:custGeom>
            <a:gradFill flip="none" rotWithShape="1">
              <a:gsLst>
                <a:gs pos="9000">
                  <a:srgbClr val="00A8FF">
                    <a:shade val="30000"/>
                    <a:satMod val="115000"/>
                  </a:srgbClr>
                </a:gs>
                <a:gs pos="100000">
                  <a:srgbClr val="00E6D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600">
                <a:solidFill>
                  <a:schemeClr val="lt1"/>
                </a:solidFill>
                <a:latin typeface="微软雅黑 Light" panose="020B0502040204020203" pitchFamily="34" charset="-122"/>
                <a:ea typeface="微软雅黑 Light" panose="020B0502040204020203" pitchFamily="34" charset="-122"/>
              </a:endParaRPr>
            </a:p>
          </p:txBody>
        </p:sp>
        <p:grpSp>
          <p:nvGrpSpPr>
            <p:cNvPr id="14" name="Group 758"/>
            <p:cNvGrpSpPr/>
            <p:nvPr/>
          </p:nvGrpSpPr>
          <p:grpSpPr>
            <a:xfrm>
              <a:off x="5129" y="1660"/>
              <a:ext cx="666" cy="658"/>
              <a:chOff x="819150" y="-1422400"/>
              <a:chExt cx="766763" cy="757237"/>
            </a:xfrm>
            <a:solidFill>
              <a:schemeClr val="bg1"/>
            </a:solidFill>
          </p:grpSpPr>
          <p:sp>
            <p:nvSpPr>
              <p:cNvPr id="15" name="Freeform 590"/>
              <p:cNvSpPr>
                <a:spLocks noEditPoints="1"/>
              </p:cNvSpPr>
              <p:nvPr/>
            </p:nvSpPr>
            <p:spPr bwMode="auto">
              <a:xfrm>
                <a:off x="1168400" y="-1077913"/>
                <a:ext cx="417513" cy="412750"/>
              </a:xfrm>
              <a:custGeom>
                <a:avLst/>
                <a:gdLst>
                  <a:gd name="T0" fmla="*/ 639 w 1839"/>
                  <a:gd name="T1" fmla="*/ 284 h 1819"/>
                  <a:gd name="T2" fmla="*/ 497 w 1839"/>
                  <a:gd name="T3" fmla="*/ 345 h 1819"/>
                  <a:gd name="T4" fmla="*/ 378 w 1839"/>
                  <a:gd name="T5" fmla="*/ 451 h 1819"/>
                  <a:gd name="T6" fmla="*/ 301 w 1839"/>
                  <a:gd name="T7" fmla="*/ 585 h 1819"/>
                  <a:gd name="T8" fmla="*/ 270 w 1839"/>
                  <a:gd name="T9" fmla="*/ 732 h 1819"/>
                  <a:gd name="T10" fmla="*/ 286 w 1839"/>
                  <a:gd name="T11" fmla="*/ 881 h 1819"/>
                  <a:gd name="T12" fmla="*/ 347 w 1839"/>
                  <a:gd name="T13" fmla="*/ 1022 h 1819"/>
                  <a:gd name="T14" fmla="*/ 455 w 1839"/>
                  <a:gd name="T15" fmla="*/ 1140 h 1819"/>
                  <a:gd name="T16" fmla="*/ 591 w 1839"/>
                  <a:gd name="T17" fmla="*/ 1216 h 1819"/>
                  <a:gd name="T18" fmla="*/ 740 w 1839"/>
                  <a:gd name="T19" fmla="*/ 1246 h 1819"/>
                  <a:gd name="T20" fmla="*/ 891 w 1839"/>
                  <a:gd name="T21" fmla="*/ 1231 h 1819"/>
                  <a:gd name="T22" fmla="*/ 1033 w 1839"/>
                  <a:gd name="T23" fmla="*/ 1170 h 1819"/>
                  <a:gd name="T24" fmla="*/ 1152 w 1839"/>
                  <a:gd name="T25" fmla="*/ 1064 h 1819"/>
                  <a:gd name="T26" fmla="*/ 1229 w 1839"/>
                  <a:gd name="T27" fmla="*/ 930 h 1819"/>
                  <a:gd name="T28" fmla="*/ 1260 w 1839"/>
                  <a:gd name="T29" fmla="*/ 782 h 1819"/>
                  <a:gd name="T30" fmla="*/ 1244 w 1839"/>
                  <a:gd name="T31" fmla="*/ 633 h 1819"/>
                  <a:gd name="T32" fmla="*/ 1183 w 1839"/>
                  <a:gd name="T33" fmla="*/ 493 h 1819"/>
                  <a:gd name="T34" fmla="*/ 1076 w 1839"/>
                  <a:gd name="T35" fmla="*/ 375 h 1819"/>
                  <a:gd name="T36" fmla="*/ 939 w 1839"/>
                  <a:gd name="T37" fmla="*/ 299 h 1819"/>
                  <a:gd name="T38" fmla="*/ 790 w 1839"/>
                  <a:gd name="T39" fmla="*/ 268 h 1819"/>
                  <a:gd name="T40" fmla="*/ 858 w 1839"/>
                  <a:gd name="T41" fmla="*/ 6 h 1819"/>
                  <a:gd name="T42" fmla="*/ 1038 w 1839"/>
                  <a:gd name="T43" fmla="*/ 49 h 1819"/>
                  <a:gd name="T44" fmla="*/ 1207 w 1839"/>
                  <a:gd name="T45" fmla="*/ 138 h 1819"/>
                  <a:gd name="T46" fmla="*/ 1350 w 1839"/>
                  <a:gd name="T47" fmla="*/ 268 h 1819"/>
                  <a:gd name="T48" fmla="*/ 1454 w 1839"/>
                  <a:gd name="T49" fmla="*/ 425 h 1819"/>
                  <a:gd name="T50" fmla="*/ 1513 w 1839"/>
                  <a:gd name="T51" fmla="*/ 598 h 1819"/>
                  <a:gd name="T52" fmla="*/ 1530 w 1839"/>
                  <a:gd name="T53" fmla="*/ 778 h 1819"/>
                  <a:gd name="T54" fmla="*/ 1502 w 1839"/>
                  <a:gd name="T55" fmla="*/ 956 h 1819"/>
                  <a:gd name="T56" fmla="*/ 1760 w 1839"/>
                  <a:gd name="T57" fmla="*/ 1368 h 1819"/>
                  <a:gd name="T58" fmla="*/ 1818 w 1839"/>
                  <a:gd name="T59" fmla="*/ 1454 h 1819"/>
                  <a:gd name="T60" fmla="*/ 1839 w 1839"/>
                  <a:gd name="T61" fmla="*/ 1555 h 1819"/>
                  <a:gd name="T62" fmla="*/ 1818 w 1839"/>
                  <a:gd name="T63" fmla="*/ 1656 h 1819"/>
                  <a:gd name="T64" fmla="*/ 1760 w 1839"/>
                  <a:gd name="T65" fmla="*/ 1743 h 1819"/>
                  <a:gd name="T66" fmla="*/ 1663 w 1839"/>
                  <a:gd name="T67" fmla="*/ 1804 h 1819"/>
                  <a:gd name="T68" fmla="*/ 1553 w 1839"/>
                  <a:gd name="T69" fmla="*/ 1819 h 1819"/>
                  <a:gd name="T70" fmla="*/ 1445 w 1839"/>
                  <a:gd name="T71" fmla="*/ 1788 h 1819"/>
                  <a:gd name="T72" fmla="*/ 1082 w 1839"/>
                  <a:gd name="T73" fmla="*/ 1446 h 1819"/>
                  <a:gd name="T74" fmla="*/ 907 w 1839"/>
                  <a:gd name="T75" fmla="*/ 1501 h 1819"/>
                  <a:gd name="T76" fmla="*/ 725 w 1839"/>
                  <a:gd name="T77" fmla="*/ 1513 h 1819"/>
                  <a:gd name="T78" fmla="*/ 545 w 1839"/>
                  <a:gd name="T79" fmla="*/ 1482 h 1819"/>
                  <a:gd name="T80" fmla="*/ 375 w 1839"/>
                  <a:gd name="T81" fmla="*/ 1409 h 1819"/>
                  <a:gd name="T82" fmla="*/ 224 w 1839"/>
                  <a:gd name="T83" fmla="*/ 1293 h 1819"/>
                  <a:gd name="T84" fmla="*/ 105 w 1839"/>
                  <a:gd name="T85" fmla="*/ 1141 h 1819"/>
                  <a:gd name="T86" fmla="*/ 30 w 1839"/>
                  <a:gd name="T87" fmla="*/ 970 h 1819"/>
                  <a:gd name="T88" fmla="*/ 0 w 1839"/>
                  <a:gd name="T89" fmla="*/ 787 h 1819"/>
                  <a:gd name="T90" fmla="*/ 15 w 1839"/>
                  <a:gd name="T91" fmla="*/ 604 h 1819"/>
                  <a:gd name="T92" fmla="*/ 74 w 1839"/>
                  <a:gd name="T93" fmla="*/ 429 h 1819"/>
                  <a:gd name="T94" fmla="*/ 179 w 1839"/>
                  <a:gd name="T95" fmla="*/ 270 h 1819"/>
                  <a:gd name="T96" fmla="*/ 323 w 1839"/>
                  <a:gd name="T97" fmla="*/ 138 h 1819"/>
                  <a:gd name="T98" fmla="*/ 491 w 1839"/>
                  <a:gd name="T99" fmla="*/ 49 h 1819"/>
                  <a:gd name="T100" fmla="*/ 672 w 1839"/>
                  <a:gd name="T101" fmla="*/ 6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39" h="1819">
                    <a:moveTo>
                      <a:pt x="740" y="268"/>
                    </a:moveTo>
                    <a:lnTo>
                      <a:pt x="689" y="273"/>
                    </a:lnTo>
                    <a:lnTo>
                      <a:pt x="639" y="284"/>
                    </a:lnTo>
                    <a:lnTo>
                      <a:pt x="591" y="299"/>
                    </a:lnTo>
                    <a:lnTo>
                      <a:pt x="544" y="319"/>
                    </a:lnTo>
                    <a:lnTo>
                      <a:pt x="497" y="345"/>
                    </a:lnTo>
                    <a:lnTo>
                      <a:pt x="455" y="375"/>
                    </a:lnTo>
                    <a:lnTo>
                      <a:pt x="415" y="410"/>
                    </a:lnTo>
                    <a:lnTo>
                      <a:pt x="378" y="451"/>
                    </a:lnTo>
                    <a:lnTo>
                      <a:pt x="347" y="493"/>
                    </a:lnTo>
                    <a:lnTo>
                      <a:pt x="322" y="538"/>
                    </a:lnTo>
                    <a:lnTo>
                      <a:pt x="301" y="585"/>
                    </a:lnTo>
                    <a:lnTo>
                      <a:pt x="286" y="633"/>
                    </a:lnTo>
                    <a:lnTo>
                      <a:pt x="276" y="682"/>
                    </a:lnTo>
                    <a:lnTo>
                      <a:pt x="270" y="732"/>
                    </a:lnTo>
                    <a:lnTo>
                      <a:pt x="270" y="782"/>
                    </a:lnTo>
                    <a:lnTo>
                      <a:pt x="276" y="832"/>
                    </a:lnTo>
                    <a:lnTo>
                      <a:pt x="286" y="881"/>
                    </a:lnTo>
                    <a:lnTo>
                      <a:pt x="301" y="930"/>
                    </a:lnTo>
                    <a:lnTo>
                      <a:pt x="322" y="977"/>
                    </a:lnTo>
                    <a:lnTo>
                      <a:pt x="347" y="1022"/>
                    </a:lnTo>
                    <a:lnTo>
                      <a:pt x="378" y="1064"/>
                    </a:lnTo>
                    <a:lnTo>
                      <a:pt x="415" y="1104"/>
                    </a:lnTo>
                    <a:lnTo>
                      <a:pt x="455" y="1140"/>
                    </a:lnTo>
                    <a:lnTo>
                      <a:pt x="497" y="1170"/>
                    </a:lnTo>
                    <a:lnTo>
                      <a:pt x="544" y="1195"/>
                    </a:lnTo>
                    <a:lnTo>
                      <a:pt x="591" y="1216"/>
                    </a:lnTo>
                    <a:lnTo>
                      <a:pt x="639" y="1231"/>
                    </a:lnTo>
                    <a:lnTo>
                      <a:pt x="689" y="1241"/>
                    </a:lnTo>
                    <a:lnTo>
                      <a:pt x="740" y="1246"/>
                    </a:lnTo>
                    <a:lnTo>
                      <a:pt x="790" y="1246"/>
                    </a:lnTo>
                    <a:lnTo>
                      <a:pt x="841" y="1241"/>
                    </a:lnTo>
                    <a:lnTo>
                      <a:pt x="891" y="1231"/>
                    </a:lnTo>
                    <a:lnTo>
                      <a:pt x="939" y="1216"/>
                    </a:lnTo>
                    <a:lnTo>
                      <a:pt x="986" y="1195"/>
                    </a:lnTo>
                    <a:lnTo>
                      <a:pt x="1033" y="1170"/>
                    </a:lnTo>
                    <a:lnTo>
                      <a:pt x="1076" y="1140"/>
                    </a:lnTo>
                    <a:lnTo>
                      <a:pt x="1115" y="1104"/>
                    </a:lnTo>
                    <a:lnTo>
                      <a:pt x="1152" y="1064"/>
                    </a:lnTo>
                    <a:lnTo>
                      <a:pt x="1183" y="1022"/>
                    </a:lnTo>
                    <a:lnTo>
                      <a:pt x="1208" y="977"/>
                    </a:lnTo>
                    <a:lnTo>
                      <a:pt x="1229" y="930"/>
                    </a:lnTo>
                    <a:lnTo>
                      <a:pt x="1244" y="881"/>
                    </a:lnTo>
                    <a:lnTo>
                      <a:pt x="1254" y="832"/>
                    </a:lnTo>
                    <a:lnTo>
                      <a:pt x="1260" y="782"/>
                    </a:lnTo>
                    <a:lnTo>
                      <a:pt x="1260" y="732"/>
                    </a:lnTo>
                    <a:lnTo>
                      <a:pt x="1254" y="682"/>
                    </a:lnTo>
                    <a:lnTo>
                      <a:pt x="1244" y="633"/>
                    </a:lnTo>
                    <a:lnTo>
                      <a:pt x="1229" y="585"/>
                    </a:lnTo>
                    <a:lnTo>
                      <a:pt x="1208" y="538"/>
                    </a:lnTo>
                    <a:lnTo>
                      <a:pt x="1183" y="493"/>
                    </a:lnTo>
                    <a:lnTo>
                      <a:pt x="1152" y="451"/>
                    </a:lnTo>
                    <a:lnTo>
                      <a:pt x="1115" y="410"/>
                    </a:lnTo>
                    <a:lnTo>
                      <a:pt x="1076" y="375"/>
                    </a:lnTo>
                    <a:lnTo>
                      <a:pt x="1033" y="345"/>
                    </a:lnTo>
                    <a:lnTo>
                      <a:pt x="986" y="319"/>
                    </a:lnTo>
                    <a:lnTo>
                      <a:pt x="939" y="299"/>
                    </a:lnTo>
                    <a:lnTo>
                      <a:pt x="891" y="284"/>
                    </a:lnTo>
                    <a:lnTo>
                      <a:pt x="841" y="273"/>
                    </a:lnTo>
                    <a:lnTo>
                      <a:pt x="790" y="268"/>
                    </a:lnTo>
                    <a:lnTo>
                      <a:pt x="740" y="268"/>
                    </a:lnTo>
                    <a:close/>
                    <a:moveTo>
                      <a:pt x="796" y="0"/>
                    </a:moveTo>
                    <a:lnTo>
                      <a:pt x="858" y="6"/>
                    </a:lnTo>
                    <a:lnTo>
                      <a:pt x="919" y="16"/>
                    </a:lnTo>
                    <a:lnTo>
                      <a:pt x="980" y="30"/>
                    </a:lnTo>
                    <a:lnTo>
                      <a:pt x="1038" y="49"/>
                    </a:lnTo>
                    <a:lnTo>
                      <a:pt x="1097" y="74"/>
                    </a:lnTo>
                    <a:lnTo>
                      <a:pt x="1153" y="104"/>
                    </a:lnTo>
                    <a:lnTo>
                      <a:pt x="1207" y="138"/>
                    </a:lnTo>
                    <a:lnTo>
                      <a:pt x="1257" y="177"/>
                    </a:lnTo>
                    <a:lnTo>
                      <a:pt x="1306" y="221"/>
                    </a:lnTo>
                    <a:lnTo>
                      <a:pt x="1350" y="268"/>
                    </a:lnTo>
                    <a:lnTo>
                      <a:pt x="1390" y="319"/>
                    </a:lnTo>
                    <a:lnTo>
                      <a:pt x="1424" y="371"/>
                    </a:lnTo>
                    <a:lnTo>
                      <a:pt x="1454" y="425"/>
                    </a:lnTo>
                    <a:lnTo>
                      <a:pt x="1478" y="481"/>
                    </a:lnTo>
                    <a:lnTo>
                      <a:pt x="1498" y="539"/>
                    </a:lnTo>
                    <a:lnTo>
                      <a:pt x="1513" y="598"/>
                    </a:lnTo>
                    <a:lnTo>
                      <a:pt x="1523" y="658"/>
                    </a:lnTo>
                    <a:lnTo>
                      <a:pt x="1528" y="718"/>
                    </a:lnTo>
                    <a:lnTo>
                      <a:pt x="1530" y="778"/>
                    </a:lnTo>
                    <a:lnTo>
                      <a:pt x="1525" y="838"/>
                    </a:lnTo>
                    <a:lnTo>
                      <a:pt x="1516" y="898"/>
                    </a:lnTo>
                    <a:lnTo>
                      <a:pt x="1502" y="956"/>
                    </a:lnTo>
                    <a:lnTo>
                      <a:pt x="1483" y="1014"/>
                    </a:lnTo>
                    <a:lnTo>
                      <a:pt x="1460" y="1071"/>
                    </a:lnTo>
                    <a:lnTo>
                      <a:pt x="1760" y="1368"/>
                    </a:lnTo>
                    <a:lnTo>
                      <a:pt x="1784" y="1394"/>
                    </a:lnTo>
                    <a:lnTo>
                      <a:pt x="1803" y="1423"/>
                    </a:lnTo>
                    <a:lnTo>
                      <a:pt x="1818" y="1454"/>
                    </a:lnTo>
                    <a:lnTo>
                      <a:pt x="1830" y="1486"/>
                    </a:lnTo>
                    <a:lnTo>
                      <a:pt x="1837" y="1520"/>
                    </a:lnTo>
                    <a:lnTo>
                      <a:pt x="1839" y="1555"/>
                    </a:lnTo>
                    <a:lnTo>
                      <a:pt x="1837" y="1590"/>
                    </a:lnTo>
                    <a:lnTo>
                      <a:pt x="1830" y="1624"/>
                    </a:lnTo>
                    <a:lnTo>
                      <a:pt x="1818" y="1656"/>
                    </a:lnTo>
                    <a:lnTo>
                      <a:pt x="1803" y="1687"/>
                    </a:lnTo>
                    <a:lnTo>
                      <a:pt x="1784" y="1716"/>
                    </a:lnTo>
                    <a:lnTo>
                      <a:pt x="1760" y="1743"/>
                    </a:lnTo>
                    <a:lnTo>
                      <a:pt x="1730" y="1768"/>
                    </a:lnTo>
                    <a:lnTo>
                      <a:pt x="1698" y="1788"/>
                    </a:lnTo>
                    <a:lnTo>
                      <a:pt x="1663" y="1804"/>
                    </a:lnTo>
                    <a:lnTo>
                      <a:pt x="1626" y="1815"/>
                    </a:lnTo>
                    <a:lnTo>
                      <a:pt x="1590" y="1819"/>
                    </a:lnTo>
                    <a:lnTo>
                      <a:pt x="1553" y="1819"/>
                    </a:lnTo>
                    <a:lnTo>
                      <a:pt x="1515" y="1815"/>
                    </a:lnTo>
                    <a:lnTo>
                      <a:pt x="1479" y="1804"/>
                    </a:lnTo>
                    <a:lnTo>
                      <a:pt x="1445" y="1788"/>
                    </a:lnTo>
                    <a:lnTo>
                      <a:pt x="1412" y="1768"/>
                    </a:lnTo>
                    <a:lnTo>
                      <a:pt x="1382" y="1743"/>
                    </a:lnTo>
                    <a:lnTo>
                      <a:pt x="1082" y="1446"/>
                    </a:lnTo>
                    <a:lnTo>
                      <a:pt x="1025" y="1469"/>
                    </a:lnTo>
                    <a:lnTo>
                      <a:pt x="967" y="1487"/>
                    </a:lnTo>
                    <a:lnTo>
                      <a:pt x="907" y="1501"/>
                    </a:lnTo>
                    <a:lnTo>
                      <a:pt x="847" y="1509"/>
                    </a:lnTo>
                    <a:lnTo>
                      <a:pt x="786" y="1514"/>
                    </a:lnTo>
                    <a:lnTo>
                      <a:pt x="725" y="1513"/>
                    </a:lnTo>
                    <a:lnTo>
                      <a:pt x="665" y="1508"/>
                    </a:lnTo>
                    <a:lnTo>
                      <a:pt x="604" y="1497"/>
                    </a:lnTo>
                    <a:lnTo>
                      <a:pt x="545" y="1482"/>
                    </a:lnTo>
                    <a:lnTo>
                      <a:pt x="486" y="1462"/>
                    </a:lnTo>
                    <a:lnTo>
                      <a:pt x="430" y="1438"/>
                    </a:lnTo>
                    <a:lnTo>
                      <a:pt x="375" y="1409"/>
                    </a:lnTo>
                    <a:lnTo>
                      <a:pt x="322" y="1375"/>
                    </a:lnTo>
                    <a:lnTo>
                      <a:pt x="271" y="1336"/>
                    </a:lnTo>
                    <a:lnTo>
                      <a:pt x="224" y="1293"/>
                    </a:lnTo>
                    <a:lnTo>
                      <a:pt x="179" y="1244"/>
                    </a:lnTo>
                    <a:lnTo>
                      <a:pt x="139" y="1194"/>
                    </a:lnTo>
                    <a:lnTo>
                      <a:pt x="105" y="1141"/>
                    </a:lnTo>
                    <a:lnTo>
                      <a:pt x="75" y="1085"/>
                    </a:lnTo>
                    <a:lnTo>
                      <a:pt x="50" y="1027"/>
                    </a:lnTo>
                    <a:lnTo>
                      <a:pt x="30" y="970"/>
                    </a:lnTo>
                    <a:lnTo>
                      <a:pt x="15" y="910"/>
                    </a:lnTo>
                    <a:lnTo>
                      <a:pt x="5" y="849"/>
                    </a:lnTo>
                    <a:lnTo>
                      <a:pt x="0" y="787"/>
                    </a:lnTo>
                    <a:lnTo>
                      <a:pt x="0" y="726"/>
                    </a:lnTo>
                    <a:lnTo>
                      <a:pt x="5" y="665"/>
                    </a:lnTo>
                    <a:lnTo>
                      <a:pt x="15" y="604"/>
                    </a:lnTo>
                    <a:lnTo>
                      <a:pt x="30" y="545"/>
                    </a:lnTo>
                    <a:lnTo>
                      <a:pt x="50" y="487"/>
                    </a:lnTo>
                    <a:lnTo>
                      <a:pt x="74" y="429"/>
                    </a:lnTo>
                    <a:lnTo>
                      <a:pt x="104" y="374"/>
                    </a:lnTo>
                    <a:lnTo>
                      <a:pt x="139" y="321"/>
                    </a:lnTo>
                    <a:lnTo>
                      <a:pt x="179" y="270"/>
                    </a:lnTo>
                    <a:lnTo>
                      <a:pt x="223" y="222"/>
                    </a:lnTo>
                    <a:lnTo>
                      <a:pt x="271" y="177"/>
                    </a:lnTo>
                    <a:lnTo>
                      <a:pt x="323" y="138"/>
                    </a:lnTo>
                    <a:lnTo>
                      <a:pt x="377" y="104"/>
                    </a:lnTo>
                    <a:lnTo>
                      <a:pt x="433" y="74"/>
                    </a:lnTo>
                    <a:lnTo>
                      <a:pt x="491" y="49"/>
                    </a:lnTo>
                    <a:lnTo>
                      <a:pt x="550" y="30"/>
                    </a:lnTo>
                    <a:lnTo>
                      <a:pt x="611" y="16"/>
                    </a:lnTo>
                    <a:lnTo>
                      <a:pt x="672" y="6"/>
                    </a:lnTo>
                    <a:lnTo>
                      <a:pt x="734" y="0"/>
                    </a:lnTo>
                    <a:lnTo>
                      <a:pt x="796" y="0"/>
                    </a:lnTo>
                    <a:close/>
                  </a:path>
                </a:pathLst>
              </a:custGeom>
              <a:grpFill/>
              <a:ln w="0">
                <a:noFill/>
                <a:prstDash val="solid"/>
                <a:round/>
              </a:ln>
            </p:spPr>
            <p:txBody>
              <a:bodyPr vert="horz" wrap="square" lIns="91440" tIns="45720" rIns="91440" bIns="45720" numCol="1" anchor="t" anchorCtr="0" compatLnSpc="1"/>
              <a:p>
                <a:endParaRPr lang="en-US"/>
              </a:p>
            </p:txBody>
          </p:sp>
          <p:sp>
            <p:nvSpPr>
              <p:cNvPr id="16" name="Freeform 591"/>
              <p:cNvSpPr/>
              <p:nvPr/>
            </p:nvSpPr>
            <p:spPr bwMode="auto">
              <a:xfrm>
                <a:off x="1204913" y="-1346200"/>
                <a:ext cx="374650" cy="474663"/>
              </a:xfrm>
              <a:custGeom>
                <a:avLst/>
                <a:gdLst>
                  <a:gd name="T0" fmla="*/ 503 w 1655"/>
                  <a:gd name="T1" fmla="*/ 30 h 2089"/>
                  <a:gd name="T2" fmla="*/ 679 w 1655"/>
                  <a:gd name="T3" fmla="*/ 255 h 2089"/>
                  <a:gd name="T4" fmla="*/ 922 w 1655"/>
                  <a:gd name="T5" fmla="*/ 543 h 2089"/>
                  <a:gd name="T6" fmla="*/ 1053 w 1655"/>
                  <a:gd name="T7" fmla="*/ 442 h 2089"/>
                  <a:gd name="T8" fmla="*/ 1370 w 1655"/>
                  <a:gd name="T9" fmla="*/ 402 h 2089"/>
                  <a:gd name="T10" fmla="*/ 1470 w 1655"/>
                  <a:gd name="T11" fmla="*/ 566 h 2089"/>
                  <a:gd name="T12" fmla="*/ 1548 w 1655"/>
                  <a:gd name="T13" fmla="*/ 743 h 2089"/>
                  <a:gd name="T14" fmla="*/ 1606 w 1655"/>
                  <a:gd name="T15" fmla="*/ 929 h 2089"/>
                  <a:gd name="T16" fmla="*/ 1643 w 1655"/>
                  <a:gd name="T17" fmla="*/ 1125 h 2089"/>
                  <a:gd name="T18" fmla="*/ 1655 w 1655"/>
                  <a:gd name="T19" fmla="*/ 1326 h 2089"/>
                  <a:gd name="T20" fmla="*/ 1643 w 1655"/>
                  <a:gd name="T21" fmla="*/ 1530 h 2089"/>
                  <a:gd name="T22" fmla="*/ 1605 w 1655"/>
                  <a:gd name="T23" fmla="*/ 1725 h 2089"/>
                  <a:gd name="T24" fmla="*/ 1546 w 1655"/>
                  <a:gd name="T25" fmla="*/ 1913 h 2089"/>
                  <a:gd name="T26" fmla="*/ 1466 w 1655"/>
                  <a:gd name="T27" fmla="*/ 2089 h 2089"/>
                  <a:gd name="T28" fmla="*/ 1480 w 1655"/>
                  <a:gd name="T29" fmla="*/ 1951 h 2089"/>
                  <a:gd name="T30" fmla="*/ 1471 w 1655"/>
                  <a:gd name="T31" fmla="*/ 1814 h 2089"/>
                  <a:gd name="T32" fmla="*/ 1440 w 1655"/>
                  <a:gd name="T33" fmla="*/ 1680 h 2089"/>
                  <a:gd name="T34" fmla="*/ 1389 w 1655"/>
                  <a:gd name="T35" fmla="*/ 1552 h 2089"/>
                  <a:gd name="T36" fmla="*/ 1318 w 1655"/>
                  <a:gd name="T37" fmla="*/ 1433 h 2089"/>
                  <a:gd name="T38" fmla="*/ 1225 w 1655"/>
                  <a:gd name="T39" fmla="*/ 1325 h 2089"/>
                  <a:gd name="T40" fmla="*/ 1120 w 1655"/>
                  <a:gd name="T41" fmla="*/ 1237 h 2089"/>
                  <a:gd name="T42" fmla="*/ 1004 w 1655"/>
                  <a:gd name="T43" fmla="*/ 1166 h 2089"/>
                  <a:gd name="T44" fmla="*/ 878 w 1655"/>
                  <a:gd name="T45" fmla="*/ 1115 h 2089"/>
                  <a:gd name="T46" fmla="*/ 746 w 1655"/>
                  <a:gd name="T47" fmla="*/ 1083 h 2089"/>
                  <a:gd name="T48" fmla="*/ 607 w 1655"/>
                  <a:gd name="T49" fmla="*/ 1072 h 2089"/>
                  <a:gd name="T50" fmla="*/ 456 w 1655"/>
                  <a:gd name="T51" fmla="*/ 1085 h 2089"/>
                  <a:gd name="T52" fmla="*/ 311 w 1655"/>
                  <a:gd name="T53" fmla="*/ 1123 h 2089"/>
                  <a:gd name="T54" fmla="*/ 175 w 1655"/>
                  <a:gd name="T55" fmla="*/ 1186 h 2089"/>
                  <a:gd name="T56" fmla="*/ 648 w 1655"/>
                  <a:gd name="T57" fmla="*/ 815 h 2089"/>
                  <a:gd name="T58" fmla="*/ 824 w 1655"/>
                  <a:gd name="T59" fmla="*/ 757 h 2089"/>
                  <a:gd name="T60" fmla="*/ 549 w 1655"/>
                  <a:gd name="T61" fmla="*/ 408 h 2089"/>
                  <a:gd name="T62" fmla="*/ 370 w 1655"/>
                  <a:gd name="T63" fmla="*/ 368 h 2089"/>
                  <a:gd name="T64" fmla="*/ 192 w 1655"/>
                  <a:gd name="T65" fmla="*/ 521 h 2089"/>
                  <a:gd name="T66" fmla="*/ 0 w 1655"/>
                  <a:gd name="T67" fmla="*/ 377 h 2089"/>
                  <a:gd name="T68" fmla="*/ 182 w 1655"/>
                  <a:gd name="T69" fmla="*/ 152 h 2089"/>
                  <a:gd name="T70" fmla="*/ 315 w 1655"/>
                  <a:gd name="T71" fmla="*/ 290 h 2089"/>
                  <a:gd name="T72" fmla="*/ 488 w 1655"/>
                  <a:gd name="T73" fmla="*/ 353 h 2089"/>
                  <a:gd name="T74" fmla="*/ 497 w 1655"/>
                  <a:gd name="T75" fmla="*/ 221 h 2089"/>
                  <a:gd name="T76" fmla="*/ 346 w 1655"/>
                  <a:gd name="T77" fmla="*/ 0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5" h="2089">
                    <a:moveTo>
                      <a:pt x="346" y="0"/>
                    </a:moveTo>
                    <a:lnTo>
                      <a:pt x="503" y="30"/>
                    </a:lnTo>
                    <a:lnTo>
                      <a:pt x="638" y="150"/>
                    </a:lnTo>
                    <a:lnTo>
                      <a:pt x="679" y="255"/>
                    </a:lnTo>
                    <a:lnTo>
                      <a:pt x="709" y="354"/>
                    </a:lnTo>
                    <a:lnTo>
                      <a:pt x="922" y="543"/>
                    </a:lnTo>
                    <a:lnTo>
                      <a:pt x="977" y="561"/>
                    </a:lnTo>
                    <a:lnTo>
                      <a:pt x="1053" y="442"/>
                    </a:lnTo>
                    <a:lnTo>
                      <a:pt x="1321" y="418"/>
                    </a:lnTo>
                    <a:lnTo>
                      <a:pt x="1370" y="402"/>
                    </a:lnTo>
                    <a:lnTo>
                      <a:pt x="1422" y="482"/>
                    </a:lnTo>
                    <a:lnTo>
                      <a:pt x="1470" y="566"/>
                    </a:lnTo>
                    <a:lnTo>
                      <a:pt x="1511" y="654"/>
                    </a:lnTo>
                    <a:lnTo>
                      <a:pt x="1548" y="743"/>
                    </a:lnTo>
                    <a:lnTo>
                      <a:pt x="1580" y="835"/>
                    </a:lnTo>
                    <a:lnTo>
                      <a:pt x="1606" y="929"/>
                    </a:lnTo>
                    <a:lnTo>
                      <a:pt x="1627" y="1025"/>
                    </a:lnTo>
                    <a:lnTo>
                      <a:pt x="1643" y="1125"/>
                    </a:lnTo>
                    <a:lnTo>
                      <a:pt x="1651" y="1225"/>
                    </a:lnTo>
                    <a:lnTo>
                      <a:pt x="1655" y="1326"/>
                    </a:lnTo>
                    <a:lnTo>
                      <a:pt x="1651" y="1429"/>
                    </a:lnTo>
                    <a:lnTo>
                      <a:pt x="1643" y="1530"/>
                    </a:lnTo>
                    <a:lnTo>
                      <a:pt x="1627" y="1628"/>
                    </a:lnTo>
                    <a:lnTo>
                      <a:pt x="1605" y="1725"/>
                    </a:lnTo>
                    <a:lnTo>
                      <a:pt x="1579" y="1820"/>
                    </a:lnTo>
                    <a:lnTo>
                      <a:pt x="1546" y="1913"/>
                    </a:lnTo>
                    <a:lnTo>
                      <a:pt x="1508" y="2002"/>
                    </a:lnTo>
                    <a:lnTo>
                      <a:pt x="1466" y="2089"/>
                    </a:lnTo>
                    <a:lnTo>
                      <a:pt x="1475" y="2021"/>
                    </a:lnTo>
                    <a:lnTo>
                      <a:pt x="1480" y="1951"/>
                    </a:lnTo>
                    <a:lnTo>
                      <a:pt x="1477" y="1882"/>
                    </a:lnTo>
                    <a:lnTo>
                      <a:pt x="1471" y="1814"/>
                    </a:lnTo>
                    <a:lnTo>
                      <a:pt x="1457" y="1746"/>
                    </a:lnTo>
                    <a:lnTo>
                      <a:pt x="1440" y="1680"/>
                    </a:lnTo>
                    <a:lnTo>
                      <a:pt x="1418" y="1615"/>
                    </a:lnTo>
                    <a:lnTo>
                      <a:pt x="1389" y="1552"/>
                    </a:lnTo>
                    <a:lnTo>
                      <a:pt x="1356" y="1491"/>
                    </a:lnTo>
                    <a:lnTo>
                      <a:pt x="1318" y="1433"/>
                    </a:lnTo>
                    <a:lnTo>
                      <a:pt x="1274" y="1378"/>
                    </a:lnTo>
                    <a:lnTo>
                      <a:pt x="1225" y="1325"/>
                    </a:lnTo>
                    <a:lnTo>
                      <a:pt x="1174" y="1279"/>
                    </a:lnTo>
                    <a:lnTo>
                      <a:pt x="1120" y="1237"/>
                    </a:lnTo>
                    <a:lnTo>
                      <a:pt x="1063" y="1199"/>
                    </a:lnTo>
                    <a:lnTo>
                      <a:pt x="1004" y="1166"/>
                    </a:lnTo>
                    <a:lnTo>
                      <a:pt x="942" y="1138"/>
                    </a:lnTo>
                    <a:lnTo>
                      <a:pt x="878" y="1115"/>
                    </a:lnTo>
                    <a:lnTo>
                      <a:pt x="813" y="1096"/>
                    </a:lnTo>
                    <a:lnTo>
                      <a:pt x="746" y="1083"/>
                    </a:lnTo>
                    <a:lnTo>
                      <a:pt x="676" y="1076"/>
                    </a:lnTo>
                    <a:lnTo>
                      <a:pt x="607" y="1072"/>
                    </a:lnTo>
                    <a:lnTo>
                      <a:pt x="531" y="1076"/>
                    </a:lnTo>
                    <a:lnTo>
                      <a:pt x="456" y="1085"/>
                    </a:lnTo>
                    <a:lnTo>
                      <a:pt x="382" y="1102"/>
                    </a:lnTo>
                    <a:lnTo>
                      <a:pt x="311" y="1123"/>
                    </a:lnTo>
                    <a:lnTo>
                      <a:pt x="241" y="1152"/>
                    </a:lnTo>
                    <a:lnTo>
                      <a:pt x="175" y="1186"/>
                    </a:lnTo>
                    <a:lnTo>
                      <a:pt x="370" y="954"/>
                    </a:lnTo>
                    <a:lnTo>
                      <a:pt x="648" y="815"/>
                    </a:lnTo>
                    <a:lnTo>
                      <a:pt x="810" y="836"/>
                    </a:lnTo>
                    <a:lnTo>
                      <a:pt x="824" y="757"/>
                    </a:lnTo>
                    <a:lnTo>
                      <a:pt x="625" y="558"/>
                    </a:lnTo>
                    <a:lnTo>
                      <a:pt x="549" y="408"/>
                    </a:lnTo>
                    <a:lnTo>
                      <a:pt x="438" y="408"/>
                    </a:lnTo>
                    <a:lnTo>
                      <a:pt x="370" y="368"/>
                    </a:lnTo>
                    <a:lnTo>
                      <a:pt x="223" y="346"/>
                    </a:lnTo>
                    <a:lnTo>
                      <a:pt x="192" y="521"/>
                    </a:lnTo>
                    <a:lnTo>
                      <a:pt x="13" y="486"/>
                    </a:lnTo>
                    <a:lnTo>
                      <a:pt x="0" y="377"/>
                    </a:lnTo>
                    <a:lnTo>
                      <a:pt x="137" y="346"/>
                    </a:lnTo>
                    <a:lnTo>
                      <a:pt x="182" y="152"/>
                    </a:lnTo>
                    <a:lnTo>
                      <a:pt x="318" y="208"/>
                    </a:lnTo>
                    <a:lnTo>
                      <a:pt x="315" y="290"/>
                    </a:lnTo>
                    <a:lnTo>
                      <a:pt x="419" y="333"/>
                    </a:lnTo>
                    <a:lnTo>
                      <a:pt x="488" y="353"/>
                    </a:lnTo>
                    <a:lnTo>
                      <a:pt x="573" y="309"/>
                    </a:lnTo>
                    <a:lnTo>
                      <a:pt x="497" y="221"/>
                    </a:lnTo>
                    <a:lnTo>
                      <a:pt x="343" y="71"/>
                    </a:lnTo>
                    <a:lnTo>
                      <a:pt x="346" y="0"/>
                    </a:lnTo>
                    <a:close/>
                  </a:path>
                </a:pathLst>
              </a:custGeom>
              <a:grpFill/>
              <a:ln w="0">
                <a:noFill/>
                <a:prstDash val="solid"/>
                <a:round/>
              </a:ln>
            </p:spPr>
            <p:txBody>
              <a:bodyPr vert="horz" wrap="square" lIns="91440" tIns="45720" rIns="91440" bIns="45720" numCol="1" anchor="t" anchorCtr="0" compatLnSpc="1"/>
              <a:p>
                <a:endParaRPr lang="en-US"/>
              </a:p>
            </p:txBody>
          </p:sp>
          <p:sp>
            <p:nvSpPr>
              <p:cNvPr id="17" name="Freeform 592"/>
              <p:cNvSpPr/>
              <p:nvPr/>
            </p:nvSpPr>
            <p:spPr bwMode="auto">
              <a:xfrm>
                <a:off x="1160463" y="-1065213"/>
                <a:ext cx="52388" cy="44450"/>
              </a:xfrm>
              <a:custGeom>
                <a:avLst/>
                <a:gdLst>
                  <a:gd name="T0" fmla="*/ 130 w 229"/>
                  <a:gd name="T1" fmla="*/ 0 h 197"/>
                  <a:gd name="T2" fmla="*/ 229 w 229"/>
                  <a:gd name="T3" fmla="*/ 45 h 197"/>
                  <a:gd name="T4" fmla="*/ 205 w 229"/>
                  <a:gd name="T5" fmla="*/ 66 h 197"/>
                  <a:gd name="T6" fmla="*/ 182 w 229"/>
                  <a:gd name="T7" fmla="*/ 89 h 197"/>
                  <a:gd name="T8" fmla="*/ 162 w 229"/>
                  <a:gd name="T9" fmla="*/ 109 h 197"/>
                  <a:gd name="T10" fmla="*/ 143 w 229"/>
                  <a:gd name="T11" fmla="*/ 131 h 197"/>
                  <a:gd name="T12" fmla="*/ 89 w 229"/>
                  <a:gd name="T13" fmla="*/ 132 h 197"/>
                  <a:gd name="T14" fmla="*/ 32 w 229"/>
                  <a:gd name="T15" fmla="*/ 197 h 197"/>
                  <a:gd name="T16" fmla="*/ 0 w 229"/>
                  <a:gd name="T17" fmla="*/ 61 h 197"/>
                  <a:gd name="T18" fmla="*/ 130 w 229"/>
                  <a:gd name="T1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97">
                    <a:moveTo>
                      <a:pt x="130" y="0"/>
                    </a:moveTo>
                    <a:lnTo>
                      <a:pt x="229" y="45"/>
                    </a:lnTo>
                    <a:lnTo>
                      <a:pt x="205" y="66"/>
                    </a:lnTo>
                    <a:lnTo>
                      <a:pt x="182" y="89"/>
                    </a:lnTo>
                    <a:lnTo>
                      <a:pt x="162" y="109"/>
                    </a:lnTo>
                    <a:lnTo>
                      <a:pt x="143" y="131"/>
                    </a:lnTo>
                    <a:lnTo>
                      <a:pt x="89" y="132"/>
                    </a:lnTo>
                    <a:lnTo>
                      <a:pt x="32" y="197"/>
                    </a:lnTo>
                    <a:lnTo>
                      <a:pt x="0" y="61"/>
                    </a:lnTo>
                    <a:lnTo>
                      <a:pt x="130" y="0"/>
                    </a:lnTo>
                    <a:close/>
                  </a:path>
                </a:pathLst>
              </a:custGeom>
              <a:grpFill/>
              <a:ln w="0">
                <a:noFill/>
                <a:prstDash val="solid"/>
                <a:round/>
              </a:ln>
            </p:spPr>
            <p:txBody>
              <a:bodyPr vert="horz" wrap="square" lIns="91440" tIns="45720" rIns="91440" bIns="45720" numCol="1" anchor="t" anchorCtr="0" compatLnSpc="1"/>
              <a:p>
                <a:endParaRPr lang="en-US"/>
              </a:p>
            </p:txBody>
          </p:sp>
          <p:sp>
            <p:nvSpPr>
              <p:cNvPr id="18" name="Freeform 593"/>
              <p:cNvSpPr/>
              <p:nvPr/>
            </p:nvSpPr>
            <p:spPr bwMode="auto">
              <a:xfrm>
                <a:off x="1289050" y="-714375"/>
                <a:ext cx="92075" cy="34925"/>
              </a:xfrm>
              <a:custGeom>
                <a:avLst/>
                <a:gdLst>
                  <a:gd name="T0" fmla="*/ 404 w 404"/>
                  <a:gd name="T1" fmla="*/ 0 h 154"/>
                  <a:gd name="T2" fmla="*/ 327 w 404"/>
                  <a:gd name="T3" fmla="*/ 38 h 154"/>
                  <a:gd name="T4" fmla="*/ 249 w 404"/>
                  <a:gd name="T5" fmla="*/ 73 h 154"/>
                  <a:gd name="T6" fmla="*/ 168 w 404"/>
                  <a:gd name="T7" fmla="*/ 105 h 154"/>
                  <a:gd name="T8" fmla="*/ 85 w 404"/>
                  <a:gd name="T9" fmla="*/ 131 h 154"/>
                  <a:gd name="T10" fmla="*/ 0 w 404"/>
                  <a:gd name="T11" fmla="*/ 154 h 154"/>
                  <a:gd name="T12" fmla="*/ 31 w 404"/>
                  <a:gd name="T13" fmla="*/ 44 h 154"/>
                  <a:gd name="T14" fmla="*/ 92 w 404"/>
                  <a:gd name="T15" fmla="*/ 5 h 154"/>
                  <a:gd name="T16" fmla="*/ 163 w 404"/>
                  <a:gd name="T17" fmla="*/ 13 h 154"/>
                  <a:gd name="T18" fmla="*/ 236 w 404"/>
                  <a:gd name="T19" fmla="*/ 17 h 154"/>
                  <a:gd name="T20" fmla="*/ 292 w 404"/>
                  <a:gd name="T21" fmla="*/ 14 h 154"/>
                  <a:gd name="T22" fmla="*/ 348 w 404"/>
                  <a:gd name="T23" fmla="*/ 9 h 154"/>
                  <a:gd name="T24" fmla="*/ 404 w 404"/>
                  <a:gd name="T25"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154">
                    <a:moveTo>
                      <a:pt x="404" y="0"/>
                    </a:moveTo>
                    <a:lnTo>
                      <a:pt x="327" y="38"/>
                    </a:lnTo>
                    <a:lnTo>
                      <a:pt x="249" y="73"/>
                    </a:lnTo>
                    <a:lnTo>
                      <a:pt x="168" y="105"/>
                    </a:lnTo>
                    <a:lnTo>
                      <a:pt x="85" y="131"/>
                    </a:lnTo>
                    <a:lnTo>
                      <a:pt x="0" y="154"/>
                    </a:lnTo>
                    <a:lnTo>
                      <a:pt x="31" y="44"/>
                    </a:lnTo>
                    <a:lnTo>
                      <a:pt x="92" y="5"/>
                    </a:lnTo>
                    <a:lnTo>
                      <a:pt x="163" y="13"/>
                    </a:lnTo>
                    <a:lnTo>
                      <a:pt x="236" y="17"/>
                    </a:lnTo>
                    <a:lnTo>
                      <a:pt x="292" y="14"/>
                    </a:lnTo>
                    <a:lnTo>
                      <a:pt x="348" y="9"/>
                    </a:lnTo>
                    <a:lnTo>
                      <a:pt x="404" y="0"/>
                    </a:lnTo>
                    <a:close/>
                  </a:path>
                </a:pathLst>
              </a:custGeom>
              <a:grpFill/>
              <a:ln w="0">
                <a:noFill/>
                <a:prstDash val="solid"/>
                <a:round/>
              </a:ln>
            </p:spPr>
            <p:txBody>
              <a:bodyPr vert="horz" wrap="square" lIns="91440" tIns="45720" rIns="91440" bIns="45720" numCol="1" anchor="t" anchorCtr="0" compatLnSpc="1"/>
              <a:p>
                <a:endParaRPr lang="en-US"/>
              </a:p>
            </p:txBody>
          </p:sp>
          <p:sp>
            <p:nvSpPr>
              <p:cNvPr id="19" name="Freeform 594"/>
              <p:cNvSpPr/>
              <p:nvPr/>
            </p:nvSpPr>
            <p:spPr bwMode="auto">
              <a:xfrm>
                <a:off x="819150" y="-1241425"/>
                <a:ext cx="428625" cy="573088"/>
              </a:xfrm>
              <a:custGeom>
                <a:avLst/>
                <a:gdLst>
                  <a:gd name="T0" fmla="*/ 230 w 1890"/>
                  <a:gd name="T1" fmla="*/ 95 h 2526"/>
                  <a:gd name="T2" fmla="*/ 513 w 1890"/>
                  <a:gd name="T3" fmla="*/ 157 h 2526"/>
                  <a:gd name="T4" fmla="*/ 969 w 1890"/>
                  <a:gd name="T5" fmla="*/ 390 h 2526"/>
                  <a:gd name="T6" fmla="*/ 1211 w 1890"/>
                  <a:gd name="T7" fmla="*/ 979 h 2526"/>
                  <a:gd name="T8" fmla="*/ 1251 w 1890"/>
                  <a:gd name="T9" fmla="*/ 864 h 2526"/>
                  <a:gd name="T10" fmla="*/ 1524 w 1890"/>
                  <a:gd name="T11" fmla="*/ 1097 h 2526"/>
                  <a:gd name="T12" fmla="*/ 1475 w 1890"/>
                  <a:gd name="T13" fmla="*/ 1216 h 2526"/>
                  <a:gd name="T14" fmla="*/ 1444 w 1890"/>
                  <a:gd name="T15" fmla="*/ 1344 h 2526"/>
                  <a:gd name="T16" fmla="*/ 1434 w 1890"/>
                  <a:gd name="T17" fmla="*/ 1476 h 2526"/>
                  <a:gd name="T18" fmla="*/ 1445 w 1890"/>
                  <a:gd name="T19" fmla="*/ 1613 h 2526"/>
                  <a:gd name="T20" fmla="*/ 1477 w 1890"/>
                  <a:gd name="T21" fmla="*/ 1745 h 2526"/>
                  <a:gd name="T22" fmla="*/ 1529 w 1890"/>
                  <a:gd name="T23" fmla="*/ 1870 h 2526"/>
                  <a:gd name="T24" fmla="*/ 1601 w 1890"/>
                  <a:gd name="T25" fmla="*/ 1984 h 2526"/>
                  <a:gd name="T26" fmla="*/ 1691 w 1890"/>
                  <a:gd name="T27" fmla="*/ 2089 h 2526"/>
                  <a:gd name="T28" fmla="*/ 1786 w 1890"/>
                  <a:gd name="T29" fmla="*/ 2170 h 2526"/>
                  <a:gd name="T30" fmla="*/ 1890 w 1890"/>
                  <a:gd name="T31" fmla="*/ 2236 h 2526"/>
                  <a:gd name="T32" fmla="*/ 1880 w 1890"/>
                  <a:gd name="T33" fmla="*/ 2274 h 2526"/>
                  <a:gd name="T34" fmla="*/ 1874 w 1890"/>
                  <a:gd name="T35" fmla="*/ 2300 h 2526"/>
                  <a:gd name="T36" fmla="*/ 1872 w 1890"/>
                  <a:gd name="T37" fmla="*/ 2310 h 2526"/>
                  <a:gd name="T38" fmla="*/ 1820 w 1890"/>
                  <a:gd name="T39" fmla="*/ 2519 h 2526"/>
                  <a:gd name="T40" fmla="*/ 1679 w 1890"/>
                  <a:gd name="T41" fmla="*/ 2526 h 2526"/>
                  <a:gd name="T42" fmla="*/ 1468 w 1890"/>
                  <a:gd name="T43" fmla="*/ 2513 h 2526"/>
                  <a:gd name="T44" fmla="*/ 1266 w 1890"/>
                  <a:gd name="T45" fmla="*/ 2475 h 2526"/>
                  <a:gd name="T46" fmla="*/ 1072 w 1890"/>
                  <a:gd name="T47" fmla="*/ 2414 h 2526"/>
                  <a:gd name="T48" fmla="*/ 889 w 1890"/>
                  <a:gd name="T49" fmla="*/ 2331 h 2526"/>
                  <a:gd name="T50" fmla="*/ 719 w 1890"/>
                  <a:gd name="T51" fmla="*/ 2228 h 2526"/>
                  <a:gd name="T52" fmla="*/ 564 w 1890"/>
                  <a:gd name="T53" fmla="*/ 2106 h 2526"/>
                  <a:gd name="T54" fmla="*/ 424 w 1890"/>
                  <a:gd name="T55" fmla="*/ 1968 h 2526"/>
                  <a:gd name="T56" fmla="*/ 301 w 1890"/>
                  <a:gd name="T57" fmla="*/ 1814 h 2526"/>
                  <a:gd name="T58" fmla="*/ 197 w 1890"/>
                  <a:gd name="T59" fmla="*/ 1645 h 2526"/>
                  <a:gd name="T60" fmla="*/ 113 w 1890"/>
                  <a:gd name="T61" fmla="*/ 1465 h 2526"/>
                  <a:gd name="T62" fmla="*/ 52 w 1890"/>
                  <a:gd name="T63" fmla="*/ 1273 h 2526"/>
                  <a:gd name="T64" fmla="*/ 13 w 1890"/>
                  <a:gd name="T65" fmla="*/ 1073 h 2526"/>
                  <a:gd name="T66" fmla="*/ 0 w 1890"/>
                  <a:gd name="T67" fmla="*/ 864 h 2526"/>
                  <a:gd name="T68" fmla="*/ 12 w 1890"/>
                  <a:gd name="T69" fmla="*/ 664 h 2526"/>
                  <a:gd name="T70" fmla="*/ 48 w 1890"/>
                  <a:gd name="T71" fmla="*/ 471 h 2526"/>
                  <a:gd name="T72" fmla="*/ 106 w 1890"/>
                  <a:gd name="T73" fmla="*/ 285 h 2526"/>
                  <a:gd name="T74" fmla="*/ 184 w 1890"/>
                  <a:gd name="T75" fmla="*/ 111 h 2526"/>
                  <a:gd name="T76" fmla="*/ 351 w 1890"/>
                  <a:gd name="T77" fmla="*/ 0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90" h="2526">
                    <a:moveTo>
                      <a:pt x="351" y="0"/>
                    </a:moveTo>
                    <a:lnTo>
                      <a:pt x="230" y="95"/>
                    </a:lnTo>
                    <a:lnTo>
                      <a:pt x="325" y="157"/>
                    </a:lnTo>
                    <a:lnTo>
                      <a:pt x="513" y="157"/>
                    </a:lnTo>
                    <a:lnTo>
                      <a:pt x="794" y="107"/>
                    </a:lnTo>
                    <a:lnTo>
                      <a:pt x="969" y="390"/>
                    </a:lnTo>
                    <a:lnTo>
                      <a:pt x="969" y="656"/>
                    </a:lnTo>
                    <a:lnTo>
                      <a:pt x="1211" y="979"/>
                    </a:lnTo>
                    <a:lnTo>
                      <a:pt x="1251" y="979"/>
                    </a:lnTo>
                    <a:lnTo>
                      <a:pt x="1251" y="864"/>
                    </a:lnTo>
                    <a:lnTo>
                      <a:pt x="1344" y="1056"/>
                    </a:lnTo>
                    <a:lnTo>
                      <a:pt x="1524" y="1097"/>
                    </a:lnTo>
                    <a:lnTo>
                      <a:pt x="1497" y="1155"/>
                    </a:lnTo>
                    <a:lnTo>
                      <a:pt x="1475" y="1216"/>
                    </a:lnTo>
                    <a:lnTo>
                      <a:pt x="1457" y="1280"/>
                    </a:lnTo>
                    <a:lnTo>
                      <a:pt x="1444" y="1344"/>
                    </a:lnTo>
                    <a:lnTo>
                      <a:pt x="1436" y="1409"/>
                    </a:lnTo>
                    <a:lnTo>
                      <a:pt x="1434" y="1476"/>
                    </a:lnTo>
                    <a:lnTo>
                      <a:pt x="1436" y="1546"/>
                    </a:lnTo>
                    <a:lnTo>
                      <a:pt x="1445" y="1613"/>
                    </a:lnTo>
                    <a:lnTo>
                      <a:pt x="1459" y="1680"/>
                    </a:lnTo>
                    <a:lnTo>
                      <a:pt x="1477" y="1745"/>
                    </a:lnTo>
                    <a:lnTo>
                      <a:pt x="1500" y="1807"/>
                    </a:lnTo>
                    <a:lnTo>
                      <a:pt x="1529" y="1870"/>
                    </a:lnTo>
                    <a:lnTo>
                      <a:pt x="1562" y="1928"/>
                    </a:lnTo>
                    <a:lnTo>
                      <a:pt x="1601" y="1984"/>
                    </a:lnTo>
                    <a:lnTo>
                      <a:pt x="1644" y="2037"/>
                    </a:lnTo>
                    <a:lnTo>
                      <a:pt x="1691" y="2089"/>
                    </a:lnTo>
                    <a:lnTo>
                      <a:pt x="1737" y="2131"/>
                    </a:lnTo>
                    <a:lnTo>
                      <a:pt x="1786" y="2170"/>
                    </a:lnTo>
                    <a:lnTo>
                      <a:pt x="1837" y="2205"/>
                    </a:lnTo>
                    <a:lnTo>
                      <a:pt x="1890" y="2236"/>
                    </a:lnTo>
                    <a:lnTo>
                      <a:pt x="1885" y="2257"/>
                    </a:lnTo>
                    <a:lnTo>
                      <a:pt x="1880" y="2274"/>
                    </a:lnTo>
                    <a:lnTo>
                      <a:pt x="1877" y="2289"/>
                    </a:lnTo>
                    <a:lnTo>
                      <a:pt x="1874" y="2300"/>
                    </a:lnTo>
                    <a:lnTo>
                      <a:pt x="1872" y="2308"/>
                    </a:lnTo>
                    <a:lnTo>
                      <a:pt x="1872" y="2310"/>
                    </a:lnTo>
                    <a:lnTo>
                      <a:pt x="1889" y="2512"/>
                    </a:lnTo>
                    <a:lnTo>
                      <a:pt x="1820" y="2519"/>
                    </a:lnTo>
                    <a:lnTo>
                      <a:pt x="1749" y="2524"/>
                    </a:lnTo>
                    <a:lnTo>
                      <a:pt x="1679" y="2526"/>
                    </a:lnTo>
                    <a:lnTo>
                      <a:pt x="1572" y="2523"/>
                    </a:lnTo>
                    <a:lnTo>
                      <a:pt x="1468" y="2513"/>
                    </a:lnTo>
                    <a:lnTo>
                      <a:pt x="1366" y="2496"/>
                    </a:lnTo>
                    <a:lnTo>
                      <a:pt x="1266" y="2475"/>
                    </a:lnTo>
                    <a:lnTo>
                      <a:pt x="1168" y="2447"/>
                    </a:lnTo>
                    <a:lnTo>
                      <a:pt x="1072" y="2414"/>
                    </a:lnTo>
                    <a:lnTo>
                      <a:pt x="979" y="2375"/>
                    </a:lnTo>
                    <a:lnTo>
                      <a:pt x="889" y="2331"/>
                    </a:lnTo>
                    <a:lnTo>
                      <a:pt x="803" y="2282"/>
                    </a:lnTo>
                    <a:lnTo>
                      <a:pt x="719" y="2228"/>
                    </a:lnTo>
                    <a:lnTo>
                      <a:pt x="640" y="2169"/>
                    </a:lnTo>
                    <a:lnTo>
                      <a:pt x="564" y="2106"/>
                    </a:lnTo>
                    <a:lnTo>
                      <a:pt x="491" y="2040"/>
                    </a:lnTo>
                    <a:lnTo>
                      <a:pt x="424" y="1968"/>
                    </a:lnTo>
                    <a:lnTo>
                      <a:pt x="360" y="1892"/>
                    </a:lnTo>
                    <a:lnTo>
                      <a:pt x="301" y="1814"/>
                    </a:lnTo>
                    <a:lnTo>
                      <a:pt x="247" y="1731"/>
                    </a:lnTo>
                    <a:lnTo>
                      <a:pt x="197" y="1645"/>
                    </a:lnTo>
                    <a:lnTo>
                      <a:pt x="152" y="1557"/>
                    </a:lnTo>
                    <a:lnTo>
                      <a:pt x="113" y="1465"/>
                    </a:lnTo>
                    <a:lnTo>
                      <a:pt x="79" y="1370"/>
                    </a:lnTo>
                    <a:lnTo>
                      <a:pt x="52" y="1273"/>
                    </a:lnTo>
                    <a:lnTo>
                      <a:pt x="30" y="1174"/>
                    </a:lnTo>
                    <a:lnTo>
                      <a:pt x="13" y="1073"/>
                    </a:lnTo>
                    <a:lnTo>
                      <a:pt x="3" y="970"/>
                    </a:lnTo>
                    <a:lnTo>
                      <a:pt x="0" y="864"/>
                    </a:lnTo>
                    <a:lnTo>
                      <a:pt x="3" y="763"/>
                    </a:lnTo>
                    <a:lnTo>
                      <a:pt x="12" y="664"/>
                    </a:lnTo>
                    <a:lnTo>
                      <a:pt x="27" y="567"/>
                    </a:lnTo>
                    <a:lnTo>
                      <a:pt x="48" y="471"/>
                    </a:lnTo>
                    <a:lnTo>
                      <a:pt x="75" y="377"/>
                    </a:lnTo>
                    <a:lnTo>
                      <a:pt x="106" y="285"/>
                    </a:lnTo>
                    <a:lnTo>
                      <a:pt x="143" y="197"/>
                    </a:lnTo>
                    <a:lnTo>
                      <a:pt x="184" y="111"/>
                    </a:lnTo>
                    <a:lnTo>
                      <a:pt x="230" y="27"/>
                    </a:lnTo>
                    <a:lnTo>
                      <a:pt x="351" y="0"/>
                    </a:lnTo>
                    <a:close/>
                  </a:path>
                </a:pathLst>
              </a:custGeom>
              <a:grpFill/>
              <a:ln w="0">
                <a:noFill/>
                <a:prstDash val="solid"/>
                <a:round/>
              </a:ln>
            </p:spPr>
            <p:txBody>
              <a:bodyPr vert="horz" wrap="square" lIns="91440" tIns="45720" rIns="91440" bIns="45720" numCol="1" anchor="t" anchorCtr="0" compatLnSpc="1"/>
              <a:p>
                <a:endParaRPr lang="en-US"/>
              </a:p>
            </p:txBody>
          </p:sp>
          <p:sp>
            <p:nvSpPr>
              <p:cNvPr id="20" name="Freeform 595"/>
              <p:cNvSpPr>
                <a:spLocks noEditPoints="1"/>
              </p:cNvSpPr>
              <p:nvPr/>
            </p:nvSpPr>
            <p:spPr bwMode="auto">
              <a:xfrm>
                <a:off x="906463" y="-1422400"/>
                <a:ext cx="455613" cy="138113"/>
              </a:xfrm>
              <a:custGeom>
                <a:avLst/>
                <a:gdLst>
                  <a:gd name="T0" fmla="*/ 857 w 2009"/>
                  <a:gd name="T1" fmla="*/ 178 h 604"/>
                  <a:gd name="T2" fmla="*/ 854 w 2009"/>
                  <a:gd name="T3" fmla="*/ 185 h 604"/>
                  <a:gd name="T4" fmla="*/ 848 w 2009"/>
                  <a:gd name="T5" fmla="*/ 194 h 604"/>
                  <a:gd name="T6" fmla="*/ 837 w 2009"/>
                  <a:gd name="T7" fmla="*/ 204 h 604"/>
                  <a:gd name="T8" fmla="*/ 823 w 2009"/>
                  <a:gd name="T9" fmla="*/ 214 h 604"/>
                  <a:gd name="T10" fmla="*/ 809 w 2009"/>
                  <a:gd name="T11" fmla="*/ 225 h 604"/>
                  <a:gd name="T12" fmla="*/ 795 w 2009"/>
                  <a:gd name="T13" fmla="*/ 235 h 604"/>
                  <a:gd name="T14" fmla="*/ 780 w 2009"/>
                  <a:gd name="T15" fmla="*/ 246 h 604"/>
                  <a:gd name="T16" fmla="*/ 767 w 2009"/>
                  <a:gd name="T17" fmla="*/ 254 h 604"/>
                  <a:gd name="T18" fmla="*/ 757 w 2009"/>
                  <a:gd name="T19" fmla="*/ 261 h 604"/>
                  <a:gd name="T20" fmla="*/ 750 w 2009"/>
                  <a:gd name="T21" fmla="*/ 266 h 604"/>
                  <a:gd name="T22" fmla="*/ 747 w 2009"/>
                  <a:gd name="T23" fmla="*/ 267 h 604"/>
                  <a:gd name="T24" fmla="*/ 857 w 2009"/>
                  <a:gd name="T25" fmla="*/ 331 h 604"/>
                  <a:gd name="T26" fmla="*/ 1087 w 2009"/>
                  <a:gd name="T27" fmla="*/ 271 h 604"/>
                  <a:gd name="T28" fmla="*/ 1033 w 2009"/>
                  <a:gd name="T29" fmla="*/ 178 h 604"/>
                  <a:gd name="T30" fmla="*/ 933 w 2009"/>
                  <a:gd name="T31" fmla="*/ 210 h 604"/>
                  <a:gd name="T32" fmla="*/ 857 w 2009"/>
                  <a:gd name="T33" fmla="*/ 178 h 604"/>
                  <a:gd name="T34" fmla="*/ 1537 w 2009"/>
                  <a:gd name="T35" fmla="*/ 72 h 604"/>
                  <a:gd name="T36" fmla="*/ 1365 w 2009"/>
                  <a:gd name="T37" fmla="*/ 165 h 604"/>
                  <a:gd name="T38" fmla="*/ 1267 w 2009"/>
                  <a:gd name="T39" fmla="*/ 226 h 604"/>
                  <a:gd name="T40" fmla="*/ 1336 w 2009"/>
                  <a:gd name="T41" fmla="*/ 270 h 604"/>
                  <a:gd name="T42" fmla="*/ 1488 w 2009"/>
                  <a:gd name="T43" fmla="*/ 255 h 604"/>
                  <a:gd name="T44" fmla="*/ 1647 w 2009"/>
                  <a:gd name="T45" fmla="*/ 135 h 604"/>
                  <a:gd name="T46" fmla="*/ 1537 w 2009"/>
                  <a:gd name="T47" fmla="*/ 72 h 604"/>
                  <a:gd name="T48" fmla="*/ 1295 w 2009"/>
                  <a:gd name="T49" fmla="*/ 0 h 604"/>
                  <a:gd name="T50" fmla="*/ 1295 w 2009"/>
                  <a:gd name="T51" fmla="*/ 0 h 604"/>
                  <a:gd name="T52" fmla="*/ 1390 w 2009"/>
                  <a:gd name="T53" fmla="*/ 3 h 604"/>
                  <a:gd name="T54" fmla="*/ 1483 w 2009"/>
                  <a:gd name="T55" fmla="*/ 11 h 604"/>
                  <a:gd name="T56" fmla="*/ 1576 w 2009"/>
                  <a:gd name="T57" fmla="*/ 24 h 604"/>
                  <a:gd name="T58" fmla="*/ 1666 w 2009"/>
                  <a:gd name="T59" fmla="*/ 42 h 604"/>
                  <a:gd name="T60" fmla="*/ 1755 w 2009"/>
                  <a:gd name="T61" fmla="*/ 65 h 604"/>
                  <a:gd name="T62" fmla="*/ 1842 w 2009"/>
                  <a:gd name="T63" fmla="*/ 92 h 604"/>
                  <a:gd name="T64" fmla="*/ 1926 w 2009"/>
                  <a:gd name="T65" fmla="*/ 124 h 604"/>
                  <a:gd name="T66" fmla="*/ 2009 w 2009"/>
                  <a:gd name="T67" fmla="*/ 160 h 604"/>
                  <a:gd name="T68" fmla="*/ 1948 w 2009"/>
                  <a:gd name="T69" fmla="*/ 169 h 604"/>
                  <a:gd name="T70" fmla="*/ 1784 w 2009"/>
                  <a:gd name="T71" fmla="*/ 145 h 604"/>
                  <a:gd name="T72" fmla="*/ 1668 w 2009"/>
                  <a:gd name="T73" fmla="*/ 221 h 604"/>
                  <a:gd name="T74" fmla="*/ 1586 w 2009"/>
                  <a:gd name="T75" fmla="*/ 311 h 604"/>
                  <a:gd name="T76" fmla="*/ 1285 w 2009"/>
                  <a:gd name="T77" fmla="*/ 339 h 604"/>
                  <a:gd name="T78" fmla="*/ 1162 w 2009"/>
                  <a:gd name="T79" fmla="*/ 319 h 604"/>
                  <a:gd name="T80" fmla="*/ 1077 w 2009"/>
                  <a:gd name="T81" fmla="*/ 450 h 604"/>
                  <a:gd name="T82" fmla="*/ 830 w 2009"/>
                  <a:gd name="T83" fmla="*/ 464 h 604"/>
                  <a:gd name="T84" fmla="*/ 676 w 2009"/>
                  <a:gd name="T85" fmla="*/ 421 h 604"/>
                  <a:gd name="T86" fmla="*/ 538 w 2009"/>
                  <a:gd name="T87" fmla="*/ 495 h 604"/>
                  <a:gd name="T88" fmla="*/ 239 w 2009"/>
                  <a:gd name="T89" fmla="*/ 536 h 604"/>
                  <a:gd name="T90" fmla="*/ 0 w 2009"/>
                  <a:gd name="T91" fmla="*/ 604 h 604"/>
                  <a:gd name="T92" fmla="*/ 0 w 2009"/>
                  <a:gd name="T93" fmla="*/ 604 h 604"/>
                  <a:gd name="T94" fmla="*/ 63 w 2009"/>
                  <a:gd name="T95" fmla="*/ 532 h 604"/>
                  <a:gd name="T96" fmla="*/ 131 w 2009"/>
                  <a:gd name="T97" fmla="*/ 464 h 604"/>
                  <a:gd name="T98" fmla="*/ 203 w 2009"/>
                  <a:gd name="T99" fmla="*/ 400 h 604"/>
                  <a:gd name="T100" fmla="*/ 278 w 2009"/>
                  <a:gd name="T101" fmla="*/ 339 h 604"/>
                  <a:gd name="T102" fmla="*/ 356 w 2009"/>
                  <a:gd name="T103" fmla="*/ 283 h 604"/>
                  <a:gd name="T104" fmla="*/ 439 w 2009"/>
                  <a:gd name="T105" fmla="*/ 232 h 604"/>
                  <a:gd name="T106" fmla="*/ 524 w 2009"/>
                  <a:gd name="T107" fmla="*/ 185 h 604"/>
                  <a:gd name="T108" fmla="*/ 612 w 2009"/>
                  <a:gd name="T109" fmla="*/ 144 h 604"/>
                  <a:gd name="T110" fmla="*/ 702 w 2009"/>
                  <a:gd name="T111" fmla="*/ 107 h 604"/>
                  <a:gd name="T112" fmla="*/ 796 w 2009"/>
                  <a:gd name="T113" fmla="*/ 75 h 604"/>
                  <a:gd name="T114" fmla="*/ 892 w 2009"/>
                  <a:gd name="T115" fmla="*/ 49 h 604"/>
                  <a:gd name="T116" fmla="*/ 990 w 2009"/>
                  <a:gd name="T117" fmla="*/ 27 h 604"/>
                  <a:gd name="T118" fmla="*/ 1089 w 2009"/>
                  <a:gd name="T119" fmla="*/ 13 h 604"/>
                  <a:gd name="T120" fmla="*/ 1191 w 2009"/>
                  <a:gd name="T121" fmla="*/ 3 h 604"/>
                  <a:gd name="T122" fmla="*/ 1295 w 2009"/>
                  <a:gd name="T12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09" h="604">
                    <a:moveTo>
                      <a:pt x="857" y="178"/>
                    </a:moveTo>
                    <a:lnTo>
                      <a:pt x="854" y="185"/>
                    </a:lnTo>
                    <a:lnTo>
                      <a:pt x="848" y="194"/>
                    </a:lnTo>
                    <a:lnTo>
                      <a:pt x="837" y="204"/>
                    </a:lnTo>
                    <a:lnTo>
                      <a:pt x="823" y="214"/>
                    </a:lnTo>
                    <a:lnTo>
                      <a:pt x="809" y="225"/>
                    </a:lnTo>
                    <a:lnTo>
                      <a:pt x="795" y="235"/>
                    </a:lnTo>
                    <a:lnTo>
                      <a:pt x="780" y="246"/>
                    </a:lnTo>
                    <a:lnTo>
                      <a:pt x="767" y="254"/>
                    </a:lnTo>
                    <a:lnTo>
                      <a:pt x="757" y="261"/>
                    </a:lnTo>
                    <a:lnTo>
                      <a:pt x="750" y="266"/>
                    </a:lnTo>
                    <a:lnTo>
                      <a:pt x="747" y="267"/>
                    </a:lnTo>
                    <a:lnTo>
                      <a:pt x="857" y="331"/>
                    </a:lnTo>
                    <a:lnTo>
                      <a:pt x="1087" y="271"/>
                    </a:lnTo>
                    <a:lnTo>
                      <a:pt x="1033" y="178"/>
                    </a:lnTo>
                    <a:lnTo>
                      <a:pt x="933" y="210"/>
                    </a:lnTo>
                    <a:lnTo>
                      <a:pt x="857" y="178"/>
                    </a:lnTo>
                    <a:close/>
                    <a:moveTo>
                      <a:pt x="1537" y="72"/>
                    </a:moveTo>
                    <a:lnTo>
                      <a:pt x="1365" y="165"/>
                    </a:lnTo>
                    <a:lnTo>
                      <a:pt x="1267" y="226"/>
                    </a:lnTo>
                    <a:lnTo>
                      <a:pt x="1336" y="270"/>
                    </a:lnTo>
                    <a:lnTo>
                      <a:pt x="1488" y="255"/>
                    </a:lnTo>
                    <a:lnTo>
                      <a:pt x="1647" y="135"/>
                    </a:lnTo>
                    <a:lnTo>
                      <a:pt x="1537" y="72"/>
                    </a:lnTo>
                    <a:close/>
                    <a:moveTo>
                      <a:pt x="1295" y="0"/>
                    </a:moveTo>
                    <a:lnTo>
                      <a:pt x="1295" y="0"/>
                    </a:lnTo>
                    <a:lnTo>
                      <a:pt x="1390" y="3"/>
                    </a:lnTo>
                    <a:lnTo>
                      <a:pt x="1483" y="11"/>
                    </a:lnTo>
                    <a:lnTo>
                      <a:pt x="1576" y="24"/>
                    </a:lnTo>
                    <a:lnTo>
                      <a:pt x="1666" y="42"/>
                    </a:lnTo>
                    <a:lnTo>
                      <a:pt x="1755" y="65"/>
                    </a:lnTo>
                    <a:lnTo>
                      <a:pt x="1842" y="92"/>
                    </a:lnTo>
                    <a:lnTo>
                      <a:pt x="1926" y="124"/>
                    </a:lnTo>
                    <a:lnTo>
                      <a:pt x="2009" y="160"/>
                    </a:lnTo>
                    <a:lnTo>
                      <a:pt x="1948" y="169"/>
                    </a:lnTo>
                    <a:lnTo>
                      <a:pt x="1784" y="145"/>
                    </a:lnTo>
                    <a:lnTo>
                      <a:pt x="1668" y="221"/>
                    </a:lnTo>
                    <a:lnTo>
                      <a:pt x="1586" y="311"/>
                    </a:lnTo>
                    <a:lnTo>
                      <a:pt x="1285" y="339"/>
                    </a:lnTo>
                    <a:lnTo>
                      <a:pt x="1162" y="319"/>
                    </a:lnTo>
                    <a:lnTo>
                      <a:pt x="1077" y="450"/>
                    </a:lnTo>
                    <a:lnTo>
                      <a:pt x="830" y="464"/>
                    </a:lnTo>
                    <a:lnTo>
                      <a:pt x="676" y="421"/>
                    </a:lnTo>
                    <a:lnTo>
                      <a:pt x="538" y="495"/>
                    </a:lnTo>
                    <a:lnTo>
                      <a:pt x="239" y="536"/>
                    </a:lnTo>
                    <a:lnTo>
                      <a:pt x="0" y="604"/>
                    </a:lnTo>
                    <a:lnTo>
                      <a:pt x="0" y="604"/>
                    </a:lnTo>
                    <a:lnTo>
                      <a:pt x="63" y="532"/>
                    </a:lnTo>
                    <a:lnTo>
                      <a:pt x="131" y="464"/>
                    </a:lnTo>
                    <a:lnTo>
                      <a:pt x="203" y="400"/>
                    </a:lnTo>
                    <a:lnTo>
                      <a:pt x="278" y="339"/>
                    </a:lnTo>
                    <a:lnTo>
                      <a:pt x="356" y="283"/>
                    </a:lnTo>
                    <a:lnTo>
                      <a:pt x="439" y="232"/>
                    </a:lnTo>
                    <a:lnTo>
                      <a:pt x="524" y="185"/>
                    </a:lnTo>
                    <a:lnTo>
                      <a:pt x="612" y="144"/>
                    </a:lnTo>
                    <a:lnTo>
                      <a:pt x="702" y="107"/>
                    </a:lnTo>
                    <a:lnTo>
                      <a:pt x="796" y="75"/>
                    </a:lnTo>
                    <a:lnTo>
                      <a:pt x="892" y="49"/>
                    </a:lnTo>
                    <a:lnTo>
                      <a:pt x="990" y="27"/>
                    </a:lnTo>
                    <a:lnTo>
                      <a:pt x="1089" y="13"/>
                    </a:lnTo>
                    <a:lnTo>
                      <a:pt x="1191" y="3"/>
                    </a:lnTo>
                    <a:lnTo>
                      <a:pt x="1295" y="0"/>
                    </a:lnTo>
                    <a:close/>
                  </a:path>
                </a:pathLst>
              </a:custGeom>
              <a:grpFill/>
              <a:ln w="0">
                <a:noFill/>
                <a:prstDash val="solid"/>
                <a:round/>
              </a:ln>
            </p:spPr>
            <p:txBody>
              <a:bodyPr vert="horz" wrap="square" lIns="91440" tIns="45720" rIns="91440" bIns="45720" numCol="1" anchor="t" anchorCtr="0" compatLnSpc="1"/>
              <a:p>
                <a:endParaRPr lang="en-US"/>
              </a:p>
            </p:txBody>
          </p:sp>
        </p:grpSp>
      </p:grpSp>
      <p:sp>
        <p:nvSpPr>
          <p:cNvPr id="21" name="矩形 20"/>
          <p:cNvSpPr/>
          <p:nvPr/>
        </p:nvSpPr>
        <p:spPr>
          <a:xfrm flipV="1">
            <a:off x="558800" y="1569085"/>
            <a:ext cx="11049000" cy="76200"/>
          </a:xfrm>
          <a:prstGeom prst="rect">
            <a:avLst/>
          </a:prstGeom>
          <a:gradFill>
            <a:gsLst>
              <a:gs pos="100000">
                <a:srgbClr val="F9F8CA"/>
              </a:gs>
              <a:gs pos="6000">
                <a:srgbClr val="4EAADD"/>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0" y="-528320"/>
            <a:ext cx="12192000" cy="7749540"/>
            <a:chOff x="0" y="-832"/>
            <a:chExt cx="19200" cy="12204"/>
          </a:xfrm>
        </p:grpSpPr>
        <p:sp>
          <p:nvSpPr>
            <p:cNvPr id="24" name="矩形 23"/>
            <p:cNvSpPr/>
            <p:nvPr/>
          </p:nvSpPr>
          <p:spPr>
            <a:xfrm>
              <a:off x="0" y="0"/>
              <a:ext cx="19200" cy="10800"/>
            </a:xfrm>
            <a:prstGeom prst="rect">
              <a:avLst/>
            </a:prstGeom>
            <a:solidFill>
              <a:srgbClr val="00264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l="81706" r="379" b="25096"/>
            <a:stretch>
              <a:fillRect/>
            </a:stretch>
          </p:blipFill>
          <p:spPr>
            <a:xfrm flipH="1">
              <a:off x="0" y="314"/>
              <a:ext cx="4267" cy="7191"/>
            </a:xfrm>
            <a:prstGeom prst="rect">
              <a:avLst/>
            </a:prstGeom>
          </p:spPr>
        </p:pic>
        <p:pic>
          <p:nvPicPr>
            <p:cNvPr id="27" name="图片 26"/>
            <p:cNvPicPr>
              <a:picLocks noChangeAspect="1"/>
            </p:cNvPicPr>
            <p:nvPr/>
          </p:nvPicPr>
          <p:blipFill rotWithShape="1">
            <a:blip r:embed="rId1">
              <a:extLst>
                <a:ext uri="{28A0092B-C50C-407E-A947-70E740481C1C}">
                  <a14:useLocalDpi xmlns:a14="http://schemas.microsoft.com/office/drawing/2010/main" val="0"/>
                </a:ext>
              </a:extLst>
            </a:blip>
            <a:srcRect l="29372" t="69709" r="19380"/>
            <a:stretch>
              <a:fillRect/>
            </a:stretch>
          </p:blipFill>
          <p:spPr>
            <a:xfrm rot="4235071" flipH="1">
              <a:off x="10769" y="3512"/>
              <a:ext cx="12205" cy="3517"/>
            </a:xfrm>
            <a:prstGeom prst="rect">
              <a:avLst/>
            </a:prstGeom>
          </p:spPr>
        </p:pic>
      </p:grpSp>
      <p:pic>
        <p:nvPicPr>
          <p:cNvPr id="7" name="图片 6"/>
          <p:cNvPicPr>
            <a:picLocks noChangeAspect="1"/>
          </p:cNvPicPr>
          <p:nvPr/>
        </p:nvPicPr>
        <p:blipFill rotWithShape="1">
          <a:blip r:embed="rId1">
            <a:alphaModFix amt="50000"/>
            <a:extLst>
              <a:ext uri="{28A0092B-C50C-407E-A947-70E740481C1C}">
                <a14:useLocalDpi xmlns:a14="http://schemas.microsoft.com/office/drawing/2010/main" val="0"/>
              </a:ext>
            </a:extLst>
          </a:blip>
          <a:srcRect r="19380"/>
          <a:stretch>
            <a:fillRect/>
          </a:stretch>
        </p:blipFill>
        <p:spPr>
          <a:xfrm flipH="1">
            <a:off x="-12623" y="938556"/>
            <a:ext cx="12192001" cy="6096000"/>
          </a:xfrm>
          <a:prstGeom prst="rect">
            <a:avLst/>
          </a:prstGeom>
        </p:spPr>
      </p:pic>
      <p:pic>
        <p:nvPicPr>
          <p:cNvPr id="19" name="ECB019B1-382A-4266-B25C-5B523AA43C14-2" descr="C:/Users/Administrator/AppData/Local/Temp/wpp.SPLgpQwpp"/>
          <p:cNvPicPr>
            <a:picLocks noChangeAspect="1"/>
          </p:cNvPicPr>
          <p:nvPr>
            <p:custDataLst>
              <p:tags r:id="rId2"/>
            </p:custDataLst>
          </p:nvPr>
        </p:nvPicPr>
        <p:blipFill>
          <a:blip r:embed="rId3"/>
          <a:stretch>
            <a:fillRect/>
          </a:stretch>
        </p:blipFill>
        <p:spPr>
          <a:xfrm>
            <a:off x="1889125" y="1245235"/>
            <a:ext cx="8178165" cy="5592445"/>
          </a:xfrm>
          <a:prstGeom prst="rect">
            <a:avLst/>
          </a:prstGeom>
        </p:spPr>
      </p:pic>
      <p:sp>
        <p:nvSpPr>
          <p:cNvPr id="104" name="矩形 103"/>
          <p:cNvSpPr/>
          <p:nvPr/>
        </p:nvSpPr>
        <p:spPr>
          <a:xfrm>
            <a:off x="4274820" y="360493"/>
            <a:ext cx="5440680" cy="798830"/>
          </a:xfrm>
          <a:prstGeom prst="rect">
            <a:avLst/>
          </a:prstGeom>
        </p:spPr>
        <p:txBody>
          <a:bodyPr wrap="none">
            <a:spAutoFit/>
          </a:bodyPr>
          <a:p>
            <a:pPr algn="ctr"/>
            <a:r>
              <a:rPr lang="zh-CN" altLang="en-US" sz="4600" dirty="0">
                <a:solidFill>
                  <a:schemeClr val="bg1"/>
                </a:solidFill>
                <a:latin typeface="微软雅黑 Light" panose="020B0502040204020203" pitchFamily="34" charset="-122"/>
                <a:ea typeface="微软雅黑 Light" panose="020B0502040204020203" pitchFamily="34" charset="-122"/>
              </a:rPr>
              <a:t>信息泄露的主要</a:t>
            </a:r>
            <a:r>
              <a:rPr lang="zh-CN" altLang="en-US" sz="4600" dirty="0">
                <a:solidFill>
                  <a:schemeClr val="bg1"/>
                </a:solidFill>
                <a:latin typeface="微软雅黑 Light" panose="020B0502040204020203" pitchFamily="34" charset="-122"/>
                <a:ea typeface="微软雅黑 Light" panose="020B0502040204020203" pitchFamily="34" charset="-122"/>
              </a:rPr>
              <a:t>途径</a:t>
            </a:r>
            <a:endParaRPr lang="zh-CN" altLang="en-US" sz="4600" dirty="0">
              <a:solidFill>
                <a:schemeClr val="bg1"/>
              </a:solidFill>
              <a:latin typeface="微软雅黑 Light" panose="020B0502040204020203" pitchFamily="34" charset="-122"/>
              <a:ea typeface="微软雅黑 Light" panose="020B0502040204020203" pitchFamily="34" charset="-122"/>
            </a:endParaRPr>
          </a:p>
        </p:txBody>
      </p:sp>
      <p:grpSp>
        <p:nvGrpSpPr>
          <p:cNvPr id="12" name="组合 11"/>
          <p:cNvGrpSpPr/>
          <p:nvPr/>
        </p:nvGrpSpPr>
        <p:grpSpPr>
          <a:xfrm>
            <a:off x="2122170" y="137160"/>
            <a:ext cx="1118870" cy="1258570"/>
            <a:chOff x="4582" y="1056"/>
            <a:chExt cx="1762" cy="1982"/>
          </a:xfrm>
        </p:grpSpPr>
        <p:sp>
          <p:nvSpPr>
            <p:cNvPr id="13" name="Freeform 16"/>
            <p:cNvSpPr/>
            <p:nvPr/>
          </p:nvSpPr>
          <p:spPr bwMode="auto">
            <a:xfrm rot="10800000" flipV="1">
              <a:off x="4582" y="1056"/>
              <a:ext cx="1762" cy="1983"/>
            </a:xfrm>
            <a:custGeom>
              <a:avLst/>
              <a:gdLst>
                <a:gd name="T0" fmla="*/ 0 w 266"/>
                <a:gd name="T1" fmla="*/ 90 h 300"/>
                <a:gd name="T2" fmla="*/ 0 w 266"/>
                <a:gd name="T3" fmla="*/ 209 h 300"/>
                <a:gd name="T4" fmla="*/ 15 w 266"/>
                <a:gd name="T5" fmla="*/ 235 h 300"/>
                <a:gd name="T6" fmla="*/ 118 w 266"/>
                <a:gd name="T7" fmla="*/ 295 h 300"/>
                <a:gd name="T8" fmla="*/ 148 w 266"/>
                <a:gd name="T9" fmla="*/ 295 h 300"/>
                <a:gd name="T10" fmla="*/ 251 w 266"/>
                <a:gd name="T11" fmla="*/ 235 h 300"/>
                <a:gd name="T12" fmla="*/ 266 w 266"/>
                <a:gd name="T13" fmla="*/ 209 h 300"/>
                <a:gd name="T14" fmla="*/ 266 w 266"/>
                <a:gd name="T15" fmla="*/ 90 h 300"/>
                <a:gd name="T16" fmla="*/ 251 w 266"/>
                <a:gd name="T17" fmla="*/ 65 h 300"/>
                <a:gd name="T18" fmla="*/ 148 w 266"/>
                <a:gd name="T19" fmla="*/ 5 h 300"/>
                <a:gd name="T20" fmla="*/ 118 w 266"/>
                <a:gd name="T21" fmla="*/ 5 h 300"/>
                <a:gd name="T22" fmla="*/ 15 w 266"/>
                <a:gd name="T23" fmla="*/ 65 h 300"/>
                <a:gd name="T24" fmla="*/ 0 w 266"/>
                <a:gd name="T25" fmla="*/ 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6" h="300">
                  <a:moveTo>
                    <a:pt x="0" y="90"/>
                  </a:moveTo>
                  <a:cubicBezTo>
                    <a:pt x="0" y="209"/>
                    <a:pt x="0" y="209"/>
                    <a:pt x="0" y="209"/>
                  </a:cubicBezTo>
                  <a:cubicBezTo>
                    <a:pt x="0" y="220"/>
                    <a:pt x="6" y="230"/>
                    <a:pt x="15" y="235"/>
                  </a:cubicBezTo>
                  <a:cubicBezTo>
                    <a:pt x="118" y="295"/>
                    <a:pt x="118" y="295"/>
                    <a:pt x="118" y="295"/>
                  </a:cubicBezTo>
                  <a:cubicBezTo>
                    <a:pt x="127" y="300"/>
                    <a:pt x="138" y="300"/>
                    <a:pt x="148" y="295"/>
                  </a:cubicBezTo>
                  <a:cubicBezTo>
                    <a:pt x="251" y="235"/>
                    <a:pt x="251" y="235"/>
                    <a:pt x="251" y="235"/>
                  </a:cubicBezTo>
                  <a:cubicBezTo>
                    <a:pt x="260" y="230"/>
                    <a:pt x="266" y="220"/>
                    <a:pt x="266" y="209"/>
                  </a:cubicBezTo>
                  <a:cubicBezTo>
                    <a:pt x="266" y="90"/>
                    <a:pt x="266" y="90"/>
                    <a:pt x="266" y="90"/>
                  </a:cubicBezTo>
                  <a:cubicBezTo>
                    <a:pt x="266" y="80"/>
                    <a:pt x="260" y="70"/>
                    <a:pt x="251" y="65"/>
                  </a:cubicBezTo>
                  <a:cubicBezTo>
                    <a:pt x="148" y="5"/>
                    <a:pt x="148" y="5"/>
                    <a:pt x="148" y="5"/>
                  </a:cubicBezTo>
                  <a:cubicBezTo>
                    <a:pt x="138" y="0"/>
                    <a:pt x="127" y="0"/>
                    <a:pt x="118" y="5"/>
                  </a:cubicBezTo>
                  <a:cubicBezTo>
                    <a:pt x="15" y="65"/>
                    <a:pt x="15" y="65"/>
                    <a:pt x="15" y="65"/>
                  </a:cubicBezTo>
                  <a:cubicBezTo>
                    <a:pt x="6" y="70"/>
                    <a:pt x="0" y="80"/>
                    <a:pt x="0" y="90"/>
                  </a:cubicBezTo>
                </a:path>
              </a:pathLst>
            </a:custGeom>
            <a:gradFill flip="none" rotWithShape="1">
              <a:gsLst>
                <a:gs pos="9000">
                  <a:srgbClr val="00A8FF">
                    <a:shade val="30000"/>
                    <a:satMod val="115000"/>
                  </a:srgbClr>
                </a:gs>
                <a:gs pos="100000">
                  <a:srgbClr val="00E6D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600">
                <a:solidFill>
                  <a:schemeClr val="lt1"/>
                </a:solidFill>
                <a:latin typeface="微软雅黑 Light" panose="020B0502040204020203" pitchFamily="34" charset="-122"/>
                <a:ea typeface="微软雅黑 Light" panose="020B0502040204020203" pitchFamily="34" charset="-122"/>
              </a:endParaRPr>
            </a:p>
          </p:txBody>
        </p:sp>
        <p:grpSp>
          <p:nvGrpSpPr>
            <p:cNvPr id="14" name="Group 758"/>
            <p:cNvGrpSpPr/>
            <p:nvPr/>
          </p:nvGrpSpPr>
          <p:grpSpPr>
            <a:xfrm>
              <a:off x="5129" y="1660"/>
              <a:ext cx="666" cy="658"/>
              <a:chOff x="819150" y="-1422400"/>
              <a:chExt cx="766763" cy="757237"/>
            </a:xfrm>
            <a:solidFill>
              <a:schemeClr val="bg1"/>
            </a:solidFill>
          </p:grpSpPr>
          <p:sp>
            <p:nvSpPr>
              <p:cNvPr id="15" name="Freeform 590"/>
              <p:cNvSpPr>
                <a:spLocks noEditPoints="1"/>
              </p:cNvSpPr>
              <p:nvPr/>
            </p:nvSpPr>
            <p:spPr bwMode="auto">
              <a:xfrm>
                <a:off x="1168400" y="-1077913"/>
                <a:ext cx="417513" cy="412750"/>
              </a:xfrm>
              <a:custGeom>
                <a:avLst/>
                <a:gdLst>
                  <a:gd name="T0" fmla="*/ 639 w 1839"/>
                  <a:gd name="T1" fmla="*/ 284 h 1819"/>
                  <a:gd name="T2" fmla="*/ 497 w 1839"/>
                  <a:gd name="T3" fmla="*/ 345 h 1819"/>
                  <a:gd name="T4" fmla="*/ 378 w 1839"/>
                  <a:gd name="T5" fmla="*/ 451 h 1819"/>
                  <a:gd name="T6" fmla="*/ 301 w 1839"/>
                  <a:gd name="T7" fmla="*/ 585 h 1819"/>
                  <a:gd name="T8" fmla="*/ 270 w 1839"/>
                  <a:gd name="T9" fmla="*/ 732 h 1819"/>
                  <a:gd name="T10" fmla="*/ 286 w 1839"/>
                  <a:gd name="T11" fmla="*/ 881 h 1819"/>
                  <a:gd name="T12" fmla="*/ 347 w 1839"/>
                  <a:gd name="T13" fmla="*/ 1022 h 1819"/>
                  <a:gd name="T14" fmla="*/ 455 w 1839"/>
                  <a:gd name="T15" fmla="*/ 1140 h 1819"/>
                  <a:gd name="T16" fmla="*/ 591 w 1839"/>
                  <a:gd name="T17" fmla="*/ 1216 h 1819"/>
                  <a:gd name="T18" fmla="*/ 740 w 1839"/>
                  <a:gd name="T19" fmla="*/ 1246 h 1819"/>
                  <a:gd name="T20" fmla="*/ 891 w 1839"/>
                  <a:gd name="T21" fmla="*/ 1231 h 1819"/>
                  <a:gd name="T22" fmla="*/ 1033 w 1839"/>
                  <a:gd name="T23" fmla="*/ 1170 h 1819"/>
                  <a:gd name="T24" fmla="*/ 1152 w 1839"/>
                  <a:gd name="T25" fmla="*/ 1064 h 1819"/>
                  <a:gd name="T26" fmla="*/ 1229 w 1839"/>
                  <a:gd name="T27" fmla="*/ 930 h 1819"/>
                  <a:gd name="T28" fmla="*/ 1260 w 1839"/>
                  <a:gd name="T29" fmla="*/ 782 h 1819"/>
                  <a:gd name="T30" fmla="*/ 1244 w 1839"/>
                  <a:gd name="T31" fmla="*/ 633 h 1819"/>
                  <a:gd name="T32" fmla="*/ 1183 w 1839"/>
                  <a:gd name="T33" fmla="*/ 493 h 1819"/>
                  <a:gd name="T34" fmla="*/ 1076 w 1839"/>
                  <a:gd name="T35" fmla="*/ 375 h 1819"/>
                  <a:gd name="T36" fmla="*/ 939 w 1839"/>
                  <a:gd name="T37" fmla="*/ 299 h 1819"/>
                  <a:gd name="T38" fmla="*/ 790 w 1839"/>
                  <a:gd name="T39" fmla="*/ 268 h 1819"/>
                  <a:gd name="T40" fmla="*/ 858 w 1839"/>
                  <a:gd name="T41" fmla="*/ 6 h 1819"/>
                  <a:gd name="T42" fmla="*/ 1038 w 1839"/>
                  <a:gd name="T43" fmla="*/ 49 h 1819"/>
                  <a:gd name="T44" fmla="*/ 1207 w 1839"/>
                  <a:gd name="T45" fmla="*/ 138 h 1819"/>
                  <a:gd name="T46" fmla="*/ 1350 w 1839"/>
                  <a:gd name="T47" fmla="*/ 268 h 1819"/>
                  <a:gd name="T48" fmla="*/ 1454 w 1839"/>
                  <a:gd name="T49" fmla="*/ 425 h 1819"/>
                  <a:gd name="T50" fmla="*/ 1513 w 1839"/>
                  <a:gd name="T51" fmla="*/ 598 h 1819"/>
                  <a:gd name="T52" fmla="*/ 1530 w 1839"/>
                  <a:gd name="T53" fmla="*/ 778 h 1819"/>
                  <a:gd name="T54" fmla="*/ 1502 w 1839"/>
                  <a:gd name="T55" fmla="*/ 956 h 1819"/>
                  <a:gd name="T56" fmla="*/ 1760 w 1839"/>
                  <a:gd name="T57" fmla="*/ 1368 h 1819"/>
                  <a:gd name="T58" fmla="*/ 1818 w 1839"/>
                  <a:gd name="T59" fmla="*/ 1454 h 1819"/>
                  <a:gd name="T60" fmla="*/ 1839 w 1839"/>
                  <a:gd name="T61" fmla="*/ 1555 h 1819"/>
                  <a:gd name="T62" fmla="*/ 1818 w 1839"/>
                  <a:gd name="T63" fmla="*/ 1656 h 1819"/>
                  <a:gd name="T64" fmla="*/ 1760 w 1839"/>
                  <a:gd name="T65" fmla="*/ 1743 h 1819"/>
                  <a:gd name="T66" fmla="*/ 1663 w 1839"/>
                  <a:gd name="T67" fmla="*/ 1804 h 1819"/>
                  <a:gd name="T68" fmla="*/ 1553 w 1839"/>
                  <a:gd name="T69" fmla="*/ 1819 h 1819"/>
                  <a:gd name="T70" fmla="*/ 1445 w 1839"/>
                  <a:gd name="T71" fmla="*/ 1788 h 1819"/>
                  <a:gd name="T72" fmla="*/ 1082 w 1839"/>
                  <a:gd name="T73" fmla="*/ 1446 h 1819"/>
                  <a:gd name="T74" fmla="*/ 907 w 1839"/>
                  <a:gd name="T75" fmla="*/ 1501 h 1819"/>
                  <a:gd name="T76" fmla="*/ 725 w 1839"/>
                  <a:gd name="T77" fmla="*/ 1513 h 1819"/>
                  <a:gd name="T78" fmla="*/ 545 w 1839"/>
                  <a:gd name="T79" fmla="*/ 1482 h 1819"/>
                  <a:gd name="T80" fmla="*/ 375 w 1839"/>
                  <a:gd name="T81" fmla="*/ 1409 h 1819"/>
                  <a:gd name="T82" fmla="*/ 224 w 1839"/>
                  <a:gd name="T83" fmla="*/ 1293 h 1819"/>
                  <a:gd name="T84" fmla="*/ 105 w 1839"/>
                  <a:gd name="T85" fmla="*/ 1141 h 1819"/>
                  <a:gd name="T86" fmla="*/ 30 w 1839"/>
                  <a:gd name="T87" fmla="*/ 970 h 1819"/>
                  <a:gd name="T88" fmla="*/ 0 w 1839"/>
                  <a:gd name="T89" fmla="*/ 787 h 1819"/>
                  <a:gd name="T90" fmla="*/ 15 w 1839"/>
                  <a:gd name="T91" fmla="*/ 604 h 1819"/>
                  <a:gd name="T92" fmla="*/ 74 w 1839"/>
                  <a:gd name="T93" fmla="*/ 429 h 1819"/>
                  <a:gd name="T94" fmla="*/ 179 w 1839"/>
                  <a:gd name="T95" fmla="*/ 270 h 1819"/>
                  <a:gd name="T96" fmla="*/ 323 w 1839"/>
                  <a:gd name="T97" fmla="*/ 138 h 1819"/>
                  <a:gd name="T98" fmla="*/ 491 w 1839"/>
                  <a:gd name="T99" fmla="*/ 49 h 1819"/>
                  <a:gd name="T100" fmla="*/ 672 w 1839"/>
                  <a:gd name="T101" fmla="*/ 6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39" h="1819">
                    <a:moveTo>
                      <a:pt x="740" y="268"/>
                    </a:moveTo>
                    <a:lnTo>
                      <a:pt x="689" y="273"/>
                    </a:lnTo>
                    <a:lnTo>
                      <a:pt x="639" y="284"/>
                    </a:lnTo>
                    <a:lnTo>
                      <a:pt x="591" y="299"/>
                    </a:lnTo>
                    <a:lnTo>
                      <a:pt x="544" y="319"/>
                    </a:lnTo>
                    <a:lnTo>
                      <a:pt x="497" y="345"/>
                    </a:lnTo>
                    <a:lnTo>
                      <a:pt x="455" y="375"/>
                    </a:lnTo>
                    <a:lnTo>
                      <a:pt x="415" y="410"/>
                    </a:lnTo>
                    <a:lnTo>
                      <a:pt x="378" y="451"/>
                    </a:lnTo>
                    <a:lnTo>
                      <a:pt x="347" y="493"/>
                    </a:lnTo>
                    <a:lnTo>
                      <a:pt x="322" y="538"/>
                    </a:lnTo>
                    <a:lnTo>
                      <a:pt x="301" y="585"/>
                    </a:lnTo>
                    <a:lnTo>
                      <a:pt x="286" y="633"/>
                    </a:lnTo>
                    <a:lnTo>
                      <a:pt x="276" y="682"/>
                    </a:lnTo>
                    <a:lnTo>
                      <a:pt x="270" y="732"/>
                    </a:lnTo>
                    <a:lnTo>
                      <a:pt x="270" y="782"/>
                    </a:lnTo>
                    <a:lnTo>
                      <a:pt x="276" y="832"/>
                    </a:lnTo>
                    <a:lnTo>
                      <a:pt x="286" y="881"/>
                    </a:lnTo>
                    <a:lnTo>
                      <a:pt x="301" y="930"/>
                    </a:lnTo>
                    <a:lnTo>
                      <a:pt x="322" y="977"/>
                    </a:lnTo>
                    <a:lnTo>
                      <a:pt x="347" y="1022"/>
                    </a:lnTo>
                    <a:lnTo>
                      <a:pt x="378" y="1064"/>
                    </a:lnTo>
                    <a:lnTo>
                      <a:pt x="415" y="1104"/>
                    </a:lnTo>
                    <a:lnTo>
                      <a:pt x="455" y="1140"/>
                    </a:lnTo>
                    <a:lnTo>
                      <a:pt x="497" y="1170"/>
                    </a:lnTo>
                    <a:lnTo>
                      <a:pt x="544" y="1195"/>
                    </a:lnTo>
                    <a:lnTo>
                      <a:pt x="591" y="1216"/>
                    </a:lnTo>
                    <a:lnTo>
                      <a:pt x="639" y="1231"/>
                    </a:lnTo>
                    <a:lnTo>
                      <a:pt x="689" y="1241"/>
                    </a:lnTo>
                    <a:lnTo>
                      <a:pt x="740" y="1246"/>
                    </a:lnTo>
                    <a:lnTo>
                      <a:pt x="790" y="1246"/>
                    </a:lnTo>
                    <a:lnTo>
                      <a:pt x="841" y="1241"/>
                    </a:lnTo>
                    <a:lnTo>
                      <a:pt x="891" y="1231"/>
                    </a:lnTo>
                    <a:lnTo>
                      <a:pt x="939" y="1216"/>
                    </a:lnTo>
                    <a:lnTo>
                      <a:pt x="986" y="1195"/>
                    </a:lnTo>
                    <a:lnTo>
                      <a:pt x="1033" y="1170"/>
                    </a:lnTo>
                    <a:lnTo>
                      <a:pt x="1076" y="1140"/>
                    </a:lnTo>
                    <a:lnTo>
                      <a:pt x="1115" y="1104"/>
                    </a:lnTo>
                    <a:lnTo>
                      <a:pt x="1152" y="1064"/>
                    </a:lnTo>
                    <a:lnTo>
                      <a:pt x="1183" y="1022"/>
                    </a:lnTo>
                    <a:lnTo>
                      <a:pt x="1208" y="977"/>
                    </a:lnTo>
                    <a:lnTo>
                      <a:pt x="1229" y="930"/>
                    </a:lnTo>
                    <a:lnTo>
                      <a:pt x="1244" y="881"/>
                    </a:lnTo>
                    <a:lnTo>
                      <a:pt x="1254" y="832"/>
                    </a:lnTo>
                    <a:lnTo>
                      <a:pt x="1260" y="782"/>
                    </a:lnTo>
                    <a:lnTo>
                      <a:pt x="1260" y="732"/>
                    </a:lnTo>
                    <a:lnTo>
                      <a:pt x="1254" y="682"/>
                    </a:lnTo>
                    <a:lnTo>
                      <a:pt x="1244" y="633"/>
                    </a:lnTo>
                    <a:lnTo>
                      <a:pt x="1229" y="585"/>
                    </a:lnTo>
                    <a:lnTo>
                      <a:pt x="1208" y="538"/>
                    </a:lnTo>
                    <a:lnTo>
                      <a:pt x="1183" y="493"/>
                    </a:lnTo>
                    <a:lnTo>
                      <a:pt x="1152" y="451"/>
                    </a:lnTo>
                    <a:lnTo>
                      <a:pt x="1115" y="410"/>
                    </a:lnTo>
                    <a:lnTo>
                      <a:pt x="1076" y="375"/>
                    </a:lnTo>
                    <a:lnTo>
                      <a:pt x="1033" y="345"/>
                    </a:lnTo>
                    <a:lnTo>
                      <a:pt x="986" y="319"/>
                    </a:lnTo>
                    <a:lnTo>
                      <a:pt x="939" y="299"/>
                    </a:lnTo>
                    <a:lnTo>
                      <a:pt x="891" y="284"/>
                    </a:lnTo>
                    <a:lnTo>
                      <a:pt x="841" y="273"/>
                    </a:lnTo>
                    <a:lnTo>
                      <a:pt x="790" y="268"/>
                    </a:lnTo>
                    <a:lnTo>
                      <a:pt x="740" y="268"/>
                    </a:lnTo>
                    <a:close/>
                    <a:moveTo>
                      <a:pt x="796" y="0"/>
                    </a:moveTo>
                    <a:lnTo>
                      <a:pt x="858" y="6"/>
                    </a:lnTo>
                    <a:lnTo>
                      <a:pt x="919" y="16"/>
                    </a:lnTo>
                    <a:lnTo>
                      <a:pt x="980" y="30"/>
                    </a:lnTo>
                    <a:lnTo>
                      <a:pt x="1038" y="49"/>
                    </a:lnTo>
                    <a:lnTo>
                      <a:pt x="1097" y="74"/>
                    </a:lnTo>
                    <a:lnTo>
                      <a:pt x="1153" y="104"/>
                    </a:lnTo>
                    <a:lnTo>
                      <a:pt x="1207" y="138"/>
                    </a:lnTo>
                    <a:lnTo>
                      <a:pt x="1257" y="177"/>
                    </a:lnTo>
                    <a:lnTo>
                      <a:pt x="1306" y="221"/>
                    </a:lnTo>
                    <a:lnTo>
                      <a:pt x="1350" y="268"/>
                    </a:lnTo>
                    <a:lnTo>
                      <a:pt x="1390" y="319"/>
                    </a:lnTo>
                    <a:lnTo>
                      <a:pt x="1424" y="371"/>
                    </a:lnTo>
                    <a:lnTo>
                      <a:pt x="1454" y="425"/>
                    </a:lnTo>
                    <a:lnTo>
                      <a:pt x="1478" y="481"/>
                    </a:lnTo>
                    <a:lnTo>
                      <a:pt x="1498" y="539"/>
                    </a:lnTo>
                    <a:lnTo>
                      <a:pt x="1513" y="598"/>
                    </a:lnTo>
                    <a:lnTo>
                      <a:pt x="1523" y="658"/>
                    </a:lnTo>
                    <a:lnTo>
                      <a:pt x="1528" y="718"/>
                    </a:lnTo>
                    <a:lnTo>
                      <a:pt x="1530" y="778"/>
                    </a:lnTo>
                    <a:lnTo>
                      <a:pt x="1525" y="838"/>
                    </a:lnTo>
                    <a:lnTo>
                      <a:pt x="1516" y="898"/>
                    </a:lnTo>
                    <a:lnTo>
                      <a:pt x="1502" y="956"/>
                    </a:lnTo>
                    <a:lnTo>
                      <a:pt x="1483" y="1014"/>
                    </a:lnTo>
                    <a:lnTo>
                      <a:pt x="1460" y="1071"/>
                    </a:lnTo>
                    <a:lnTo>
                      <a:pt x="1760" y="1368"/>
                    </a:lnTo>
                    <a:lnTo>
                      <a:pt x="1784" y="1394"/>
                    </a:lnTo>
                    <a:lnTo>
                      <a:pt x="1803" y="1423"/>
                    </a:lnTo>
                    <a:lnTo>
                      <a:pt x="1818" y="1454"/>
                    </a:lnTo>
                    <a:lnTo>
                      <a:pt x="1830" y="1486"/>
                    </a:lnTo>
                    <a:lnTo>
                      <a:pt x="1837" y="1520"/>
                    </a:lnTo>
                    <a:lnTo>
                      <a:pt x="1839" y="1555"/>
                    </a:lnTo>
                    <a:lnTo>
                      <a:pt x="1837" y="1590"/>
                    </a:lnTo>
                    <a:lnTo>
                      <a:pt x="1830" y="1624"/>
                    </a:lnTo>
                    <a:lnTo>
                      <a:pt x="1818" y="1656"/>
                    </a:lnTo>
                    <a:lnTo>
                      <a:pt x="1803" y="1687"/>
                    </a:lnTo>
                    <a:lnTo>
                      <a:pt x="1784" y="1716"/>
                    </a:lnTo>
                    <a:lnTo>
                      <a:pt x="1760" y="1743"/>
                    </a:lnTo>
                    <a:lnTo>
                      <a:pt x="1730" y="1768"/>
                    </a:lnTo>
                    <a:lnTo>
                      <a:pt x="1698" y="1788"/>
                    </a:lnTo>
                    <a:lnTo>
                      <a:pt x="1663" y="1804"/>
                    </a:lnTo>
                    <a:lnTo>
                      <a:pt x="1626" y="1815"/>
                    </a:lnTo>
                    <a:lnTo>
                      <a:pt x="1590" y="1819"/>
                    </a:lnTo>
                    <a:lnTo>
                      <a:pt x="1553" y="1819"/>
                    </a:lnTo>
                    <a:lnTo>
                      <a:pt x="1515" y="1815"/>
                    </a:lnTo>
                    <a:lnTo>
                      <a:pt x="1479" y="1804"/>
                    </a:lnTo>
                    <a:lnTo>
                      <a:pt x="1445" y="1788"/>
                    </a:lnTo>
                    <a:lnTo>
                      <a:pt x="1412" y="1768"/>
                    </a:lnTo>
                    <a:lnTo>
                      <a:pt x="1382" y="1743"/>
                    </a:lnTo>
                    <a:lnTo>
                      <a:pt x="1082" y="1446"/>
                    </a:lnTo>
                    <a:lnTo>
                      <a:pt x="1025" y="1469"/>
                    </a:lnTo>
                    <a:lnTo>
                      <a:pt x="967" y="1487"/>
                    </a:lnTo>
                    <a:lnTo>
                      <a:pt x="907" y="1501"/>
                    </a:lnTo>
                    <a:lnTo>
                      <a:pt x="847" y="1509"/>
                    </a:lnTo>
                    <a:lnTo>
                      <a:pt x="786" y="1514"/>
                    </a:lnTo>
                    <a:lnTo>
                      <a:pt x="725" y="1513"/>
                    </a:lnTo>
                    <a:lnTo>
                      <a:pt x="665" y="1508"/>
                    </a:lnTo>
                    <a:lnTo>
                      <a:pt x="604" y="1497"/>
                    </a:lnTo>
                    <a:lnTo>
                      <a:pt x="545" y="1482"/>
                    </a:lnTo>
                    <a:lnTo>
                      <a:pt x="486" y="1462"/>
                    </a:lnTo>
                    <a:lnTo>
                      <a:pt x="430" y="1438"/>
                    </a:lnTo>
                    <a:lnTo>
                      <a:pt x="375" y="1409"/>
                    </a:lnTo>
                    <a:lnTo>
                      <a:pt x="322" y="1375"/>
                    </a:lnTo>
                    <a:lnTo>
                      <a:pt x="271" y="1336"/>
                    </a:lnTo>
                    <a:lnTo>
                      <a:pt x="224" y="1293"/>
                    </a:lnTo>
                    <a:lnTo>
                      <a:pt x="179" y="1244"/>
                    </a:lnTo>
                    <a:lnTo>
                      <a:pt x="139" y="1194"/>
                    </a:lnTo>
                    <a:lnTo>
                      <a:pt x="105" y="1141"/>
                    </a:lnTo>
                    <a:lnTo>
                      <a:pt x="75" y="1085"/>
                    </a:lnTo>
                    <a:lnTo>
                      <a:pt x="50" y="1027"/>
                    </a:lnTo>
                    <a:lnTo>
                      <a:pt x="30" y="970"/>
                    </a:lnTo>
                    <a:lnTo>
                      <a:pt x="15" y="910"/>
                    </a:lnTo>
                    <a:lnTo>
                      <a:pt x="5" y="849"/>
                    </a:lnTo>
                    <a:lnTo>
                      <a:pt x="0" y="787"/>
                    </a:lnTo>
                    <a:lnTo>
                      <a:pt x="0" y="726"/>
                    </a:lnTo>
                    <a:lnTo>
                      <a:pt x="5" y="665"/>
                    </a:lnTo>
                    <a:lnTo>
                      <a:pt x="15" y="604"/>
                    </a:lnTo>
                    <a:lnTo>
                      <a:pt x="30" y="545"/>
                    </a:lnTo>
                    <a:lnTo>
                      <a:pt x="50" y="487"/>
                    </a:lnTo>
                    <a:lnTo>
                      <a:pt x="74" y="429"/>
                    </a:lnTo>
                    <a:lnTo>
                      <a:pt x="104" y="374"/>
                    </a:lnTo>
                    <a:lnTo>
                      <a:pt x="139" y="321"/>
                    </a:lnTo>
                    <a:lnTo>
                      <a:pt x="179" y="270"/>
                    </a:lnTo>
                    <a:lnTo>
                      <a:pt x="223" y="222"/>
                    </a:lnTo>
                    <a:lnTo>
                      <a:pt x="271" y="177"/>
                    </a:lnTo>
                    <a:lnTo>
                      <a:pt x="323" y="138"/>
                    </a:lnTo>
                    <a:lnTo>
                      <a:pt x="377" y="104"/>
                    </a:lnTo>
                    <a:lnTo>
                      <a:pt x="433" y="74"/>
                    </a:lnTo>
                    <a:lnTo>
                      <a:pt x="491" y="49"/>
                    </a:lnTo>
                    <a:lnTo>
                      <a:pt x="550" y="30"/>
                    </a:lnTo>
                    <a:lnTo>
                      <a:pt x="611" y="16"/>
                    </a:lnTo>
                    <a:lnTo>
                      <a:pt x="672" y="6"/>
                    </a:lnTo>
                    <a:lnTo>
                      <a:pt x="734" y="0"/>
                    </a:lnTo>
                    <a:lnTo>
                      <a:pt x="796" y="0"/>
                    </a:lnTo>
                    <a:close/>
                  </a:path>
                </a:pathLst>
              </a:custGeom>
              <a:grpFill/>
              <a:ln w="0">
                <a:noFill/>
                <a:prstDash val="solid"/>
                <a:round/>
              </a:ln>
            </p:spPr>
            <p:txBody>
              <a:bodyPr vert="horz" wrap="square" lIns="91440" tIns="45720" rIns="91440" bIns="45720" numCol="1" anchor="t" anchorCtr="0" compatLnSpc="1"/>
              <a:p>
                <a:endParaRPr lang="en-US"/>
              </a:p>
            </p:txBody>
          </p:sp>
          <p:sp>
            <p:nvSpPr>
              <p:cNvPr id="16" name="Freeform 591"/>
              <p:cNvSpPr/>
              <p:nvPr/>
            </p:nvSpPr>
            <p:spPr bwMode="auto">
              <a:xfrm>
                <a:off x="1204913" y="-1346200"/>
                <a:ext cx="374650" cy="474663"/>
              </a:xfrm>
              <a:custGeom>
                <a:avLst/>
                <a:gdLst>
                  <a:gd name="T0" fmla="*/ 503 w 1655"/>
                  <a:gd name="T1" fmla="*/ 30 h 2089"/>
                  <a:gd name="T2" fmla="*/ 679 w 1655"/>
                  <a:gd name="T3" fmla="*/ 255 h 2089"/>
                  <a:gd name="T4" fmla="*/ 922 w 1655"/>
                  <a:gd name="T5" fmla="*/ 543 h 2089"/>
                  <a:gd name="T6" fmla="*/ 1053 w 1655"/>
                  <a:gd name="T7" fmla="*/ 442 h 2089"/>
                  <a:gd name="T8" fmla="*/ 1370 w 1655"/>
                  <a:gd name="T9" fmla="*/ 402 h 2089"/>
                  <a:gd name="T10" fmla="*/ 1470 w 1655"/>
                  <a:gd name="T11" fmla="*/ 566 h 2089"/>
                  <a:gd name="T12" fmla="*/ 1548 w 1655"/>
                  <a:gd name="T13" fmla="*/ 743 h 2089"/>
                  <a:gd name="T14" fmla="*/ 1606 w 1655"/>
                  <a:gd name="T15" fmla="*/ 929 h 2089"/>
                  <a:gd name="T16" fmla="*/ 1643 w 1655"/>
                  <a:gd name="T17" fmla="*/ 1125 h 2089"/>
                  <a:gd name="T18" fmla="*/ 1655 w 1655"/>
                  <a:gd name="T19" fmla="*/ 1326 h 2089"/>
                  <a:gd name="T20" fmla="*/ 1643 w 1655"/>
                  <a:gd name="T21" fmla="*/ 1530 h 2089"/>
                  <a:gd name="T22" fmla="*/ 1605 w 1655"/>
                  <a:gd name="T23" fmla="*/ 1725 h 2089"/>
                  <a:gd name="T24" fmla="*/ 1546 w 1655"/>
                  <a:gd name="T25" fmla="*/ 1913 h 2089"/>
                  <a:gd name="T26" fmla="*/ 1466 w 1655"/>
                  <a:gd name="T27" fmla="*/ 2089 h 2089"/>
                  <a:gd name="T28" fmla="*/ 1480 w 1655"/>
                  <a:gd name="T29" fmla="*/ 1951 h 2089"/>
                  <a:gd name="T30" fmla="*/ 1471 w 1655"/>
                  <a:gd name="T31" fmla="*/ 1814 h 2089"/>
                  <a:gd name="T32" fmla="*/ 1440 w 1655"/>
                  <a:gd name="T33" fmla="*/ 1680 h 2089"/>
                  <a:gd name="T34" fmla="*/ 1389 w 1655"/>
                  <a:gd name="T35" fmla="*/ 1552 h 2089"/>
                  <a:gd name="T36" fmla="*/ 1318 w 1655"/>
                  <a:gd name="T37" fmla="*/ 1433 h 2089"/>
                  <a:gd name="T38" fmla="*/ 1225 w 1655"/>
                  <a:gd name="T39" fmla="*/ 1325 h 2089"/>
                  <a:gd name="T40" fmla="*/ 1120 w 1655"/>
                  <a:gd name="T41" fmla="*/ 1237 h 2089"/>
                  <a:gd name="T42" fmla="*/ 1004 w 1655"/>
                  <a:gd name="T43" fmla="*/ 1166 h 2089"/>
                  <a:gd name="T44" fmla="*/ 878 w 1655"/>
                  <a:gd name="T45" fmla="*/ 1115 h 2089"/>
                  <a:gd name="T46" fmla="*/ 746 w 1655"/>
                  <a:gd name="T47" fmla="*/ 1083 h 2089"/>
                  <a:gd name="T48" fmla="*/ 607 w 1655"/>
                  <a:gd name="T49" fmla="*/ 1072 h 2089"/>
                  <a:gd name="T50" fmla="*/ 456 w 1655"/>
                  <a:gd name="T51" fmla="*/ 1085 h 2089"/>
                  <a:gd name="T52" fmla="*/ 311 w 1655"/>
                  <a:gd name="T53" fmla="*/ 1123 h 2089"/>
                  <a:gd name="T54" fmla="*/ 175 w 1655"/>
                  <a:gd name="T55" fmla="*/ 1186 h 2089"/>
                  <a:gd name="T56" fmla="*/ 648 w 1655"/>
                  <a:gd name="T57" fmla="*/ 815 h 2089"/>
                  <a:gd name="T58" fmla="*/ 824 w 1655"/>
                  <a:gd name="T59" fmla="*/ 757 h 2089"/>
                  <a:gd name="T60" fmla="*/ 549 w 1655"/>
                  <a:gd name="T61" fmla="*/ 408 h 2089"/>
                  <a:gd name="T62" fmla="*/ 370 w 1655"/>
                  <a:gd name="T63" fmla="*/ 368 h 2089"/>
                  <a:gd name="T64" fmla="*/ 192 w 1655"/>
                  <a:gd name="T65" fmla="*/ 521 h 2089"/>
                  <a:gd name="T66" fmla="*/ 0 w 1655"/>
                  <a:gd name="T67" fmla="*/ 377 h 2089"/>
                  <a:gd name="T68" fmla="*/ 182 w 1655"/>
                  <a:gd name="T69" fmla="*/ 152 h 2089"/>
                  <a:gd name="T70" fmla="*/ 315 w 1655"/>
                  <a:gd name="T71" fmla="*/ 290 h 2089"/>
                  <a:gd name="T72" fmla="*/ 488 w 1655"/>
                  <a:gd name="T73" fmla="*/ 353 h 2089"/>
                  <a:gd name="T74" fmla="*/ 497 w 1655"/>
                  <a:gd name="T75" fmla="*/ 221 h 2089"/>
                  <a:gd name="T76" fmla="*/ 346 w 1655"/>
                  <a:gd name="T77" fmla="*/ 0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5" h="2089">
                    <a:moveTo>
                      <a:pt x="346" y="0"/>
                    </a:moveTo>
                    <a:lnTo>
                      <a:pt x="503" y="30"/>
                    </a:lnTo>
                    <a:lnTo>
                      <a:pt x="638" y="150"/>
                    </a:lnTo>
                    <a:lnTo>
                      <a:pt x="679" y="255"/>
                    </a:lnTo>
                    <a:lnTo>
                      <a:pt x="709" y="354"/>
                    </a:lnTo>
                    <a:lnTo>
                      <a:pt x="922" y="543"/>
                    </a:lnTo>
                    <a:lnTo>
                      <a:pt x="977" y="561"/>
                    </a:lnTo>
                    <a:lnTo>
                      <a:pt x="1053" y="442"/>
                    </a:lnTo>
                    <a:lnTo>
                      <a:pt x="1321" y="418"/>
                    </a:lnTo>
                    <a:lnTo>
                      <a:pt x="1370" y="402"/>
                    </a:lnTo>
                    <a:lnTo>
                      <a:pt x="1422" y="482"/>
                    </a:lnTo>
                    <a:lnTo>
                      <a:pt x="1470" y="566"/>
                    </a:lnTo>
                    <a:lnTo>
                      <a:pt x="1511" y="654"/>
                    </a:lnTo>
                    <a:lnTo>
                      <a:pt x="1548" y="743"/>
                    </a:lnTo>
                    <a:lnTo>
                      <a:pt x="1580" y="835"/>
                    </a:lnTo>
                    <a:lnTo>
                      <a:pt x="1606" y="929"/>
                    </a:lnTo>
                    <a:lnTo>
                      <a:pt x="1627" y="1025"/>
                    </a:lnTo>
                    <a:lnTo>
                      <a:pt x="1643" y="1125"/>
                    </a:lnTo>
                    <a:lnTo>
                      <a:pt x="1651" y="1225"/>
                    </a:lnTo>
                    <a:lnTo>
                      <a:pt x="1655" y="1326"/>
                    </a:lnTo>
                    <a:lnTo>
                      <a:pt x="1651" y="1429"/>
                    </a:lnTo>
                    <a:lnTo>
                      <a:pt x="1643" y="1530"/>
                    </a:lnTo>
                    <a:lnTo>
                      <a:pt x="1627" y="1628"/>
                    </a:lnTo>
                    <a:lnTo>
                      <a:pt x="1605" y="1725"/>
                    </a:lnTo>
                    <a:lnTo>
                      <a:pt x="1579" y="1820"/>
                    </a:lnTo>
                    <a:lnTo>
                      <a:pt x="1546" y="1913"/>
                    </a:lnTo>
                    <a:lnTo>
                      <a:pt x="1508" y="2002"/>
                    </a:lnTo>
                    <a:lnTo>
                      <a:pt x="1466" y="2089"/>
                    </a:lnTo>
                    <a:lnTo>
                      <a:pt x="1475" y="2021"/>
                    </a:lnTo>
                    <a:lnTo>
                      <a:pt x="1480" y="1951"/>
                    </a:lnTo>
                    <a:lnTo>
                      <a:pt x="1477" y="1882"/>
                    </a:lnTo>
                    <a:lnTo>
                      <a:pt x="1471" y="1814"/>
                    </a:lnTo>
                    <a:lnTo>
                      <a:pt x="1457" y="1746"/>
                    </a:lnTo>
                    <a:lnTo>
                      <a:pt x="1440" y="1680"/>
                    </a:lnTo>
                    <a:lnTo>
                      <a:pt x="1418" y="1615"/>
                    </a:lnTo>
                    <a:lnTo>
                      <a:pt x="1389" y="1552"/>
                    </a:lnTo>
                    <a:lnTo>
                      <a:pt x="1356" y="1491"/>
                    </a:lnTo>
                    <a:lnTo>
                      <a:pt x="1318" y="1433"/>
                    </a:lnTo>
                    <a:lnTo>
                      <a:pt x="1274" y="1378"/>
                    </a:lnTo>
                    <a:lnTo>
                      <a:pt x="1225" y="1325"/>
                    </a:lnTo>
                    <a:lnTo>
                      <a:pt x="1174" y="1279"/>
                    </a:lnTo>
                    <a:lnTo>
                      <a:pt x="1120" y="1237"/>
                    </a:lnTo>
                    <a:lnTo>
                      <a:pt x="1063" y="1199"/>
                    </a:lnTo>
                    <a:lnTo>
                      <a:pt x="1004" y="1166"/>
                    </a:lnTo>
                    <a:lnTo>
                      <a:pt x="942" y="1138"/>
                    </a:lnTo>
                    <a:lnTo>
                      <a:pt x="878" y="1115"/>
                    </a:lnTo>
                    <a:lnTo>
                      <a:pt x="813" y="1096"/>
                    </a:lnTo>
                    <a:lnTo>
                      <a:pt x="746" y="1083"/>
                    </a:lnTo>
                    <a:lnTo>
                      <a:pt x="676" y="1076"/>
                    </a:lnTo>
                    <a:lnTo>
                      <a:pt x="607" y="1072"/>
                    </a:lnTo>
                    <a:lnTo>
                      <a:pt x="531" y="1076"/>
                    </a:lnTo>
                    <a:lnTo>
                      <a:pt x="456" y="1085"/>
                    </a:lnTo>
                    <a:lnTo>
                      <a:pt x="382" y="1102"/>
                    </a:lnTo>
                    <a:lnTo>
                      <a:pt x="311" y="1123"/>
                    </a:lnTo>
                    <a:lnTo>
                      <a:pt x="241" y="1152"/>
                    </a:lnTo>
                    <a:lnTo>
                      <a:pt x="175" y="1186"/>
                    </a:lnTo>
                    <a:lnTo>
                      <a:pt x="370" y="954"/>
                    </a:lnTo>
                    <a:lnTo>
                      <a:pt x="648" y="815"/>
                    </a:lnTo>
                    <a:lnTo>
                      <a:pt x="810" y="836"/>
                    </a:lnTo>
                    <a:lnTo>
                      <a:pt x="824" y="757"/>
                    </a:lnTo>
                    <a:lnTo>
                      <a:pt x="625" y="558"/>
                    </a:lnTo>
                    <a:lnTo>
                      <a:pt x="549" y="408"/>
                    </a:lnTo>
                    <a:lnTo>
                      <a:pt x="438" y="408"/>
                    </a:lnTo>
                    <a:lnTo>
                      <a:pt x="370" y="368"/>
                    </a:lnTo>
                    <a:lnTo>
                      <a:pt x="223" y="346"/>
                    </a:lnTo>
                    <a:lnTo>
                      <a:pt x="192" y="521"/>
                    </a:lnTo>
                    <a:lnTo>
                      <a:pt x="13" y="486"/>
                    </a:lnTo>
                    <a:lnTo>
                      <a:pt x="0" y="377"/>
                    </a:lnTo>
                    <a:lnTo>
                      <a:pt x="137" y="346"/>
                    </a:lnTo>
                    <a:lnTo>
                      <a:pt x="182" y="152"/>
                    </a:lnTo>
                    <a:lnTo>
                      <a:pt x="318" y="208"/>
                    </a:lnTo>
                    <a:lnTo>
                      <a:pt x="315" y="290"/>
                    </a:lnTo>
                    <a:lnTo>
                      <a:pt x="419" y="333"/>
                    </a:lnTo>
                    <a:lnTo>
                      <a:pt x="488" y="353"/>
                    </a:lnTo>
                    <a:lnTo>
                      <a:pt x="573" y="309"/>
                    </a:lnTo>
                    <a:lnTo>
                      <a:pt x="497" y="221"/>
                    </a:lnTo>
                    <a:lnTo>
                      <a:pt x="343" y="71"/>
                    </a:lnTo>
                    <a:lnTo>
                      <a:pt x="346" y="0"/>
                    </a:lnTo>
                    <a:close/>
                  </a:path>
                </a:pathLst>
              </a:custGeom>
              <a:grpFill/>
              <a:ln w="0">
                <a:noFill/>
                <a:prstDash val="solid"/>
                <a:round/>
              </a:ln>
            </p:spPr>
            <p:txBody>
              <a:bodyPr vert="horz" wrap="square" lIns="91440" tIns="45720" rIns="91440" bIns="45720" numCol="1" anchor="t" anchorCtr="0" compatLnSpc="1"/>
              <a:p>
                <a:endParaRPr lang="en-US"/>
              </a:p>
            </p:txBody>
          </p:sp>
          <p:sp>
            <p:nvSpPr>
              <p:cNvPr id="17" name="Freeform 592"/>
              <p:cNvSpPr/>
              <p:nvPr/>
            </p:nvSpPr>
            <p:spPr bwMode="auto">
              <a:xfrm>
                <a:off x="1160463" y="-1065213"/>
                <a:ext cx="52388" cy="44450"/>
              </a:xfrm>
              <a:custGeom>
                <a:avLst/>
                <a:gdLst>
                  <a:gd name="T0" fmla="*/ 130 w 229"/>
                  <a:gd name="T1" fmla="*/ 0 h 197"/>
                  <a:gd name="T2" fmla="*/ 229 w 229"/>
                  <a:gd name="T3" fmla="*/ 45 h 197"/>
                  <a:gd name="T4" fmla="*/ 205 w 229"/>
                  <a:gd name="T5" fmla="*/ 66 h 197"/>
                  <a:gd name="T6" fmla="*/ 182 w 229"/>
                  <a:gd name="T7" fmla="*/ 89 h 197"/>
                  <a:gd name="T8" fmla="*/ 162 w 229"/>
                  <a:gd name="T9" fmla="*/ 109 h 197"/>
                  <a:gd name="T10" fmla="*/ 143 w 229"/>
                  <a:gd name="T11" fmla="*/ 131 h 197"/>
                  <a:gd name="T12" fmla="*/ 89 w 229"/>
                  <a:gd name="T13" fmla="*/ 132 h 197"/>
                  <a:gd name="T14" fmla="*/ 32 w 229"/>
                  <a:gd name="T15" fmla="*/ 197 h 197"/>
                  <a:gd name="T16" fmla="*/ 0 w 229"/>
                  <a:gd name="T17" fmla="*/ 61 h 197"/>
                  <a:gd name="T18" fmla="*/ 130 w 229"/>
                  <a:gd name="T1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97">
                    <a:moveTo>
                      <a:pt x="130" y="0"/>
                    </a:moveTo>
                    <a:lnTo>
                      <a:pt x="229" y="45"/>
                    </a:lnTo>
                    <a:lnTo>
                      <a:pt x="205" y="66"/>
                    </a:lnTo>
                    <a:lnTo>
                      <a:pt x="182" y="89"/>
                    </a:lnTo>
                    <a:lnTo>
                      <a:pt x="162" y="109"/>
                    </a:lnTo>
                    <a:lnTo>
                      <a:pt x="143" y="131"/>
                    </a:lnTo>
                    <a:lnTo>
                      <a:pt x="89" y="132"/>
                    </a:lnTo>
                    <a:lnTo>
                      <a:pt x="32" y="197"/>
                    </a:lnTo>
                    <a:lnTo>
                      <a:pt x="0" y="61"/>
                    </a:lnTo>
                    <a:lnTo>
                      <a:pt x="130" y="0"/>
                    </a:lnTo>
                    <a:close/>
                  </a:path>
                </a:pathLst>
              </a:custGeom>
              <a:grpFill/>
              <a:ln w="0">
                <a:noFill/>
                <a:prstDash val="solid"/>
                <a:round/>
              </a:ln>
            </p:spPr>
            <p:txBody>
              <a:bodyPr vert="horz" wrap="square" lIns="91440" tIns="45720" rIns="91440" bIns="45720" numCol="1" anchor="t" anchorCtr="0" compatLnSpc="1"/>
              <a:p>
                <a:endParaRPr lang="en-US"/>
              </a:p>
            </p:txBody>
          </p:sp>
          <p:sp>
            <p:nvSpPr>
              <p:cNvPr id="18" name="Freeform 593"/>
              <p:cNvSpPr/>
              <p:nvPr/>
            </p:nvSpPr>
            <p:spPr bwMode="auto">
              <a:xfrm>
                <a:off x="1289050" y="-714375"/>
                <a:ext cx="92075" cy="34925"/>
              </a:xfrm>
              <a:custGeom>
                <a:avLst/>
                <a:gdLst>
                  <a:gd name="T0" fmla="*/ 404 w 404"/>
                  <a:gd name="T1" fmla="*/ 0 h 154"/>
                  <a:gd name="T2" fmla="*/ 327 w 404"/>
                  <a:gd name="T3" fmla="*/ 38 h 154"/>
                  <a:gd name="T4" fmla="*/ 249 w 404"/>
                  <a:gd name="T5" fmla="*/ 73 h 154"/>
                  <a:gd name="T6" fmla="*/ 168 w 404"/>
                  <a:gd name="T7" fmla="*/ 105 h 154"/>
                  <a:gd name="T8" fmla="*/ 85 w 404"/>
                  <a:gd name="T9" fmla="*/ 131 h 154"/>
                  <a:gd name="T10" fmla="*/ 0 w 404"/>
                  <a:gd name="T11" fmla="*/ 154 h 154"/>
                  <a:gd name="T12" fmla="*/ 31 w 404"/>
                  <a:gd name="T13" fmla="*/ 44 h 154"/>
                  <a:gd name="T14" fmla="*/ 92 w 404"/>
                  <a:gd name="T15" fmla="*/ 5 h 154"/>
                  <a:gd name="T16" fmla="*/ 163 w 404"/>
                  <a:gd name="T17" fmla="*/ 13 h 154"/>
                  <a:gd name="T18" fmla="*/ 236 w 404"/>
                  <a:gd name="T19" fmla="*/ 17 h 154"/>
                  <a:gd name="T20" fmla="*/ 292 w 404"/>
                  <a:gd name="T21" fmla="*/ 14 h 154"/>
                  <a:gd name="T22" fmla="*/ 348 w 404"/>
                  <a:gd name="T23" fmla="*/ 9 h 154"/>
                  <a:gd name="T24" fmla="*/ 404 w 404"/>
                  <a:gd name="T25"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154">
                    <a:moveTo>
                      <a:pt x="404" y="0"/>
                    </a:moveTo>
                    <a:lnTo>
                      <a:pt x="327" y="38"/>
                    </a:lnTo>
                    <a:lnTo>
                      <a:pt x="249" y="73"/>
                    </a:lnTo>
                    <a:lnTo>
                      <a:pt x="168" y="105"/>
                    </a:lnTo>
                    <a:lnTo>
                      <a:pt x="85" y="131"/>
                    </a:lnTo>
                    <a:lnTo>
                      <a:pt x="0" y="154"/>
                    </a:lnTo>
                    <a:lnTo>
                      <a:pt x="31" y="44"/>
                    </a:lnTo>
                    <a:lnTo>
                      <a:pt x="92" y="5"/>
                    </a:lnTo>
                    <a:lnTo>
                      <a:pt x="163" y="13"/>
                    </a:lnTo>
                    <a:lnTo>
                      <a:pt x="236" y="17"/>
                    </a:lnTo>
                    <a:lnTo>
                      <a:pt x="292" y="14"/>
                    </a:lnTo>
                    <a:lnTo>
                      <a:pt x="348" y="9"/>
                    </a:lnTo>
                    <a:lnTo>
                      <a:pt x="404" y="0"/>
                    </a:lnTo>
                    <a:close/>
                  </a:path>
                </a:pathLst>
              </a:custGeom>
              <a:grpFill/>
              <a:ln w="0">
                <a:noFill/>
                <a:prstDash val="solid"/>
                <a:round/>
              </a:ln>
            </p:spPr>
            <p:txBody>
              <a:bodyPr vert="horz" wrap="square" lIns="91440" tIns="45720" rIns="91440" bIns="45720" numCol="1" anchor="t" anchorCtr="0" compatLnSpc="1"/>
              <a:p>
                <a:endParaRPr lang="en-US"/>
              </a:p>
            </p:txBody>
          </p:sp>
          <p:sp>
            <p:nvSpPr>
              <p:cNvPr id="3" name="Freeform 594"/>
              <p:cNvSpPr/>
              <p:nvPr/>
            </p:nvSpPr>
            <p:spPr bwMode="auto">
              <a:xfrm>
                <a:off x="819150" y="-1241425"/>
                <a:ext cx="428625" cy="573088"/>
              </a:xfrm>
              <a:custGeom>
                <a:avLst/>
                <a:gdLst>
                  <a:gd name="T0" fmla="*/ 230 w 1890"/>
                  <a:gd name="T1" fmla="*/ 95 h 2526"/>
                  <a:gd name="T2" fmla="*/ 513 w 1890"/>
                  <a:gd name="T3" fmla="*/ 157 h 2526"/>
                  <a:gd name="T4" fmla="*/ 969 w 1890"/>
                  <a:gd name="T5" fmla="*/ 390 h 2526"/>
                  <a:gd name="T6" fmla="*/ 1211 w 1890"/>
                  <a:gd name="T7" fmla="*/ 979 h 2526"/>
                  <a:gd name="T8" fmla="*/ 1251 w 1890"/>
                  <a:gd name="T9" fmla="*/ 864 h 2526"/>
                  <a:gd name="T10" fmla="*/ 1524 w 1890"/>
                  <a:gd name="T11" fmla="*/ 1097 h 2526"/>
                  <a:gd name="T12" fmla="*/ 1475 w 1890"/>
                  <a:gd name="T13" fmla="*/ 1216 h 2526"/>
                  <a:gd name="T14" fmla="*/ 1444 w 1890"/>
                  <a:gd name="T15" fmla="*/ 1344 h 2526"/>
                  <a:gd name="T16" fmla="*/ 1434 w 1890"/>
                  <a:gd name="T17" fmla="*/ 1476 h 2526"/>
                  <a:gd name="T18" fmla="*/ 1445 w 1890"/>
                  <a:gd name="T19" fmla="*/ 1613 h 2526"/>
                  <a:gd name="T20" fmla="*/ 1477 w 1890"/>
                  <a:gd name="T21" fmla="*/ 1745 h 2526"/>
                  <a:gd name="T22" fmla="*/ 1529 w 1890"/>
                  <a:gd name="T23" fmla="*/ 1870 h 2526"/>
                  <a:gd name="T24" fmla="*/ 1601 w 1890"/>
                  <a:gd name="T25" fmla="*/ 1984 h 2526"/>
                  <a:gd name="T26" fmla="*/ 1691 w 1890"/>
                  <a:gd name="T27" fmla="*/ 2089 h 2526"/>
                  <a:gd name="T28" fmla="*/ 1786 w 1890"/>
                  <a:gd name="T29" fmla="*/ 2170 h 2526"/>
                  <a:gd name="T30" fmla="*/ 1890 w 1890"/>
                  <a:gd name="T31" fmla="*/ 2236 h 2526"/>
                  <a:gd name="T32" fmla="*/ 1880 w 1890"/>
                  <a:gd name="T33" fmla="*/ 2274 h 2526"/>
                  <a:gd name="T34" fmla="*/ 1874 w 1890"/>
                  <a:gd name="T35" fmla="*/ 2300 h 2526"/>
                  <a:gd name="T36" fmla="*/ 1872 w 1890"/>
                  <a:gd name="T37" fmla="*/ 2310 h 2526"/>
                  <a:gd name="T38" fmla="*/ 1820 w 1890"/>
                  <a:gd name="T39" fmla="*/ 2519 h 2526"/>
                  <a:gd name="T40" fmla="*/ 1679 w 1890"/>
                  <a:gd name="T41" fmla="*/ 2526 h 2526"/>
                  <a:gd name="T42" fmla="*/ 1468 w 1890"/>
                  <a:gd name="T43" fmla="*/ 2513 h 2526"/>
                  <a:gd name="T44" fmla="*/ 1266 w 1890"/>
                  <a:gd name="T45" fmla="*/ 2475 h 2526"/>
                  <a:gd name="T46" fmla="*/ 1072 w 1890"/>
                  <a:gd name="T47" fmla="*/ 2414 h 2526"/>
                  <a:gd name="T48" fmla="*/ 889 w 1890"/>
                  <a:gd name="T49" fmla="*/ 2331 h 2526"/>
                  <a:gd name="T50" fmla="*/ 719 w 1890"/>
                  <a:gd name="T51" fmla="*/ 2228 h 2526"/>
                  <a:gd name="T52" fmla="*/ 564 w 1890"/>
                  <a:gd name="T53" fmla="*/ 2106 h 2526"/>
                  <a:gd name="T54" fmla="*/ 424 w 1890"/>
                  <a:gd name="T55" fmla="*/ 1968 h 2526"/>
                  <a:gd name="T56" fmla="*/ 301 w 1890"/>
                  <a:gd name="T57" fmla="*/ 1814 h 2526"/>
                  <a:gd name="T58" fmla="*/ 197 w 1890"/>
                  <a:gd name="T59" fmla="*/ 1645 h 2526"/>
                  <a:gd name="T60" fmla="*/ 113 w 1890"/>
                  <a:gd name="T61" fmla="*/ 1465 h 2526"/>
                  <a:gd name="T62" fmla="*/ 52 w 1890"/>
                  <a:gd name="T63" fmla="*/ 1273 h 2526"/>
                  <a:gd name="T64" fmla="*/ 13 w 1890"/>
                  <a:gd name="T65" fmla="*/ 1073 h 2526"/>
                  <a:gd name="T66" fmla="*/ 0 w 1890"/>
                  <a:gd name="T67" fmla="*/ 864 h 2526"/>
                  <a:gd name="T68" fmla="*/ 12 w 1890"/>
                  <a:gd name="T69" fmla="*/ 664 h 2526"/>
                  <a:gd name="T70" fmla="*/ 48 w 1890"/>
                  <a:gd name="T71" fmla="*/ 471 h 2526"/>
                  <a:gd name="T72" fmla="*/ 106 w 1890"/>
                  <a:gd name="T73" fmla="*/ 285 h 2526"/>
                  <a:gd name="T74" fmla="*/ 184 w 1890"/>
                  <a:gd name="T75" fmla="*/ 111 h 2526"/>
                  <a:gd name="T76" fmla="*/ 351 w 1890"/>
                  <a:gd name="T77" fmla="*/ 0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90" h="2526">
                    <a:moveTo>
                      <a:pt x="351" y="0"/>
                    </a:moveTo>
                    <a:lnTo>
                      <a:pt x="230" y="95"/>
                    </a:lnTo>
                    <a:lnTo>
                      <a:pt x="325" y="157"/>
                    </a:lnTo>
                    <a:lnTo>
                      <a:pt x="513" y="157"/>
                    </a:lnTo>
                    <a:lnTo>
                      <a:pt x="794" y="107"/>
                    </a:lnTo>
                    <a:lnTo>
                      <a:pt x="969" y="390"/>
                    </a:lnTo>
                    <a:lnTo>
                      <a:pt x="969" y="656"/>
                    </a:lnTo>
                    <a:lnTo>
                      <a:pt x="1211" y="979"/>
                    </a:lnTo>
                    <a:lnTo>
                      <a:pt x="1251" y="979"/>
                    </a:lnTo>
                    <a:lnTo>
                      <a:pt x="1251" y="864"/>
                    </a:lnTo>
                    <a:lnTo>
                      <a:pt x="1344" y="1056"/>
                    </a:lnTo>
                    <a:lnTo>
                      <a:pt x="1524" y="1097"/>
                    </a:lnTo>
                    <a:lnTo>
                      <a:pt x="1497" y="1155"/>
                    </a:lnTo>
                    <a:lnTo>
                      <a:pt x="1475" y="1216"/>
                    </a:lnTo>
                    <a:lnTo>
                      <a:pt x="1457" y="1280"/>
                    </a:lnTo>
                    <a:lnTo>
                      <a:pt x="1444" y="1344"/>
                    </a:lnTo>
                    <a:lnTo>
                      <a:pt x="1436" y="1409"/>
                    </a:lnTo>
                    <a:lnTo>
                      <a:pt x="1434" y="1476"/>
                    </a:lnTo>
                    <a:lnTo>
                      <a:pt x="1436" y="1546"/>
                    </a:lnTo>
                    <a:lnTo>
                      <a:pt x="1445" y="1613"/>
                    </a:lnTo>
                    <a:lnTo>
                      <a:pt x="1459" y="1680"/>
                    </a:lnTo>
                    <a:lnTo>
                      <a:pt x="1477" y="1745"/>
                    </a:lnTo>
                    <a:lnTo>
                      <a:pt x="1500" y="1807"/>
                    </a:lnTo>
                    <a:lnTo>
                      <a:pt x="1529" y="1870"/>
                    </a:lnTo>
                    <a:lnTo>
                      <a:pt x="1562" y="1928"/>
                    </a:lnTo>
                    <a:lnTo>
                      <a:pt x="1601" y="1984"/>
                    </a:lnTo>
                    <a:lnTo>
                      <a:pt x="1644" y="2037"/>
                    </a:lnTo>
                    <a:lnTo>
                      <a:pt x="1691" y="2089"/>
                    </a:lnTo>
                    <a:lnTo>
                      <a:pt x="1737" y="2131"/>
                    </a:lnTo>
                    <a:lnTo>
                      <a:pt x="1786" y="2170"/>
                    </a:lnTo>
                    <a:lnTo>
                      <a:pt x="1837" y="2205"/>
                    </a:lnTo>
                    <a:lnTo>
                      <a:pt x="1890" y="2236"/>
                    </a:lnTo>
                    <a:lnTo>
                      <a:pt x="1885" y="2257"/>
                    </a:lnTo>
                    <a:lnTo>
                      <a:pt x="1880" y="2274"/>
                    </a:lnTo>
                    <a:lnTo>
                      <a:pt x="1877" y="2289"/>
                    </a:lnTo>
                    <a:lnTo>
                      <a:pt x="1874" y="2300"/>
                    </a:lnTo>
                    <a:lnTo>
                      <a:pt x="1872" y="2308"/>
                    </a:lnTo>
                    <a:lnTo>
                      <a:pt x="1872" y="2310"/>
                    </a:lnTo>
                    <a:lnTo>
                      <a:pt x="1889" y="2512"/>
                    </a:lnTo>
                    <a:lnTo>
                      <a:pt x="1820" y="2519"/>
                    </a:lnTo>
                    <a:lnTo>
                      <a:pt x="1749" y="2524"/>
                    </a:lnTo>
                    <a:lnTo>
                      <a:pt x="1679" y="2526"/>
                    </a:lnTo>
                    <a:lnTo>
                      <a:pt x="1572" y="2523"/>
                    </a:lnTo>
                    <a:lnTo>
                      <a:pt x="1468" y="2513"/>
                    </a:lnTo>
                    <a:lnTo>
                      <a:pt x="1366" y="2496"/>
                    </a:lnTo>
                    <a:lnTo>
                      <a:pt x="1266" y="2475"/>
                    </a:lnTo>
                    <a:lnTo>
                      <a:pt x="1168" y="2447"/>
                    </a:lnTo>
                    <a:lnTo>
                      <a:pt x="1072" y="2414"/>
                    </a:lnTo>
                    <a:lnTo>
                      <a:pt x="979" y="2375"/>
                    </a:lnTo>
                    <a:lnTo>
                      <a:pt x="889" y="2331"/>
                    </a:lnTo>
                    <a:lnTo>
                      <a:pt x="803" y="2282"/>
                    </a:lnTo>
                    <a:lnTo>
                      <a:pt x="719" y="2228"/>
                    </a:lnTo>
                    <a:lnTo>
                      <a:pt x="640" y="2169"/>
                    </a:lnTo>
                    <a:lnTo>
                      <a:pt x="564" y="2106"/>
                    </a:lnTo>
                    <a:lnTo>
                      <a:pt x="491" y="2040"/>
                    </a:lnTo>
                    <a:lnTo>
                      <a:pt x="424" y="1968"/>
                    </a:lnTo>
                    <a:lnTo>
                      <a:pt x="360" y="1892"/>
                    </a:lnTo>
                    <a:lnTo>
                      <a:pt x="301" y="1814"/>
                    </a:lnTo>
                    <a:lnTo>
                      <a:pt x="247" y="1731"/>
                    </a:lnTo>
                    <a:lnTo>
                      <a:pt x="197" y="1645"/>
                    </a:lnTo>
                    <a:lnTo>
                      <a:pt x="152" y="1557"/>
                    </a:lnTo>
                    <a:lnTo>
                      <a:pt x="113" y="1465"/>
                    </a:lnTo>
                    <a:lnTo>
                      <a:pt x="79" y="1370"/>
                    </a:lnTo>
                    <a:lnTo>
                      <a:pt x="52" y="1273"/>
                    </a:lnTo>
                    <a:lnTo>
                      <a:pt x="30" y="1174"/>
                    </a:lnTo>
                    <a:lnTo>
                      <a:pt x="13" y="1073"/>
                    </a:lnTo>
                    <a:lnTo>
                      <a:pt x="3" y="970"/>
                    </a:lnTo>
                    <a:lnTo>
                      <a:pt x="0" y="864"/>
                    </a:lnTo>
                    <a:lnTo>
                      <a:pt x="3" y="763"/>
                    </a:lnTo>
                    <a:lnTo>
                      <a:pt x="12" y="664"/>
                    </a:lnTo>
                    <a:lnTo>
                      <a:pt x="27" y="567"/>
                    </a:lnTo>
                    <a:lnTo>
                      <a:pt x="48" y="471"/>
                    </a:lnTo>
                    <a:lnTo>
                      <a:pt x="75" y="377"/>
                    </a:lnTo>
                    <a:lnTo>
                      <a:pt x="106" y="285"/>
                    </a:lnTo>
                    <a:lnTo>
                      <a:pt x="143" y="197"/>
                    </a:lnTo>
                    <a:lnTo>
                      <a:pt x="184" y="111"/>
                    </a:lnTo>
                    <a:lnTo>
                      <a:pt x="230" y="27"/>
                    </a:lnTo>
                    <a:lnTo>
                      <a:pt x="351" y="0"/>
                    </a:lnTo>
                    <a:close/>
                  </a:path>
                </a:pathLst>
              </a:custGeom>
              <a:grpFill/>
              <a:ln w="0">
                <a:noFill/>
                <a:prstDash val="solid"/>
                <a:round/>
              </a:ln>
            </p:spPr>
            <p:txBody>
              <a:bodyPr vert="horz" wrap="square" lIns="91440" tIns="45720" rIns="91440" bIns="45720" numCol="1" anchor="t" anchorCtr="0" compatLnSpc="1"/>
              <a:p>
                <a:endParaRPr lang="en-US"/>
              </a:p>
            </p:txBody>
          </p:sp>
          <p:sp>
            <p:nvSpPr>
              <p:cNvPr id="20" name="Freeform 595"/>
              <p:cNvSpPr>
                <a:spLocks noEditPoints="1"/>
              </p:cNvSpPr>
              <p:nvPr/>
            </p:nvSpPr>
            <p:spPr bwMode="auto">
              <a:xfrm>
                <a:off x="906463" y="-1422400"/>
                <a:ext cx="455613" cy="138113"/>
              </a:xfrm>
              <a:custGeom>
                <a:avLst/>
                <a:gdLst>
                  <a:gd name="T0" fmla="*/ 857 w 2009"/>
                  <a:gd name="T1" fmla="*/ 178 h 604"/>
                  <a:gd name="T2" fmla="*/ 854 w 2009"/>
                  <a:gd name="T3" fmla="*/ 185 h 604"/>
                  <a:gd name="T4" fmla="*/ 848 w 2009"/>
                  <a:gd name="T5" fmla="*/ 194 h 604"/>
                  <a:gd name="T6" fmla="*/ 837 w 2009"/>
                  <a:gd name="T7" fmla="*/ 204 h 604"/>
                  <a:gd name="T8" fmla="*/ 823 w 2009"/>
                  <a:gd name="T9" fmla="*/ 214 h 604"/>
                  <a:gd name="T10" fmla="*/ 809 w 2009"/>
                  <a:gd name="T11" fmla="*/ 225 h 604"/>
                  <a:gd name="T12" fmla="*/ 795 w 2009"/>
                  <a:gd name="T13" fmla="*/ 235 h 604"/>
                  <a:gd name="T14" fmla="*/ 780 w 2009"/>
                  <a:gd name="T15" fmla="*/ 246 h 604"/>
                  <a:gd name="T16" fmla="*/ 767 w 2009"/>
                  <a:gd name="T17" fmla="*/ 254 h 604"/>
                  <a:gd name="T18" fmla="*/ 757 w 2009"/>
                  <a:gd name="T19" fmla="*/ 261 h 604"/>
                  <a:gd name="T20" fmla="*/ 750 w 2009"/>
                  <a:gd name="T21" fmla="*/ 266 h 604"/>
                  <a:gd name="T22" fmla="*/ 747 w 2009"/>
                  <a:gd name="T23" fmla="*/ 267 h 604"/>
                  <a:gd name="T24" fmla="*/ 857 w 2009"/>
                  <a:gd name="T25" fmla="*/ 331 h 604"/>
                  <a:gd name="T26" fmla="*/ 1087 w 2009"/>
                  <a:gd name="T27" fmla="*/ 271 h 604"/>
                  <a:gd name="T28" fmla="*/ 1033 w 2009"/>
                  <a:gd name="T29" fmla="*/ 178 h 604"/>
                  <a:gd name="T30" fmla="*/ 933 w 2009"/>
                  <a:gd name="T31" fmla="*/ 210 h 604"/>
                  <a:gd name="T32" fmla="*/ 857 w 2009"/>
                  <a:gd name="T33" fmla="*/ 178 h 604"/>
                  <a:gd name="T34" fmla="*/ 1537 w 2009"/>
                  <a:gd name="T35" fmla="*/ 72 h 604"/>
                  <a:gd name="T36" fmla="*/ 1365 w 2009"/>
                  <a:gd name="T37" fmla="*/ 165 h 604"/>
                  <a:gd name="T38" fmla="*/ 1267 w 2009"/>
                  <a:gd name="T39" fmla="*/ 226 h 604"/>
                  <a:gd name="T40" fmla="*/ 1336 w 2009"/>
                  <a:gd name="T41" fmla="*/ 270 h 604"/>
                  <a:gd name="T42" fmla="*/ 1488 w 2009"/>
                  <a:gd name="T43" fmla="*/ 255 h 604"/>
                  <a:gd name="T44" fmla="*/ 1647 w 2009"/>
                  <a:gd name="T45" fmla="*/ 135 h 604"/>
                  <a:gd name="T46" fmla="*/ 1537 w 2009"/>
                  <a:gd name="T47" fmla="*/ 72 h 604"/>
                  <a:gd name="T48" fmla="*/ 1295 w 2009"/>
                  <a:gd name="T49" fmla="*/ 0 h 604"/>
                  <a:gd name="T50" fmla="*/ 1295 w 2009"/>
                  <a:gd name="T51" fmla="*/ 0 h 604"/>
                  <a:gd name="T52" fmla="*/ 1390 w 2009"/>
                  <a:gd name="T53" fmla="*/ 3 h 604"/>
                  <a:gd name="T54" fmla="*/ 1483 w 2009"/>
                  <a:gd name="T55" fmla="*/ 11 h 604"/>
                  <a:gd name="T56" fmla="*/ 1576 w 2009"/>
                  <a:gd name="T57" fmla="*/ 24 h 604"/>
                  <a:gd name="T58" fmla="*/ 1666 w 2009"/>
                  <a:gd name="T59" fmla="*/ 42 h 604"/>
                  <a:gd name="T60" fmla="*/ 1755 w 2009"/>
                  <a:gd name="T61" fmla="*/ 65 h 604"/>
                  <a:gd name="T62" fmla="*/ 1842 w 2009"/>
                  <a:gd name="T63" fmla="*/ 92 h 604"/>
                  <a:gd name="T64" fmla="*/ 1926 w 2009"/>
                  <a:gd name="T65" fmla="*/ 124 h 604"/>
                  <a:gd name="T66" fmla="*/ 2009 w 2009"/>
                  <a:gd name="T67" fmla="*/ 160 h 604"/>
                  <a:gd name="T68" fmla="*/ 1948 w 2009"/>
                  <a:gd name="T69" fmla="*/ 169 h 604"/>
                  <a:gd name="T70" fmla="*/ 1784 w 2009"/>
                  <a:gd name="T71" fmla="*/ 145 h 604"/>
                  <a:gd name="T72" fmla="*/ 1668 w 2009"/>
                  <a:gd name="T73" fmla="*/ 221 h 604"/>
                  <a:gd name="T74" fmla="*/ 1586 w 2009"/>
                  <a:gd name="T75" fmla="*/ 311 h 604"/>
                  <a:gd name="T76" fmla="*/ 1285 w 2009"/>
                  <a:gd name="T77" fmla="*/ 339 h 604"/>
                  <a:gd name="T78" fmla="*/ 1162 w 2009"/>
                  <a:gd name="T79" fmla="*/ 319 h 604"/>
                  <a:gd name="T80" fmla="*/ 1077 w 2009"/>
                  <a:gd name="T81" fmla="*/ 450 h 604"/>
                  <a:gd name="T82" fmla="*/ 830 w 2009"/>
                  <a:gd name="T83" fmla="*/ 464 h 604"/>
                  <a:gd name="T84" fmla="*/ 676 w 2009"/>
                  <a:gd name="T85" fmla="*/ 421 h 604"/>
                  <a:gd name="T86" fmla="*/ 538 w 2009"/>
                  <a:gd name="T87" fmla="*/ 495 h 604"/>
                  <a:gd name="T88" fmla="*/ 239 w 2009"/>
                  <a:gd name="T89" fmla="*/ 536 h 604"/>
                  <a:gd name="T90" fmla="*/ 0 w 2009"/>
                  <a:gd name="T91" fmla="*/ 604 h 604"/>
                  <a:gd name="T92" fmla="*/ 0 w 2009"/>
                  <a:gd name="T93" fmla="*/ 604 h 604"/>
                  <a:gd name="T94" fmla="*/ 63 w 2009"/>
                  <a:gd name="T95" fmla="*/ 532 h 604"/>
                  <a:gd name="T96" fmla="*/ 131 w 2009"/>
                  <a:gd name="T97" fmla="*/ 464 h 604"/>
                  <a:gd name="T98" fmla="*/ 203 w 2009"/>
                  <a:gd name="T99" fmla="*/ 400 h 604"/>
                  <a:gd name="T100" fmla="*/ 278 w 2009"/>
                  <a:gd name="T101" fmla="*/ 339 h 604"/>
                  <a:gd name="T102" fmla="*/ 356 w 2009"/>
                  <a:gd name="T103" fmla="*/ 283 h 604"/>
                  <a:gd name="T104" fmla="*/ 439 w 2009"/>
                  <a:gd name="T105" fmla="*/ 232 h 604"/>
                  <a:gd name="T106" fmla="*/ 524 w 2009"/>
                  <a:gd name="T107" fmla="*/ 185 h 604"/>
                  <a:gd name="T108" fmla="*/ 612 w 2009"/>
                  <a:gd name="T109" fmla="*/ 144 h 604"/>
                  <a:gd name="T110" fmla="*/ 702 w 2009"/>
                  <a:gd name="T111" fmla="*/ 107 h 604"/>
                  <a:gd name="T112" fmla="*/ 796 w 2009"/>
                  <a:gd name="T113" fmla="*/ 75 h 604"/>
                  <a:gd name="T114" fmla="*/ 892 w 2009"/>
                  <a:gd name="T115" fmla="*/ 49 h 604"/>
                  <a:gd name="T116" fmla="*/ 990 w 2009"/>
                  <a:gd name="T117" fmla="*/ 27 h 604"/>
                  <a:gd name="T118" fmla="*/ 1089 w 2009"/>
                  <a:gd name="T119" fmla="*/ 13 h 604"/>
                  <a:gd name="T120" fmla="*/ 1191 w 2009"/>
                  <a:gd name="T121" fmla="*/ 3 h 604"/>
                  <a:gd name="T122" fmla="*/ 1295 w 2009"/>
                  <a:gd name="T12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09" h="604">
                    <a:moveTo>
                      <a:pt x="857" y="178"/>
                    </a:moveTo>
                    <a:lnTo>
                      <a:pt x="854" y="185"/>
                    </a:lnTo>
                    <a:lnTo>
                      <a:pt x="848" y="194"/>
                    </a:lnTo>
                    <a:lnTo>
                      <a:pt x="837" y="204"/>
                    </a:lnTo>
                    <a:lnTo>
                      <a:pt x="823" y="214"/>
                    </a:lnTo>
                    <a:lnTo>
                      <a:pt x="809" y="225"/>
                    </a:lnTo>
                    <a:lnTo>
                      <a:pt x="795" y="235"/>
                    </a:lnTo>
                    <a:lnTo>
                      <a:pt x="780" y="246"/>
                    </a:lnTo>
                    <a:lnTo>
                      <a:pt x="767" y="254"/>
                    </a:lnTo>
                    <a:lnTo>
                      <a:pt x="757" y="261"/>
                    </a:lnTo>
                    <a:lnTo>
                      <a:pt x="750" y="266"/>
                    </a:lnTo>
                    <a:lnTo>
                      <a:pt x="747" y="267"/>
                    </a:lnTo>
                    <a:lnTo>
                      <a:pt x="857" y="331"/>
                    </a:lnTo>
                    <a:lnTo>
                      <a:pt x="1087" y="271"/>
                    </a:lnTo>
                    <a:lnTo>
                      <a:pt x="1033" y="178"/>
                    </a:lnTo>
                    <a:lnTo>
                      <a:pt x="933" y="210"/>
                    </a:lnTo>
                    <a:lnTo>
                      <a:pt x="857" y="178"/>
                    </a:lnTo>
                    <a:close/>
                    <a:moveTo>
                      <a:pt x="1537" y="72"/>
                    </a:moveTo>
                    <a:lnTo>
                      <a:pt x="1365" y="165"/>
                    </a:lnTo>
                    <a:lnTo>
                      <a:pt x="1267" y="226"/>
                    </a:lnTo>
                    <a:lnTo>
                      <a:pt x="1336" y="270"/>
                    </a:lnTo>
                    <a:lnTo>
                      <a:pt x="1488" y="255"/>
                    </a:lnTo>
                    <a:lnTo>
                      <a:pt x="1647" y="135"/>
                    </a:lnTo>
                    <a:lnTo>
                      <a:pt x="1537" y="72"/>
                    </a:lnTo>
                    <a:close/>
                    <a:moveTo>
                      <a:pt x="1295" y="0"/>
                    </a:moveTo>
                    <a:lnTo>
                      <a:pt x="1295" y="0"/>
                    </a:lnTo>
                    <a:lnTo>
                      <a:pt x="1390" y="3"/>
                    </a:lnTo>
                    <a:lnTo>
                      <a:pt x="1483" y="11"/>
                    </a:lnTo>
                    <a:lnTo>
                      <a:pt x="1576" y="24"/>
                    </a:lnTo>
                    <a:lnTo>
                      <a:pt x="1666" y="42"/>
                    </a:lnTo>
                    <a:lnTo>
                      <a:pt x="1755" y="65"/>
                    </a:lnTo>
                    <a:lnTo>
                      <a:pt x="1842" y="92"/>
                    </a:lnTo>
                    <a:lnTo>
                      <a:pt x="1926" y="124"/>
                    </a:lnTo>
                    <a:lnTo>
                      <a:pt x="2009" y="160"/>
                    </a:lnTo>
                    <a:lnTo>
                      <a:pt x="1948" y="169"/>
                    </a:lnTo>
                    <a:lnTo>
                      <a:pt x="1784" y="145"/>
                    </a:lnTo>
                    <a:lnTo>
                      <a:pt x="1668" y="221"/>
                    </a:lnTo>
                    <a:lnTo>
                      <a:pt x="1586" y="311"/>
                    </a:lnTo>
                    <a:lnTo>
                      <a:pt x="1285" y="339"/>
                    </a:lnTo>
                    <a:lnTo>
                      <a:pt x="1162" y="319"/>
                    </a:lnTo>
                    <a:lnTo>
                      <a:pt x="1077" y="450"/>
                    </a:lnTo>
                    <a:lnTo>
                      <a:pt x="830" y="464"/>
                    </a:lnTo>
                    <a:lnTo>
                      <a:pt x="676" y="421"/>
                    </a:lnTo>
                    <a:lnTo>
                      <a:pt x="538" y="495"/>
                    </a:lnTo>
                    <a:lnTo>
                      <a:pt x="239" y="536"/>
                    </a:lnTo>
                    <a:lnTo>
                      <a:pt x="0" y="604"/>
                    </a:lnTo>
                    <a:lnTo>
                      <a:pt x="0" y="604"/>
                    </a:lnTo>
                    <a:lnTo>
                      <a:pt x="63" y="532"/>
                    </a:lnTo>
                    <a:lnTo>
                      <a:pt x="131" y="464"/>
                    </a:lnTo>
                    <a:lnTo>
                      <a:pt x="203" y="400"/>
                    </a:lnTo>
                    <a:lnTo>
                      <a:pt x="278" y="339"/>
                    </a:lnTo>
                    <a:lnTo>
                      <a:pt x="356" y="283"/>
                    </a:lnTo>
                    <a:lnTo>
                      <a:pt x="439" y="232"/>
                    </a:lnTo>
                    <a:lnTo>
                      <a:pt x="524" y="185"/>
                    </a:lnTo>
                    <a:lnTo>
                      <a:pt x="612" y="144"/>
                    </a:lnTo>
                    <a:lnTo>
                      <a:pt x="702" y="107"/>
                    </a:lnTo>
                    <a:lnTo>
                      <a:pt x="796" y="75"/>
                    </a:lnTo>
                    <a:lnTo>
                      <a:pt x="892" y="49"/>
                    </a:lnTo>
                    <a:lnTo>
                      <a:pt x="990" y="27"/>
                    </a:lnTo>
                    <a:lnTo>
                      <a:pt x="1089" y="13"/>
                    </a:lnTo>
                    <a:lnTo>
                      <a:pt x="1191" y="3"/>
                    </a:lnTo>
                    <a:lnTo>
                      <a:pt x="1295" y="0"/>
                    </a:lnTo>
                    <a:close/>
                  </a:path>
                </a:pathLst>
              </a:custGeom>
              <a:grpFill/>
              <a:ln w="0">
                <a:noFill/>
                <a:prstDash val="solid"/>
                <a:round/>
              </a:ln>
            </p:spPr>
            <p:txBody>
              <a:bodyPr vert="horz" wrap="square" lIns="91440" tIns="45720" rIns="91440" bIns="45720" numCol="1" anchor="t" anchorCtr="0" compatLnSpc="1"/>
              <a:p>
                <a:endParaRPr lang="en-US"/>
              </a:p>
            </p:txBody>
          </p:sp>
        </p:grpSp>
      </p:grpSp>
      <p:sp>
        <p:nvSpPr>
          <p:cNvPr id="21" name="矩形 20"/>
          <p:cNvSpPr/>
          <p:nvPr/>
        </p:nvSpPr>
        <p:spPr>
          <a:xfrm flipV="1">
            <a:off x="558800" y="1569085"/>
            <a:ext cx="11049000" cy="76200"/>
          </a:xfrm>
          <a:prstGeom prst="rect">
            <a:avLst/>
          </a:prstGeom>
          <a:gradFill>
            <a:gsLst>
              <a:gs pos="100000">
                <a:srgbClr val="F9F8CA"/>
              </a:gs>
              <a:gs pos="6000">
                <a:srgbClr val="4EAADD"/>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快递单2">
            <a:hlinkClick r:id="" action="ppaction://media"/>
          </p:cNvPr>
          <p:cNvPicPr/>
          <p:nvPr>
            <a:videoFile r:link="rId1"/>
            <p:extLst>
              <p:ext uri="{DAA4B4D4-6D71-4841-9C94-3DE7FCFB9230}">
                <p14:media xmlns:p14="http://schemas.microsoft.com/office/powerpoint/2010/main" r:link="rId2"/>
              </p:ext>
            </p:extLst>
            <p:custDataLst>
              <p:tags r:id="rId3"/>
            </p:custData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0" y="-528320"/>
            <a:ext cx="12192000" cy="7749540"/>
            <a:chOff x="0" y="-832"/>
            <a:chExt cx="19200" cy="12204"/>
          </a:xfrm>
        </p:grpSpPr>
        <p:sp>
          <p:nvSpPr>
            <p:cNvPr id="24" name="矩形 23"/>
            <p:cNvSpPr/>
            <p:nvPr/>
          </p:nvSpPr>
          <p:spPr>
            <a:xfrm>
              <a:off x="0" y="0"/>
              <a:ext cx="19200" cy="10800"/>
            </a:xfrm>
            <a:prstGeom prst="rect">
              <a:avLst/>
            </a:prstGeom>
            <a:solidFill>
              <a:srgbClr val="00264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l="81706" r="379" b="25096"/>
            <a:stretch>
              <a:fillRect/>
            </a:stretch>
          </p:blipFill>
          <p:spPr>
            <a:xfrm flipH="1">
              <a:off x="0" y="314"/>
              <a:ext cx="4267" cy="7191"/>
            </a:xfrm>
            <a:prstGeom prst="rect">
              <a:avLst/>
            </a:prstGeom>
          </p:spPr>
        </p:pic>
        <p:pic>
          <p:nvPicPr>
            <p:cNvPr id="27" name="图片 26"/>
            <p:cNvPicPr>
              <a:picLocks noChangeAspect="1"/>
            </p:cNvPicPr>
            <p:nvPr/>
          </p:nvPicPr>
          <p:blipFill rotWithShape="1">
            <a:blip r:embed="rId1">
              <a:extLst>
                <a:ext uri="{28A0092B-C50C-407E-A947-70E740481C1C}">
                  <a14:useLocalDpi xmlns:a14="http://schemas.microsoft.com/office/drawing/2010/main" val="0"/>
                </a:ext>
              </a:extLst>
            </a:blip>
            <a:srcRect l="29372" t="69709" r="19380"/>
            <a:stretch>
              <a:fillRect/>
            </a:stretch>
          </p:blipFill>
          <p:spPr>
            <a:xfrm rot="4235071" flipH="1">
              <a:off x="10769" y="3512"/>
              <a:ext cx="12205" cy="3517"/>
            </a:xfrm>
            <a:prstGeom prst="rect">
              <a:avLst/>
            </a:prstGeom>
          </p:spPr>
        </p:pic>
      </p:grpSp>
      <p:pic>
        <p:nvPicPr>
          <p:cNvPr id="7" name="图片 6"/>
          <p:cNvPicPr>
            <a:picLocks noChangeAspect="1"/>
          </p:cNvPicPr>
          <p:nvPr/>
        </p:nvPicPr>
        <p:blipFill rotWithShape="1">
          <a:blip r:embed="rId1">
            <a:alphaModFix amt="50000"/>
            <a:extLst>
              <a:ext uri="{28A0092B-C50C-407E-A947-70E740481C1C}">
                <a14:useLocalDpi xmlns:a14="http://schemas.microsoft.com/office/drawing/2010/main" val="0"/>
              </a:ext>
            </a:extLst>
          </a:blip>
          <a:srcRect r="19380"/>
          <a:stretch>
            <a:fillRect/>
          </a:stretch>
        </p:blipFill>
        <p:spPr>
          <a:xfrm flipH="1">
            <a:off x="77" y="932841"/>
            <a:ext cx="12192001" cy="6096000"/>
          </a:xfrm>
          <a:prstGeom prst="rect">
            <a:avLst/>
          </a:prstGeom>
        </p:spPr>
      </p:pic>
      <p:pic>
        <p:nvPicPr>
          <p:cNvPr id="19" name="ECB019B1-382A-4266-B25C-5B523AA43C14-1" descr="C:/Users/Administrator/AppData/Local/Temp/wpp.XNjlBKwpp"/>
          <p:cNvPicPr>
            <a:picLocks noChangeAspect="1"/>
          </p:cNvPicPr>
          <p:nvPr>
            <p:custDataLst>
              <p:tags r:id="rId2"/>
            </p:custDataLst>
          </p:nvPr>
        </p:nvPicPr>
        <p:blipFill>
          <a:blip r:embed="rId3"/>
          <a:stretch>
            <a:fillRect/>
          </a:stretch>
        </p:blipFill>
        <p:spPr>
          <a:xfrm>
            <a:off x="2656840" y="1532890"/>
            <a:ext cx="6925945" cy="5328285"/>
          </a:xfrm>
          <a:prstGeom prst="rect">
            <a:avLst/>
          </a:prstGeom>
        </p:spPr>
      </p:pic>
      <p:sp>
        <p:nvSpPr>
          <p:cNvPr id="104" name="矩形 103"/>
          <p:cNvSpPr/>
          <p:nvPr/>
        </p:nvSpPr>
        <p:spPr>
          <a:xfrm>
            <a:off x="4274820" y="360493"/>
            <a:ext cx="5440680" cy="798830"/>
          </a:xfrm>
          <a:prstGeom prst="rect">
            <a:avLst/>
          </a:prstGeom>
        </p:spPr>
        <p:txBody>
          <a:bodyPr wrap="none">
            <a:spAutoFit/>
          </a:bodyPr>
          <a:p>
            <a:pPr algn="ctr"/>
            <a:r>
              <a:rPr lang="zh-CN" altLang="en-US" sz="4600" dirty="0">
                <a:solidFill>
                  <a:schemeClr val="bg1"/>
                </a:solidFill>
                <a:latin typeface="微软雅黑 Light" panose="020B0502040204020203" pitchFamily="34" charset="-122"/>
                <a:ea typeface="微软雅黑 Light" panose="020B0502040204020203" pitchFamily="34" charset="-122"/>
              </a:rPr>
              <a:t>信息泄露的主要</a:t>
            </a:r>
            <a:r>
              <a:rPr lang="zh-CN" altLang="en-US" sz="4600" dirty="0">
                <a:solidFill>
                  <a:schemeClr val="bg1"/>
                </a:solidFill>
                <a:latin typeface="微软雅黑 Light" panose="020B0502040204020203" pitchFamily="34" charset="-122"/>
                <a:ea typeface="微软雅黑 Light" panose="020B0502040204020203" pitchFamily="34" charset="-122"/>
              </a:rPr>
              <a:t>途径</a:t>
            </a:r>
            <a:endParaRPr lang="zh-CN" altLang="en-US" sz="4600" dirty="0">
              <a:solidFill>
                <a:schemeClr val="bg1"/>
              </a:solidFill>
              <a:latin typeface="微软雅黑 Light" panose="020B0502040204020203" pitchFamily="34" charset="-122"/>
              <a:ea typeface="微软雅黑 Light" panose="020B0502040204020203" pitchFamily="34" charset="-122"/>
            </a:endParaRPr>
          </a:p>
        </p:txBody>
      </p:sp>
      <p:grpSp>
        <p:nvGrpSpPr>
          <p:cNvPr id="12" name="组合 11"/>
          <p:cNvGrpSpPr/>
          <p:nvPr/>
        </p:nvGrpSpPr>
        <p:grpSpPr>
          <a:xfrm>
            <a:off x="2122170" y="137160"/>
            <a:ext cx="1118870" cy="1258570"/>
            <a:chOff x="4582" y="1056"/>
            <a:chExt cx="1762" cy="1982"/>
          </a:xfrm>
        </p:grpSpPr>
        <p:sp>
          <p:nvSpPr>
            <p:cNvPr id="13" name="Freeform 16"/>
            <p:cNvSpPr/>
            <p:nvPr/>
          </p:nvSpPr>
          <p:spPr bwMode="auto">
            <a:xfrm rot="10800000" flipV="1">
              <a:off x="4582" y="1056"/>
              <a:ext cx="1762" cy="1983"/>
            </a:xfrm>
            <a:custGeom>
              <a:avLst/>
              <a:gdLst>
                <a:gd name="T0" fmla="*/ 0 w 266"/>
                <a:gd name="T1" fmla="*/ 90 h 300"/>
                <a:gd name="T2" fmla="*/ 0 w 266"/>
                <a:gd name="T3" fmla="*/ 209 h 300"/>
                <a:gd name="T4" fmla="*/ 15 w 266"/>
                <a:gd name="T5" fmla="*/ 235 h 300"/>
                <a:gd name="T6" fmla="*/ 118 w 266"/>
                <a:gd name="T7" fmla="*/ 295 h 300"/>
                <a:gd name="T8" fmla="*/ 148 w 266"/>
                <a:gd name="T9" fmla="*/ 295 h 300"/>
                <a:gd name="T10" fmla="*/ 251 w 266"/>
                <a:gd name="T11" fmla="*/ 235 h 300"/>
                <a:gd name="T12" fmla="*/ 266 w 266"/>
                <a:gd name="T13" fmla="*/ 209 h 300"/>
                <a:gd name="T14" fmla="*/ 266 w 266"/>
                <a:gd name="T15" fmla="*/ 90 h 300"/>
                <a:gd name="T16" fmla="*/ 251 w 266"/>
                <a:gd name="T17" fmla="*/ 65 h 300"/>
                <a:gd name="T18" fmla="*/ 148 w 266"/>
                <a:gd name="T19" fmla="*/ 5 h 300"/>
                <a:gd name="T20" fmla="*/ 118 w 266"/>
                <a:gd name="T21" fmla="*/ 5 h 300"/>
                <a:gd name="T22" fmla="*/ 15 w 266"/>
                <a:gd name="T23" fmla="*/ 65 h 300"/>
                <a:gd name="T24" fmla="*/ 0 w 266"/>
                <a:gd name="T25" fmla="*/ 9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6" h="300">
                  <a:moveTo>
                    <a:pt x="0" y="90"/>
                  </a:moveTo>
                  <a:cubicBezTo>
                    <a:pt x="0" y="209"/>
                    <a:pt x="0" y="209"/>
                    <a:pt x="0" y="209"/>
                  </a:cubicBezTo>
                  <a:cubicBezTo>
                    <a:pt x="0" y="220"/>
                    <a:pt x="6" y="230"/>
                    <a:pt x="15" y="235"/>
                  </a:cubicBezTo>
                  <a:cubicBezTo>
                    <a:pt x="118" y="295"/>
                    <a:pt x="118" y="295"/>
                    <a:pt x="118" y="295"/>
                  </a:cubicBezTo>
                  <a:cubicBezTo>
                    <a:pt x="127" y="300"/>
                    <a:pt x="138" y="300"/>
                    <a:pt x="148" y="295"/>
                  </a:cubicBezTo>
                  <a:cubicBezTo>
                    <a:pt x="251" y="235"/>
                    <a:pt x="251" y="235"/>
                    <a:pt x="251" y="235"/>
                  </a:cubicBezTo>
                  <a:cubicBezTo>
                    <a:pt x="260" y="230"/>
                    <a:pt x="266" y="220"/>
                    <a:pt x="266" y="209"/>
                  </a:cubicBezTo>
                  <a:cubicBezTo>
                    <a:pt x="266" y="90"/>
                    <a:pt x="266" y="90"/>
                    <a:pt x="266" y="90"/>
                  </a:cubicBezTo>
                  <a:cubicBezTo>
                    <a:pt x="266" y="80"/>
                    <a:pt x="260" y="70"/>
                    <a:pt x="251" y="65"/>
                  </a:cubicBezTo>
                  <a:cubicBezTo>
                    <a:pt x="148" y="5"/>
                    <a:pt x="148" y="5"/>
                    <a:pt x="148" y="5"/>
                  </a:cubicBezTo>
                  <a:cubicBezTo>
                    <a:pt x="138" y="0"/>
                    <a:pt x="127" y="0"/>
                    <a:pt x="118" y="5"/>
                  </a:cubicBezTo>
                  <a:cubicBezTo>
                    <a:pt x="15" y="65"/>
                    <a:pt x="15" y="65"/>
                    <a:pt x="15" y="65"/>
                  </a:cubicBezTo>
                  <a:cubicBezTo>
                    <a:pt x="6" y="70"/>
                    <a:pt x="0" y="80"/>
                    <a:pt x="0" y="90"/>
                  </a:cubicBezTo>
                </a:path>
              </a:pathLst>
            </a:custGeom>
            <a:gradFill flip="none" rotWithShape="1">
              <a:gsLst>
                <a:gs pos="9000">
                  <a:srgbClr val="00A8FF">
                    <a:shade val="30000"/>
                    <a:satMod val="115000"/>
                  </a:srgbClr>
                </a:gs>
                <a:gs pos="100000">
                  <a:srgbClr val="00E6D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600">
                <a:solidFill>
                  <a:schemeClr val="lt1"/>
                </a:solidFill>
                <a:latin typeface="微软雅黑 Light" panose="020B0502040204020203" pitchFamily="34" charset="-122"/>
                <a:ea typeface="微软雅黑 Light" panose="020B0502040204020203" pitchFamily="34" charset="-122"/>
              </a:endParaRPr>
            </a:p>
          </p:txBody>
        </p:sp>
        <p:grpSp>
          <p:nvGrpSpPr>
            <p:cNvPr id="14" name="Group 758"/>
            <p:cNvGrpSpPr/>
            <p:nvPr/>
          </p:nvGrpSpPr>
          <p:grpSpPr>
            <a:xfrm>
              <a:off x="5129" y="1660"/>
              <a:ext cx="666" cy="658"/>
              <a:chOff x="819150" y="-1422400"/>
              <a:chExt cx="766763" cy="757237"/>
            </a:xfrm>
            <a:solidFill>
              <a:schemeClr val="bg1"/>
            </a:solidFill>
          </p:grpSpPr>
          <p:sp>
            <p:nvSpPr>
              <p:cNvPr id="15" name="Freeform 590"/>
              <p:cNvSpPr>
                <a:spLocks noEditPoints="1"/>
              </p:cNvSpPr>
              <p:nvPr/>
            </p:nvSpPr>
            <p:spPr bwMode="auto">
              <a:xfrm>
                <a:off x="1168400" y="-1077913"/>
                <a:ext cx="417513" cy="412750"/>
              </a:xfrm>
              <a:custGeom>
                <a:avLst/>
                <a:gdLst>
                  <a:gd name="T0" fmla="*/ 639 w 1839"/>
                  <a:gd name="T1" fmla="*/ 284 h 1819"/>
                  <a:gd name="T2" fmla="*/ 497 w 1839"/>
                  <a:gd name="T3" fmla="*/ 345 h 1819"/>
                  <a:gd name="T4" fmla="*/ 378 w 1839"/>
                  <a:gd name="T5" fmla="*/ 451 h 1819"/>
                  <a:gd name="T6" fmla="*/ 301 w 1839"/>
                  <a:gd name="T7" fmla="*/ 585 h 1819"/>
                  <a:gd name="T8" fmla="*/ 270 w 1839"/>
                  <a:gd name="T9" fmla="*/ 732 h 1819"/>
                  <a:gd name="T10" fmla="*/ 286 w 1839"/>
                  <a:gd name="T11" fmla="*/ 881 h 1819"/>
                  <a:gd name="T12" fmla="*/ 347 w 1839"/>
                  <a:gd name="T13" fmla="*/ 1022 h 1819"/>
                  <a:gd name="T14" fmla="*/ 455 w 1839"/>
                  <a:gd name="T15" fmla="*/ 1140 h 1819"/>
                  <a:gd name="T16" fmla="*/ 591 w 1839"/>
                  <a:gd name="T17" fmla="*/ 1216 h 1819"/>
                  <a:gd name="T18" fmla="*/ 740 w 1839"/>
                  <a:gd name="T19" fmla="*/ 1246 h 1819"/>
                  <a:gd name="T20" fmla="*/ 891 w 1839"/>
                  <a:gd name="T21" fmla="*/ 1231 h 1819"/>
                  <a:gd name="T22" fmla="*/ 1033 w 1839"/>
                  <a:gd name="T23" fmla="*/ 1170 h 1819"/>
                  <a:gd name="T24" fmla="*/ 1152 w 1839"/>
                  <a:gd name="T25" fmla="*/ 1064 h 1819"/>
                  <a:gd name="T26" fmla="*/ 1229 w 1839"/>
                  <a:gd name="T27" fmla="*/ 930 h 1819"/>
                  <a:gd name="T28" fmla="*/ 1260 w 1839"/>
                  <a:gd name="T29" fmla="*/ 782 h 1819"/>
                  <a:gd name="T30" fmla="*/ 1244 w 1839"/>
                  <a:gd name="T31" fmla="*/ 633 h 1819"/>
                  <a:gd name="T32" fmla="*/ 1183 w 1839"/>
                  <a:gd name="T33" fmla="*/ 493 h 1819"/>
                  <a:gd name="T34" fmla="*/ 1076 w 1839"/>
                  <a:gd name="T35" fmla="*/ 375 h 1819"/>
                  <a:gd name="T36" fmla="*/ 939 w 1839"/>
                  <a:gd name="T37" fmla="*/ 299 h 1819"/>
                  <a:gd name="T38" fmla="*/ 790 w 1839"/>
                  <a:gd name="T39" fmla="*/ 268 h 1819"/>
                  <a:gd name="T40" fmla="*/ 858 w 1839"/>
                  <a:gd name="T41" fmla="*/ 6 h 1819"/>
                  <a:gd name="T42" fmla="*/ 1038 w 1839"/>
                  <a:gd name="T43" fmla="*/ 49 h 1819"/>
                  <a:gd name="T44" fmla="*/ 1207 w 1839"/>
                  <a:gd name="T45" fmla="*/ 138 h 1819"/>
                  <a:gd name="T46" fmla="*/ 1350 w 1839"/>
                  <a:gd name="T47" fmla="*/ 268 h 1819"/>
                  <a:gd name="T48" fmla="*/ 1454 w 1839"/>
                  <a:gd name="T49" fmla="*/ 425 h 1819"/>
                  <a:gd name="T50" fmla="*/ 1513 w 1839"/>
                  <a:gd name="T51" fmla="*/ 598 h 1819"/>
                  <a:gd name="T52" fmla="*/ 1530 w 1839"/>
                  <a:gd name="T53" fmla="*/ 778 h 1819"/>
                  <a:gd name="T54" fmla="*/ 1502 w 1839"/>
                  <a:gd name="T55" fmla="*/ 956 h 1819"/>
                  <a:gd name="T56" fmla="*/ 1760 w 1839"/>
                  <a:gd name="T57" fmla="*/ 1368 h 1819"/>
                  <a:gd name="T58" fmla="*/ 1818 w 1839"/>
                  <a:gd name="T59" fmla="*/ 1454 h 1819"/>
                  <a:gd name="T60" fmla="*/ 1839 w 1839"/>
                  <a:gd name="T61" fmla="*/ 1555 h 1819"/>
                  <a:gd name="T62" fmla="*/ 1818 w 1839"/>
                  <a:gd name="T63" fmla="*/ 1656 h 1819"/>
                  <a:gd name="T64" fmla="*/ 1760 w 1839"/>
                  <a:gd name="T65" fmla="*/ 1743 h 1819"/>
                  <a:gd name="T66" fmla="*/ 1663 w 1839"/>
                  <a:gd name="T67" fmla="*/ 1804 h 1819"/>
                  <a:gd name="T68" fmla="*/ 1553 w 1839"/>
                  <a:gd name="T69" fmla="*/ 1819 h 1819"/>
                  <a:gd name="T70" fmla="*/ 1445 w 1839"/>
                  <a:gd name="T71" fmla="*/ 1788 h 1819"/>
                  <a:gd name="T72" fmla="*/ 1082 w 1839"/>
                  <a:gd name="T73" fmla="*/ 1446 h 1819"/>
                  <a:gd name="T74" fmla="*/ 907 w 1839"/>
                  <a:gd name="T75" fmla="*/ 1501 h 1819"/>
                  <a:gd name="T76" fmla="*/ 725 w 1839"/>
                  <a:gd name="T77" fmla="*/ 1513 h 1819"/>
                  <a:gd name="T78" fmla="*/ 545 w 1839"/>
                  <a:gd name="T79" fmla="*/ 1482 h 1819"/>
                  <a:gd name="T80" fmla="*/ 375 w 1839"/>
                  <a:gd name="T81" fmla="*/ 1409 h 1819"/>
                  <a:gd name="T82" fmla="*/ 224 w 1839"/>
                  <a:gd name="T83" fmla="*/ 1293 h 1819"/>
                  <a:gd name="T84" fmla="*/ 105 w 1839"/>
                  <a:gd name="T85" fmla="*/ 1141 h 1819"/>
                  <a:gd name="T86" fmla="*/ 30 w 1839"/>
                  <a:gd name="T87" fmla="*/ 970 h 1819"/>
                  <a:gd name="T88" fmla="*/ 0 w 1839"/>
                  <a:gd name="T89" fmla="*/ 787 h 1819"/>
                  <a:gd name="T90" fmla="*/ 15 w 1839"/>
                  <a:gd name="T91" fmla="*/ 604 h 1819"/>
                  <a:gd name="T92" fmla="*/ 74 w 1839"/>
                  <a:gd name="T93" fmla="*/ 429 h 1819"/>
                  <a:gd name="T94" fmla="*/ 179 w 1839"/>
                  <a:gd name="T95" fmla="*/ 270 h 1819"/>
                  <a:gd name="T96" fmla="*/ 323 w 1839"/>
                  <a:gd name="T97" fmla="*/ 138 h 1819"/>
                  <a:gd name="T98" fmla="*/ 491 w 1839"/>
                  <a:gd name="T99" fmla="*/ 49 h 1819"/>
                  <a:gd name="T100" fmla="*/ 672 w 1839"/>
                  <a:gd name="T101" fmla="*/ 6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39" h="1819">
                    <a:moveTo>
                      <a:pt x="740" y="268"/>
                    </a:moveTo>
                    <a:lnTo>
                      <a:pt x="689" y="273"/>
                    </a:lnTo>
                    <a:lnTo>
                      <a:pt x="639" y="284"/>
                    </a:lnTo>
                    <a:lnTo>
                      <a:pt x="591" y="299"/>
                    </a:lnTo>
                    <a:lnTo>
                      <a:pt x="544" y="319"/>
                    </a:lnTo>
                    <a:lnTo>
                      <a:pt x="497" y="345"/>
                    </a:lnTo>
                    <a:lnTo>
                      <a:pt x="455" y="375"/>
                    </a:lnTo>
                    <a:lnTo>
                      <a:pt x="415" y="410"/>
                    </a:lnTo>
                    <a:lnTo>
                      <a:pt x="378" y="451"/>
                    </a:lnTo>
                    <a:lnTo>
                      <a:pt x="347" y="493"/>
                    </a:lnTo>
                    <a:lnTo>
                      <a:pt x="322" y="538"/>
                    </a:lnTo>
                    <a:lnTo>
                      <a:pt x="301" y="585"/>
                    </a:lnTo>
                    <a:lnTo>
                      <a:pt x="286" y="633"/>
                    </a:lnTo>
                    <a:lnTo>
                      <a:pt x="276" y="682"/>
                    </a:lnTo>
                    <a:lnTo>
                      <a:pt x="270" y="732"/>
                    </a:lnTo>
                    <a:lnTo>
                      <a:pt x="270" y="782"/>
                    </a:lnTo>
                    <a:lnTo>
                      <a:pt x="276" y="832"/>
                    </a:lnTo>
                    <a:lnTo>
                      <a:pt x="286" y="881"/>
                    </a:lnTo>
                    <a:lnTo>
                      <a:pt x="301" y="930"/>
                    </a:lnTo>
                    <a:lnTo>
                      <a:pt x="322" y="977"/>
                    </a:lnTo>
                    <a:lnTo>
                      <a:pt x="347" y="1022"/>
                    </a:lnTo>
                    <a:lnTo>
                      <a:pt x="378" y="1064"/>
                    </a:lnTo>
                    <a:lnTo>
                      <a:pt x="415" y="1104"/>
                    </a:lnTo>
                    <a:lnTo>
                      <a:pt x="455" y="1140"/>
                    </a:lnTo>
                    <a:lnTo>
                      <a:pt x="497" y="1170"/>
                    </a:lnTo>
                    <a:lnTo>
                      <a:pt x="544" y="1195"/>
                    </a:lnTo>
                    <a:lnTo>
                      <a:pt x="591" y="1216"/>
                    </a:lnTo>
                    <a:lnTo>
                      <a:pt x="639" y="1231"/>
                    </a:lnTo>
                    <a:lnTo>
                      <a:pt x="689" y="1241"/>
                    </a:lnTo>
                    <a:lnTo>
                      <a:pt x="740" y="1246"/>
                    </a:lnTo>
                    <a:lnTo>
                      <a:pt x="790" y="1246"/>
                    </a:lnTo>
                    <a:lnTo>
                      <a:pt x="841" y="1241"/>
                    </a:lnTo>
                    <a:lnTo>
                      <a:pt x="891" y="1231"/>
                    </a:lnTo>
                    <a:lnTo>
                      <a:pt x="939" y="1216"/>
                    </a:lnTo>
                    <a:lnTo>
                      <a:pt x="986" y="1195"/>
                    </a:lnTo>
                    <a:lnTo>
                      <a:pt x="1033" y="1170"/>
                    </a:lnTo>
                    <a:lnTo>
                      <a:pt x="1076" y="1140"/>
                    </a:lnTo>
                    <a:lnTo>
                      <a:pt x="1115" y="1104"/>
                    </a:lnTo>
                    <a:lnTo>
                      <a:pt x="1152" y="1064"/>
                    </a:lnTo>
                    <a:lnTo>
                      <a:pt x="1183" y="1022"/>
                    </a:lnTo>
                    <a:lnTo>
                      <a:pt x="1208" y="977"/>
                    </a:lnTo>
                    <a:lnTo>
                      <a:pt x="1229" y="930"/>
                    </a:lnTo>
                    <a:lnTo>
                      <a:pt x="1244" y="881"/>
                    </a:lnTo>
                    <a:lnTo>
                      <a:pt x="1254" y="832"/>
                    </a:lnTo>
                    <a:lnTo>
                      <a:pt x="1260" y="782"/>
                    </a:lnTo>
                    <a:lnTo>
                      <a:pt x="1260" y="732"/>
                    </a:lnTo>
                    <a:lnTo>
                      <a:pt x="1254" y="682"/>
                    </a:lnTo>
                    <a:lnTo>
                      <a:pt x="1244" y="633"/>
                    </a:lnTo>
                    <a:lnTo>
                      <a:pt x="1229" y="585"/>
                    </a:lnTo>
                    <a:lnTo>
                      <a:pt x="1208" y="538"/>
                    </a:lnTo>
                    <a:lnTo>
                      <a:pt x="1183" y="493"/>
                    </a:lnTo>
                    <a:lnTo>
                      <a:pt x="1152" y="451"/>
                    </a:lnTo>
                    <a:lnTo>
                      <a:pt x="1115" y="410"/>
                    </a:lnTo>
                    <a:lnTo>
                      <a:pt x="1076" y="375"/>
                    </a:lnTo>
                    <a:lnTo>
                      <a:pt x="1033" y="345"/>
                    </a:lnTo>
                    <a:lnTo>
                      <a:pt x="986" y="319"/>
                    </a:lnTo>
                    <a:lnTo>
                      <a:pt x="939" y="299"/>
                    </a:lnTo>
                    <a:lnTo>
                      <a:pt x="891" y="284"/>
                    </a:lnTo>
                    <a:lnTo>
                      <a:pt x="841" y="273"/>
                    </a:lnTo>
                    <a:lnTo>
                      <a:pt x="790" y="268"/>
                    </a:lnTo>
                    <a:lnTo>
                      <a:pt x="740" y="268"/>
                    </a:lnTo>
                    <a:close/>
                    <a:moveTo>
                      <a:pt x="796" y="0"/>
                    </a:moveTo>
                    <a:lnTo>
                      <a:pt x="858" y="6"/>
                    </a:lnTo>
                    <a:lnTo>
                      <a:pt x="919" y="16"/>
                    </a:lnTo>
                    <a:lnTo>
                      <a:pt x="980" y="30"/>
                    </a:lnTo>
                    <a:lnTo>
                      <a:pt x="1038" y="49"/>
                    </a:lnTo>
                    <a:lnTo>
                      <a:pt x="1097" y="74"/>
                    </a:lnTo>
                    <a:lnTo>
                      <a:pt x="1153" y="104"/>
                    </a:lnTo>
                    <a:lnTo>
                      <a:pt x="1207" y="138"/>
                    </a:lnTo>
                    <a:lnTo>
                      <a:pt x="1257" y="177"/>
                    </a:lnTo>
                    <a:lnTo>
                      <a:pt x="1306" y="221"/>
                    </a:lnTo>
                    <a:lnTo>
                      <a:pt x="1350" y="268"/>
                    </a:lnTo>
                    <a:lnTo>
                      <a:pt x="1390" y="319"/>
                    </a:lnTo>
                    <a:lnTo>
                      <a:pt x="1424" y="371"/>
                    </a:lnTo>
                    <a:lnTo>
                      <a:pt x="1454" y="425"/>
                    </a:lnTo>
                    <a:lnTo>
                      <a:pt x="1478" y="481"/>
                    </a:lnTo>
                    <a:lnTo>
                      <a:pt x="1498" y="539"/>
                    </a:lnTo>
                    <a:lnTo>
                      <a:pt x="1513" y="598"/>
                    </a:lnTo>
                    <a:lnTo>
                      <a:pt x="1523" y="658"/>
                    </a:lnTo>
                    <a:lnTo>
                      <a:pt x="1528" y="718"/>
                    </a:lnTo>
                    <a:lnTo>
                      <a:pt x="1530" y="778"/>
                    </a:lnTo>
                    <a:lnTo>
                      <a:pt x="1525" y="838"/>
                    </a:lnTo>
                    <a:lnTo>
                      <a:pt x="1516" y="898"/>
                    </a:lnTo>
                    <a:lnTo>
                      <a:pt x="1502" y="956"/>
                    </a:lnTo>
                    <a:lnTo>
                      <a:pt x="1483" y="1014"/>
                    </a:lnTo>
                    <a:lnTo>
                      <a:pt x="1460" y="1071"/>
                    </a:lnTo>
                    <a:lnTo>
                      <a:pt x="1760" y="1368"/>
                    </a:lnTo>
                    <a:lnTo>
                      <a:pt x="1784" y="1394"/>
                    </a:lnTo>
                    <a:lnTo>
                      <a:pt x="1803" y="1423"/>
                    </a:lnTo>
                    <a:lnTo>
                      <a:pt x="1818" y="1454"/>
                    </a:lnTo>
                    <a:lnTo>
                      <a:pt x="1830" y="1486"/>
                    </a:lnTo>
                    <a:lnTo>
                      <a:pt x="1837" y="1520"/>
                    </a:lnTo>
                    <a:lnTo>
                      <a:pt x="1839" y="1555"/>
                    </a:lnTo>
                    <a:lnTo>
                      <a:pt x="1837" y="1590"/>
                    </a:lnTo>
                    <a:lnTo>
                      <a:pt x="1830" y="1624"/>
                    </a:lnTo>
                    <a:lnTo>
                      <a:pt x="1818" y="1656"/>
                    </a:lnTo>
                    <a:lnTo>
                      <a:pt x="1803" y="1687"/>
                    </a:lnTo>
                    <a:lnTo>
                      <a:pt x="1784" y="1716"/>
                    </a:lnTo>
                    <a:lnTo>
                      <a:pt x="1760" y="1743"/>
                    </a:lnTo>
                    <a:lnTo>
                      <a:pt x="1730" y="1768"/>
                    </a:lnTo>
                    <a:lnTo>
                      <a:pt x="1698" y="1788"/>
                    </a:lnTo>
                    <a:lnTo>
                      <a:pt x="1663" y="1804"/>
                    </a:lnTo>
                    <a:lnTo>
                      <a:pt x="1626" y="1815"/>
                    </a:lnTo>
                    <a:lnTo>
                      <a:pt x="1590" y="1819"/>
                    </a:lnTo>
                    <a:lnTo>
                      <a:pt x="1553" y="1819"/>
                    </a:lnTo>
                    <a:lnTo>
                      <a:pt x="1515" y="1815"/>
                    </a:lnTo>
                    <a:lnTo>
                      <a:pt x="1479" y="1804"/>
                    </a:lnTo>
                    <a:lnTo>
                      <a:pt x="1445" y="1788"/>
                    </a:lnTo>
                    <a:lnTo>
                      <a:pt x="1412" y="1768"/>
                    </a:lnTo>
                    <a:lnTo>
                      <a:pt x="1382" y="1743"/>
                    </a:lnTo>
                    <a:lnTo>
                      <a:pt x="1082" y="1446"/>
                    </a:lnTo>
                    <a:lnTo>
                      <a:pt x="1025" y="1469"/>
                    </a:lnTo>
                    <a:lnTo>
                      <a:pt x="967" y="1487"/>
                    </a:lnTo>
                    <a:lnTo>
                      <a:pt x="907" y="1501"/>
                    </a:lnTo>
                    <a:lnTo>
                      <a:pt x="847" y="1509"/>
                    </a:lnTo>
                    <a:lnTo>
                      <a:pt x="786" y="1514"/>
                    </a:lnTo>
                    <a:lnTo>
                      <a:pt x="725" y="1513"/>
                    </a:lnTo>
                    <a:lnTo>
                      <a:pt x="665" y="1508"/>
                    </a:lnTo>
                    <a:lnTo>
                      <a:pt x="604" y="1497"/>
                    </a:lnTo>
                    <a:lnTo>
                      <a:pt x="545" y="1482"/>
                    </a:lnTo>
                    <a:lnTo>
                      <a:pt x="486" y="1462"/>
                    </a:lnTo>
                    <a:lnTo>
                      <a:pt x="430" y="1438"/>
                    </a:lnTo>
                    <a:lnTo>
                      <a:pt x="375" y="1409"/>
                    </a:lnTo>
                    <a:lnTo>
                      <a:pt x="322" y="1375"/>
                    </a:lnTo>
                    <a:lnTo>
                      <a:pt x="271" y="1336"/>
                    </a:lnTo>
                    <a:lnTo>
                      <a:pt x="224" y="1293"/>
                    </a:lnTo>
                    <a:lnTo>
                      <a:pt x="179" y="1244"/>
                    </a:lnTo>
                    <a:lnTo>
                      <a:pt x="139" y="1194"/>
                    </a:lnTo>
                    <a:lnTo>
                      <a:pt x="105" y="1141"/>
                    </a:lnTo>
                    <a:lnTo>
                      <a:pt x="75" y="1085"/>
                    </a:lnTo>
                    <a:lnTo>
                      <a:pt x="50" y="1027"/>
                    </a:lnTo>
                    <a:lnTo>
                      <a:pt x="30" y="970"/>
                    </a:lnTo>
                    <a:lnTo>
                      <a:pt x="15" y="910"/>
                    </a:lnTo>
                    <a:lnTo>
                      <a:pt x="5" y="849"/>
                    </a:lnTo>
                    <a:lnTo>
                      <a:pt x="0" y="787"/>
                    </a:lnTo>
                    <a:lnTo>
                      <a:pt x="0" y="726"/>
                    </a:lnTo>
                    <a:lnTo>
                      <a:pt x="5" y="665"/>
                    </a:lnTo>
                    <a:lnTo>
                      <a:pt x="15" y="604"/>
                    </a:lnTo>
                    <a:lnTo>
                      <a:pt x="30" y="545"/>
                    </a:lnTo>
                    <a:lnTo>
                      <a:pt x="50" y="487"/>
                    </a:lnTo>
                    <a:lnTo>
                      <a:pt x="74" y="429"/>
                    </a:lnTo>
                    <a:lnTo>
                      <a:pt x="104" y="374"/>
                    </a:lnTo>
                    <a:lnTo>
                      <a:pt x="139" y="321"/>
                    </a:lnTo>
                    <a:lnTo>
                      <a:pt x="179" y="270"/>
                    </a:lnTo>
                    <a:lnTo>
                      <a:pt x="223" y="222"/>
                    </a:lnTo>
                    <a:lnTo>
                      <a:pt x="271" y="177"/>
                    </a:lnTo>
                    <a:lnTo>
                      <a:pt x="323" y="138"/>
                    </a:lnTo>
                    <a:lnTo>
                      <a:pt x="377" y="104"/>
                    </a:lnTo>
                    <a:lnTo>
                      <a:pt x="433" y="74"/>
                    </a:lnTo>
                    <a:lnTo>
                      <a:pt x="491" y="49"/>
                    </a:lnTo>
                    <a:lnTo>
                      <a:pt x="550" y="30"/>
                    </a:lnTo>
                    <a:lnTo>
                      <a:pt x="611" y="16"/>
                    </a:lnTo>
                    <a:lnTo>
                      <a:pt x="672" y="6"/>
                    </a:lnTo>
                    <a:lnTo>
                      <a:pt x="734" y="0"/>
                    </a:lnTo>
                    <a:lnTo>
                      <a:pt x="796" y="0"/>
                    </a:lnTo>
                    <a:close/>
                  </a:path>
                </a:pathLst>
              </a:custGeom>
              <a:grpFill/>
              <a:ln w="0">
                <a:noFill/>
                <a:prstDash val="solid"/>
                <a:round/>
              </a:ln>
            </p:spPr>
            <p:txBody>
              <a:bodyPr vert="horz" wrap="square" lIns="91440" tIns="45720" rIns="91440" bIns="45720" numCol="1" anchor="t" anchorCtr="0" compatLnSpc="1"/>
              <a:p>
                <a:endParaRPr lang="en-US"/>
              </a:p>
            </p:txBody>
          </p:sp>
          <p:sp>
            <p:nvSpPr>
              <p:cNvPr id="16" name="Freeform 591"/>
              <p:cNvSpPr/>
              <p:nvPr/>
            </p:nvSpPr>
            <p:spPr bwMode="auto">
              <a:xfrm>
                <a:off x="1204913" y="-1346200"/>
                <a:ext cx="374650" cy="474663"/>
              </a:xfrm>
              <a:custGeom>
                <a:avLst/>
                <a:gdLst>
                  <a:gd name="T0" fmla="*/ 503 w 1655"/>
                  <a:gd name="T1" fmla="*/ 30 h 2089"/>
                  <a:gd name="T2" fmla="*/ 679 w 1655"/>
                  <a:gd name="T3" fmla="*/ 255 h 2089"/>
                  <a:gd name="T4" fmla="*/ 922 w 1655"/>
                  <a:gd name="T5" fmla="*/ 543 h 2089"/>
                  <a:gd name="T6" fmla="*/ 1053 w 1655"/>
                  <a:gd name="T7" fmla="*/ 442 h 2089"/>
                  <a:gd name="T8" fmla="*/ 1370 w 1655"/>
                  <a:gd name="T9" fmla="*/ 402 h 2089"/>
                  <a:gd name="T10" fmla="*/ 1470 w 1655"/>
                  <a:gd name="T11" fmla="*/ 566 h 2089"/>
                  <a:gd name="T12" fmla="*/ 1548 w 1655"/>
                  <a:gd name="T13" fmla="*/ 743 h 2089"/>
                  <a:gd name="T14" fmla="*/ 1606 w 1655"/>
                  <a:gd name="T15" fmla="*/ 929 h 2089"/>
                  <a:gd name="T16" fmla="*/ 1643 w 1655"/>
                  <a:gd name="T17" fmla="*/ 1125 h 2089"/>
                  <a:gd name="T18" fmla="*/ 1655 w 1655"/>
                  <a:gd name="T19" fmla="*/ 1326 h 2089"/>
                  <a:gd name="T20" fmla="*/ 1643 w 1655"/>
                  <a:gd name="T21" fmla="*/ 1530 h 2089"/>
                  <a:gd name="T22" fmla="*/ 1605 w 1655"/>
                  <a:gd name="T23" fmla="*/ 1725 h 2089"/>
                  <a:gd name="T24" fmla="*/ 1546 w 1655"/>
                  <a:gd name="T25" fmla="*/ 1913 h 2089"/>
                  <a:gd name="T26" fmla="*/ 1466 w 1655"/>
                  <a:gd name="T27" fmla="*/ 2089 h 2089"/>
                  <a:gd name="T28" fmla="*/ 1480 w 1655"/>
                  <a:gd name="T29" fmla="*/ 1951 h 2089"/>
                  <a:gd name="T30" fmla="*/ 1471 w 1655"/>
                  <a:gd name="T31" fmla="*/ 1814 h 2089"/>
                  <a:gd name="T32" fmla="*/ 1440 w 1655"/>
                  <a:gd name="T33" fmla="*/ 1680 h 2089"/>
                  <a:gd name="T34" fmla="*/ 1389 w 1655"/>
                  <a:gd name="T35" fmla="*/ 1552 h 2089"/>
                  <a:gd name="T36" fmla="*/ 1318 w 1655"/>
                  <a:gd name="T37" fmla="*/ 1433 h 2089"/>
                  <a:gd name="T38" fmla="*/ 1225 w 1655"/>
                  <a:gd name="T39" fmla="*/ 1325 h 2089"/>
                  <a:gd name="T40" fmla="*/ 1120 w 1655"/>
                  <a:gd name="T41" fmla="*/ 1237 h 2089"/>
                  <a:gd name="T42" fmla="*/ 1004 w 1655"/>
                  <a:gd name="T43" fmla="*/ 1166 h 2089"/>
                  <a:gd name="T44" fmla="*/ 878 w 1655"/>
                  <a:gd name="T45" fmla="*/ 1115 h 2089"/>
                  <a:gd name="T46" fmla="*/ 746 w 1655"/>
                  <a:gd name="T47" fmla="*/ 1083 h 2089"/>
                  <a:gd name="T48" fmla="*/ 607 w 1655"/>
                  <a:gd name="T49" fmla="*/ 1072 h 2089"/>
                  <a:gd name="T50" fmla="*/ 456 w 1655"/>
                  <a:gd name="T51" fmla="*/ 1085 h 2089"/>
                  <a:gd name="T52" fmla="*/ 311 w 1655"/>
                  <a:gd name="T53" fmla="*/ 1123 h 2089"/>
                  <a:gd name="T54" fmla="*/ 175 w 1655"/>
                  <a:gd name="T55" fmla="*/ 1186 h 2089"/>
                  <a:gd name="T56" fmla="*/ 648 w 1655"/>
                  <a:gd name="T57" fmla="*/ 815 h 2089"/>
                  <a:gd name="T58" fmla="*/ 824 w 1655"/>
                  <a:gd name="T59" fmla="*/ 757 h 2089"/>
                  <a:gd name="T60" fmla="*/ 549 w 1655"/>
                  <a:gd name="T61" fmla="*/ 408 h 2089"/>
                  <a:gd name="T62" fmla="*/ 370 w 1655"/>
                  <a:gd name="T63" fmla="*/ 368 h 2089"/>
                  <a:gd name="T64" fmla="*/ 192 w 1655"/>
                  <a:gd name="T65" fmla="*/ 521 h 2089"/>
                  <a:gd name="T66" fmla="*/ 0 w 1655"/>
                  <a:gd name="T67" fmla="*/ 377 h 2089"/>
                  <a:gd name="T68" fmla="*/ 182 w 1655"/>
                  <a:gd name="T69" fmla="*/ 152 h 2089"/>
                  <a:gd name="T70" fmla="*/ 315 w 1655"/>
                  <a:gd name="T71" fmla="*/ 290 h 2089"/>
                  <a:gd name="T72" fmla="*/ 488 w 1655"/>
                  <a:gd name="T73" fmla="*/ 353 h 2089"/>
                  <a:gd name="T74" fmla="*/ 497 w 1655"/>
                  <a:gd name="T75" fmla="*/ 221 h 2089"/>
                  <a:gd name="T76" fmla="*/ 346 w 1655"/>
                  <a:gd name="T77" fmla="*/ 0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5" h="2089">
                    <a:moveTo>
                      <a:pt x="346" y="0"/>
                    </a:moveTo>
                    <a:lnTo>
                      <a:pt x="503" y="30"/>
                    </a:lnTo>
                    <a:lnTo>
                      <a:pt x="638" y="150"/>
                    </a:lnTo>
                    <a:lnTo>
                      <a:pt x="679" y="255"/>
                    </a:lnTo>
                    <a:lnTo>
                      <a:pt x="709" y="354"/>
                    </a:lnTo>
                    <a:lnTo>
                      <a:pt x="922" y="543"/>
                    </a:lnTo>
                    <a:lnTo>
                      <a:pt x="977" y="561"/>
                    </a:lnTo>
                    <a:lnTo>
                      <a:pt x="1053" y="442"/>
                    </a:lnTo>
                    <a:lnTo>
                      <a:pt x="1321" y="418"/>
                    </a:lnTo>
                    <a:lnTo>
                      <a:pt x="1370" y="402"/>
                    </a:lnTo>
                    <a:lnTo>
                      <a:pt x="1422" y="482"/>
                    </a:lnTo>
                    <a:lnTo>
                      <a:pt x="1470" y="566"/>
                    </a:lnTo>
                    <a:lnTo>
                      <a:pt x="1511" y="654"/>
                    </a:lnTo>
                    <a:lnTo>
                      <a:pt x="1548" y="743"/>
                    </a:lnTo>
                    <a:lnTo>
                      <a:pt x="1580" y="835"/>
                    </a:lnTo>
                    <a:lnTo>
                      <a:pt x="1606" y="929"/>
                    </a:lnTo>
                    <a:lnTo>
                      <a:pt x="1627" y="1025"/>
                    </a:lnTo>
                    <a:lnTo>
                      <a:pt x="1643" y="1125"/>
                    </a:lnTo>
                    <a:lnTo>
                      <a:pt x="1651" y="1225"/>
                    </a:lnTo>
                    <a:lnTo>
                      <a:pt x="1655" y="1326"/>
                    </a:lnTo>
                    <a:lnTo>
                      <a:pt x="1651" y="1429"/>
                    </a:lnTo>
                    <a:lnTo>
                      <a:pt x="1643" y="1530"/>
                    </a:lnTo>
                    <a:lnTo>
                      <a:pt x="1627" y="1628"/>
                    </a:lnTo>
                    <a:lnTo>
                      <a:pt x="1605" y="1725"/>
                    </a:lnTo>
                    <a:lnTo>
                      <a:pt x="1579" y="1820"/>
                    </a:lnTo>
                    <a:lnTo>
                      <a:pt x="1546" y="1913"/>
                    </a:lnTo>
                    <a:lnTo>
                      <a:pt x="1508" y="2002"/>
                    </a:lnTo>
                    <a:lnTo>
                      <a:pt x="1466" y="2089"/>
                    </a:lnTo>
                    <a:lnTo>
                      <a:pt x="1475" y="2021"/>
                    </a:lnTo>
                    <a:lnTo>
                      <a:pt x="1480" y="1951"/>
                    </a:lnTo>
                    <a:lnTo>
                      <a:pt x="1477" y="1882"/>
                    </a:lnTo>
                    <a:lnTo>
                      <a:pt x="1471" y="1814"/>
                    </a:lnTo>
                    <a:lnTo>
                      <a:pt x="1457" y="1746"/>
                    </a:lnTo>
                    <a:lnTo>
                      <a:pt x="1440" y="1680"/>
                    </a:lnTo>
                    <a:lnTo>
                      <a:pt x="1418" y="1615"/>
                    </a:lnTo>
                    <a:lnTo>
                      <a:pt x="1389" y="1552"/>
                    </a:lnTo>
                    <a:lnTo>
                      <a:pt x="1356" y="1491"/>
                    </a:lnTo>
                    <a:lnTo>
                      <a:pt x="1318" y="1433"/>
                    </a:lnTo>
                    <a:lnTo>
                      <a:pt x="1274" y="1378"/>
                    </a:lnTo>
                    <a:lnTo>
                      <a:pt x="1225" y="1325"/>
                    </a:lnTo>
                    <a:lnTo>
                      <a:pt x="1174" y="1279"/>
                    </a:lnTo>
                    <a:lnTo>
                      <a:pt x="1120" y="1237"/>
                    </a:lnTo>
                    <a:lnTo>
                      <a:pt x="1063" y="1199"/>
                    </a:lnTo>
                    <a:lnTo>
                      <a:pt x="1004" y="1166"/>
                    </a:lnTo>
                    <a:lnTo>
                      <a:pt x="942" y="1138"/>
                    </a:lnTo>
                    <a:lnTo>
                      <a:pt x="878" y="1115"/>
                    </a:lnTo>
                    <a:lnTo>
                      <a:pt x="813" y="1096"/>
                    </a:lnTo>
                    <a:lnTo>
                      <a:pt x="746" y="1083"/>
                    </a:lnTo>
                    <a:lnTo>
                      <a:pt x="676" y="1076"/>
                    </a:lnTo>
                    <a:lnTo>
                      <a:pt x="607" y="1072"/>
                    </a:lnTo>
                    <a:lnTo>
                      <a:pt x="531" y="1076"/>
                    </a:lnTo>
                    <a:lnTo>
                      <a:pt x="456" y="1085"/>
                    </a:lnTo>
                    <a:lnTo>
                      <a:pt x="382" y="1102"/>
                    </a:lnTo>
                    <a:lnTo>
                      <a:pt x="311" y="1123"/>
                    </a:lnTo>
                    <a:lnTo>
                      <a:pt x="241" y="1152"/>
                    </a:lnTo>
                    <a:lnTo>
                      <a:pt x="175" y="1186"/>
                    </a:lnTo>
                    <a:lnTo>
                      <a:pt x="370" y="954"/>
                    </a:lnTo>
                    <a:lnTo>
                      <a:pt x="648" y="815"/>
                    </a:lnTo>
                    <a:lnTo>
                      <a:pt x="810" y="836"/>
                    </a:lnTo>
                    <a:lnTo>
                      <a:pt x="824" y="757"/>
                    </a:lnTo>
                    <a:lnTo>
                      <a:pt x="625" y="558"/>
                    </a:lnTo>
                    <a:lnTo>
                      <a:pt x="549" y="408"/>
                    </a:lnTo>
                    <a:lnTo>
                      <a:pt x="438" y="408"/>
                    </a:lnTo>
                    <a:lnTo>
                      <a:pt x="370" y="368"/>
                    </a:lnTo>
                    <a:lnTo>
                      <a:pt x="223" y="346"/>
                    </a:lnTo>
                    <a:lnTo>
                      <a:pt x="192" y="521"/>
                    </a:lnTo>
                    <a:lnTo>
                      <a:pt x="13" y="486"/>
                    </a:lnTo>
                    <a:lnTo>
                      <a:pt x="0" y="377"/>
                    </a:lnTo>
                    <a:lnTo>
                      <a:pt x="137" y="346"/>
                    </a:lnTo>
                    <a:lnTo>
                      <a:pt x="182" y="152"/>
                    </a:lnTo>
                    <a:lnTo>
                      <a:pt x="318" y="208"/>
                    </a:lnTo>
                    <a:lnTo>
                      <a:pt x="315" y="290"/>
                    </a:lnTo>
                    <a:lnTo>
                      <a:pt x="419" y="333"/>
                    </a:lnTo>
                    <a:lnTo>
                      <a:pt x="488" y="353"/>
                    </a:lnTo>
                    <a:lnTo>
                      <a:pt x="573" y="309"/>
                    </a:lnTo>
                    <a:lnTo>
                      <a:pt x="497" y="221"/>
                    </a:lnTo>
                    <a:lnTo>
                      <a:pt x="343" y="71"/>
                    </a:lnTo>
                    <a:lnTo>
                      <a:pt x="346" y="0"/>
                    </a:lnTo>
                    <a:close/>
                  </a:path>
                </a:pathLst>
              </a:custGeom>
              <a:grpFill/>
              <a:ln w="0">
                <a:noFill/>
                <a:prstDash val="solid"/>
                <a:round/>
              </a:ln>
            </p:spPr>
            <p:txBody>
              <a:bodyPr vert="horz" wrap="square" lIns="91440" tIns="45720" rIns="91440" bIns="45720" numCol="1" anchor="t" anchorCtr="0" compatLnSpc="1"/>
              <a:p>
                <a:endParaRPr lang="en-US"/>
              </a:p>
            </p:txBody>
          </p:sp>
          <p:sp>
            <p:nvSpPr>
              <p:cNvPr id="17" name="Freeform 592"/>
              <p:cNvSpPr/>
              <p:nvPr/>
            </p:nvSpPr>
            <p:spPr bwMode="auto">
              <a:xfrm>
                <a:off x="1160463" y="-1065213"/>
                <a:ext cx="52388" cy="44450"/>
              </a:xfrm>
              <a:custGeom>
                <a:avLst/>
                <a:gdLst>
                  <a:gd name="T0" fmla="*/ 130 w 229"/>
                  <a:gd name="T1" fmla="*/ 0 h 197"/>
                  <a:gd name="T2" fmla="*/ 229 w 229"/>
                  <a:gd name="T3" fmla="*/ 45 h 197"/>
                  <a:gd name="T4" fmla="*/ 205 w 229"/>
                  <a:gd name="T5" fmla="*/ 66 h 197"/>
                  <a:gd name="T6" fmla="*/ 182 w 229"/>
                  <a:gd name="T7" fmla="*/ 89 h 197"/>
                  <a:gd name="T8" fmla="*/ 162 w 229"/>
                  <a:gd name="T9" fmla="*/ 109 h 197"/>
                  <a:gd name="T10" fmla="*/ 143 w 229"/>
                  <a:gd name="T11" fmla="*/ 131 h 197"/>
                  <a:gd name="T12" fmla="*/ 89 w 229"/>
                  <a:gd name="T13" fmla="*/ 132 h 197"/>
                  <a:gd name="T14" fmla="*/ 32 w 229"/>
                  <a:gd name="T15" fmla="*/ 197 h 197"/>
                  <a:gd name="T16" fmla="*/ 0 w 229"/>
                  <a:gd name="T17" fmla="*/ 61 h 197"/>
                  <a:gd name="T18" fmla="*/ 130 w 229"/>
                  <a:gd name="T1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97">
                    <a:moveTo>
                      <a:pt x="130" y="0"/>
                    </a:moveTo>
                    <a:lnTo>
                      <a:pt x="229" y="45"/>
                    </a:lnTo>
                    <a:lnTo>
                      <a:pt x="205" y="66"/>
                    </a:lnTo>
                    <a:lnTo>
                      <a:pt x="182" y="89"/>
                    </a:lnTo>
                    <a:lnTo>
                      <a:pt x="162" y="109"/>
                    </a:lnTo>
                    <a:lnTo>
                      <a:pt x="143" y="131"/>
                    </a:lnTo>
                    <a:lnTo>
                      <a:pt x="89" y="132"/>
                    </a:lnTo>
                    <a:lnTo>
                      <a:pt x="32" y="197"/>
                    </a:lnTo>
                    <a:lnTo>
                      <a:pt x="0" y="61"/>
                    </a:lnTo>
                    <a:lnTo>
                      <a:pt x="130" y="0"/>
                    </a:lnTo>
                    <a:close/>
                  </a:path>
                </a:pathLst>
              </a:custGeom>
              <a:grpFill/>
              <a:ln w="0">
                <a:noFill/>
                <a:prstDash val="solid"/>
                <a:round/>
              </a:ln>
            </p:spPr>
            <p:txBody>
              <a:bodyPr vert="horz" wrap="square" lIns="91440" tIns="45720" rIns="91440" bIns="45720" numCol="1" anchor="t" anchorCtr="0" compatLnSpc="1"/>
              <a:p>
                <a:endParaRPr lang="en-US"/>
              </a:p>
            </p:txBody>
          </p:sp>
          <p:sp>
            <p:nvSpPr>
              <p:cNvPr id="18" name="Freeform 593"/>
              <p:cNvSpPr/>
              <p:nvPr/>
            </p:nvSpPr>
            <p:spPr bwMode="auto">
              <a:xfrm>
                <a:off x="1289050" y="-714375"/>
                <a:ext cx="92075" cy="34925"/>
              </a:xfrm>
              <a:custGeom>
                <a:avLst/>
                <a:gdLst>
                  <a:gd name="T0" fmla="*/ 404 w 404"/>
                  <a:gd name="T1" fmla="*/ 0 h 154"/>
                  <a:gd name="T2" fmla="*/ 327 w 404"/>
                  <a:gd name="T3" fmla="*/ 38 h 154"/>
                  <a:gd name="T4" fmla="*/ 249 w 404"/>
                  <a:gd name="T5" fmla="*/ 73 h 154"/>
                  <a:gd name="T6" fmla="*/ 168 w 404"/>
                  <a:gd name="T7" fmla="*/ 105 h 154"/>
                  <a:gd name="T8" fmla="*/ 85 w 404"/>
                  <a:gd name="T9" fmla="*/ 131 h 154"/>
                  <a:gd name="T10" fmla="*/ 0 w 404"/>
                  <a:gd name="T11" fmla="*/ 154 h 154"/>
                  <a:gd name="T12" fmla="*/ 31 w 404"/>
                  <a:gd name="T13" fmla="*/ 44 h 154"/>
                  <a:gd name="T14" fmla="*/ 92 w 404"/>
                  <a:gd name="T15" fmla="*/ 5 h 154"/>
                  <a:gd name="T16" fmla="*/ 163 w 404"/>
                  <a:gd name="T17" fmla="*/ 13 h 154"/>
                  <a:gd name="T18" fmla="*/ 236 w 404"/>
                  <a:gd name="T19" fmla="*/ 17 h 154"/>
                  <a:gd name="T20" fmla="*/ 292 w 404"/>
                  <a:gd name="T21" fmla="*/ 14 h 154"/>
                  <a:gd name="T22" fmla="*/ 348 w 404"/>
                  <a:gd name="T23" fmla="*/ 9 h 154"/>
                  <a:gd name="T24" fmla="*/ 404 w 404"/>
                  <a:gd name="T25"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154">
                    <a:moveTo>
                      <a:pt x="404" y="0"/>
                    </a:moveTo>
                    <a:lnTo>
                      <a:pt x="327" y="38"/>
                    </a:lnTo>
                    <a:lnTo>
                      <a:pt x="249" y="73"/>
                    </a:lnTo>
                    <a:lnTo>
                      <a:pt x="168" y="105"/>
                    </a:lnTo>
                    <a:lnTo>
                      <a:pt x="85" y="131"/>
                    </a:lnTo>
                    <a:lnTo>
                      <a:pt x="0" y="154"/>
                    </a:lnTo>
                    <a:lnTo>
                      <a:pt x="31" y="44"/>
                    </a:lnTo>
                    <a:lnTo>
                      <a:pt x="92" y="5"/>
                    </a:lnTo>
                    <a:lnTo>
                      <a:pt x="163" y="13"/>
                    </a:lnTo>
                    <a:lnTo>
                      <a:pt x="236" y="17"/>
                    </a:lnTo>
                    <a:lnTo>
                      <a:pt x="292" y="14"/>
                    </a:lnTo>
                    <a:lnTo>
                      <a:pt x="348" y="9"/>
                    </a:lnTo>
                    <a:lnTo>
                      <a:pt x="404" y="0"/>
                    </a:lnTo>
                    <a:close/>
                  </a:path>
                </a:pathLst>
              </a:custGeom>
              <a:grpFill/>
              <a:ln w="0">
                <a:noFill/>
                <a:prstDash val="solid"/>
                <a:round/>
              </a:ln>
            </p:spPr>
            <p:txBody>
              <a:bodyPr vert="horz" wrap="square" lIns="91440" tIns="45720" rIns="91440" bIns="45720" numCol="1" anchor="t" anchorCtr="0" compatLnSpc="1"/>
              <a:p>
                <a:endParaRPr lang="en-US"/>
              </a:p>
            </p:txBody>
          </p:sp>
          <p:sp>
            <p:nvSpPr>
              <p:cNvPr id="3" name="Freeform 594"/>
              <p:cNvSpPr/>
              <p:nvPr/>
            </p:nvSpPr>
            <p:spPr bwMode="auto">
              <a:xfrm>
                <a:off x="819150" y="-1241425"/>
                <a:ext cx="428625" cy="573088"/>
              </a:xfrm>
              <a:custGeom>
                <a:avLst/>
                <a:gdLst>
                  <a:gd name="T0" fmla="*/ 230 w 1890"/>
                  <a:gd name="T1" fmla="*/ 95 h 2526"/>
                  <a:gd name="T2" fmla="*/ 513 w 1890"/>
                  <a:gd name="T3" fmla="*/ 157 h 2526"/>
                  <a:gd name="T4" fmla="*/ 969 w 1890"/>
                  <a:gd name="T5" fmla="*/ 390 h 2526"/>
                  <a:gd name="T6" fmla="*/ 1211 w 1890"/>
                  <a:gd name="T7" fmla="*/ 979 h 2526"/>
                  <a:gd name="T8" fmla="*/ 1251 w 1890"/>
                  <a:gd name="T9" fmla="*/ 864 h 2526"/>
                  <a:gd name="T10" fmla="*/ 1524 w 1890"/>
                  <a:gd name="T11" fmla="*/ 1097 h 2526"/>
                  <a:gd name="T12" fmla="*/ 1475 w 1890"/>
                  <a:gd name="T13" fmla="*/ 1216 h 2526"/>
                  <a:gd name="T14" fmla="*/ 1444 w 1890"/>
                  <a:gd name="T15" fmla="*/ 1344 h 2526"/>
                  <a:gd name="T16" fmla="*/ 1434 w 1890"/>
                  <a:gd name="T17" fmla="*/ 1476 h 2526"/>
                  <a:gd name="T18" fmla="*/ 1445 w 1890"/>
                  <a:gd name="T19" fmla="*/ 1613 h 2526"/>
                  <a:gd name="T20" fmla="*/ 1477 w 1890"/>
                  <a:gd name="T21" fmla="*/ 1745 h 2526"/>
                  <a:gd name="T22" fmla="*/ 1529 w 1890"/>
                  <a:gd name="T23" fmla="*/ 1870 h 2526"/>
                  <a:gd name="T24" fmla="*/ 1601 w 1890"/>
                  <a:gd name="T25" fmla="*/ 1984 h 2526"/>
                  <a:gd name="T26" fmla="*/ 1691 w 1890"/>
                  <a:gd name="T27" fmla="*/ 2089 h 2526"/>
                  <a:gd name="T28" fmla="*/ 1786 w 1890"/>
                  <a:gd name="T29" fmla="*/ 2170 h 2526"/>
                  <a:gd name="T30" fmla="*/ 1890 w 1890"/>
                  <a:gd name="T31" fmla="*/ 2236 h 2526"/>
                  <a:gd name="T32" fmla="*/ 1880 w 1890"/>
                  <a:gd name="T33" fmla="*/ 2274 h 2526"/>
                  <a:gd name="T34" fmla="*/ 1874 w 1890"/>
                  <a:gd name="T35" fmla="*/ 2300 h 2526"/>
                  <a:gd name="T36" fmla="*/ 1872 w 1890"/>
                  <a:gd name="T37" fmla="*/ 2310 h 2526"/>
                  <a:gd name="T38" fmla="*/ 1820 w 1890"/>
                  <a:gd name="T39" fmla="*/ 2519 h 2526"/>
                  <a:gd name="T40" fmla="*/ 1679 w 1890"/>
                  <a:gd name="T41" fmla="*/ 2526 h 2526"/>
                  <a:gd name="T42" fmla="*/ 1468 w 1890"/>
                  <a:gd name="T43" fmla="*/ 2513 h 2526"/>
                  <a:gd name="T44" fmla="*/ 1266 w 1890"/>
                  <a:gd name="T45" fmla="*/ 2475 h 2526"/>
                  <a:gd name="T46" fmla="*/ 1072 w 1890"/>
                  <a:gd name="T47" fmla="*/ 2414 h 2526"/>
                  <a:gd name="T48" fmla="*/ 889 w 1890"/>
                  <a:gd name="T49" fmla="*/ 2331 h 2526"/>
                  <a:gd name="T50" fmla="*/ 719 w 1890"/>
                  <a:gd name="T51" fmla="*/ 2228 h 2526"/>
                  <a:gd name="T52" fmla="*/ 564 w 1890"/>
                  <a:gd name="T53" fmla="*/ 2106 h 2526"/>
                  <a:gd name="T54" fmla="*/ 424 w 1890"/>
                  <a:gd name="T55" fmla="*/ 1968 h 2526"/>
                  <a:gd name="T56" fmla="*/ 301 w 1890"/>
                  <a:gd name="T57" fmla="*/ 1814 h 2526"/>
                  <a:gd name="T58" fmla="*/ 197 w 1890"/>
                  <a:gd name="T59" fmla="*/ 1645 h 2526"/>
                  <a:gd name="T60" fmla="*/ 113 w 1890"/>
                  <a:gd name="T61" fmla="*/ 1465 h 2526"/>
                  <a:gd name="T62" fmla="*/ 52 w 1890"/>
                  <a:gd name="T63" fmla="*/ 1273 h 2526"/>
                  <a:gd name="T64" fmla="*/ 13 w 1890"/>
                  <a:gd name="T65" fmla="*/ 1073 h 2526"/>
                  <a:gd name="T66" fmla="*/ 0 w 1890"/>
                  <a:gd name="T67" fmla="*/ 864 h 2526"/>
                  <a:gd name="T68" fmla="*/ 12 w 1890"/>
                  <a:gd name="T69" fmla="*/ 664 h 2526"/>
                  <a:gd name="T70" fmla="*/ 48 w 1890"/>
                  <a:gd name="T71" fmla="*/ 471 h 2526"/>
                  <a:gd name="T72" fmla="*/ 106 w 1890"/>
                  <a:gd name="T73" fmla="*/ 285 h 2526"/>
                  <a:gd name="T74" fmla="*/ 184 w 1890"/>
                  <a:gd name="T75" fmla="*/ 111 h 2526"/>
                  <a:gd name="T76" fmla="*/ 351 w 1890"/>
                  <a:gd name="T77" fmla="*/ 0 h 2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90" h="2526">
                    <a:moveTo>
                      <a:pt x="351" y="0"/>
                    </a:moveTo>
                    <a:lnTo>
                      <a:pt x="230" y="95"/>
                    </a:lnTo>
                    <a:lnTo>
                      <a:pt x="325" y="157"/>
                    </a:lnTo>
                    <a:lnTo>
                      <a:pt x="513" y="157"/>
                    </a:lnTo>
                    <a:lnTo>
                      <a:pt x="794" y="107"/>
                    </a:lnTo>
                    <a:lnTo>
                      <a:pt x="969" y="390"/>
                    </a:lnTo>
                    <a:lnTo>
                      <a:pt x="969" y="656"/>
                    </a:lnTo>
                    <a:lnTo>
                      <a:pt x="1211" y="979"/>
                    </a:lnTo>
                    <a:lnTo>
                      <a:pt x="1251" y="979"/>
                    </a:lnTo>
                    <a:lnTo>
                      <a:pt x="1251" y="864"/>
                    </a:lnTo>
                    <a:lnTo>
                      <a:pt x="1344" y="1056"/>
                    </a:lnTo>
                    <a:lnTo>
                      <a:pt x="1524" y="1097"/>
                    </a:lnTo>
                    <a:lnTo>
                      <a:pt x="1497" y="1155"/>
                    </a:lnTo>
                    <a:lnTo>
                      <a:pt x="1475" y="1216"/>
                    </a:lnTo>
                    <a:lnTo>
                      <a:pt x="1457" y="1280"/>
                    </a:lnTo>
                    <a:lnTo>
                      <a:pt x="1444" y="1344"/>
                    </a:lnTo>
                    <a:lnTo>
                      <a:pt x="1436" y="1409"/>
                    </a:lnTo>
                    <a:lnTo>
                      <a:pt x="1434" y="1476"/>
                    </a:lnTo>
                    <a:lnTo>
                      <a:pt x="1436" y="1546"/>
                    </a:lnTo>
                    <a:lnTo>
                      <a:pt x="1445" y="1613"/>
                    </a:lnTo>
                    <a:lnTo>
                      <a:pt x="1459" y="1680"/>
                    </a:lnTo>
                    <a:lnTo>
                      <a:pt x="1477" y="1745"/>
                    </a:lnTo>
                    <a:lnTo>
                      <a:pt x="1500" y="1807"/>
                    </a:lnTo>
                    <a:lnTo>
                      <a:pt x="1529" y="1870"/>
                    </a:lnTo>
                    <a:lnTo>
                      <a:pt x="1562" y="1928"/>
                    </a:lnTo>
                    <a:lnTo>
                      <a:pt x="1601" y="1984"/>
                    </a:lnTo>
                    <a:lnTo>
                      <a:pt x="1644" y="2037"/>
                    </a:lnTo>
                    <a:lnTo>
                      <a:pt x="1691" y="2089"/>
                    </a:lnTo>
                    <a:lnTo>
                      <a:pt x="1737" y="2131"/>
                    </a:lnTo>
                    <a:lnTo>
                      <a:pt x="1786" y="2170"/>
                    </a:lnTo>
                    <a:lnTo>
                      <a:pt x="1837" y="2205"/>
                    </a:lnTo>
                    <a:lnTo>
                      <a:pt x="1890" y="2236"/>
                    </a:lnTo>
                    <a:lnTo>
                      <a:pt x="1885" y="2257"/>
                    </a:lnTo>
                    <a:lnTo>
                      <a:pt x="1880" y="2274"/>
                    </a:lnTo>
                    <a:lnTo>
                      <a:pt x="1877" y="2289"/>
                    </a:lnTo>
                    <a:lnTo>
                      <a:pt x="1874" y="2300"/>
                    </a:lnTo>
                    <a:lnTo>
                      <a:pt x="1872" y="2308"/>
                    </a:lnTo>
                    <a:lnTo>
                      <a:pt x="1872" y="2310"/>
                    </a:lnTo>
                    <a:lnTo>
                      <a:pt x="1889" y="2512"/>
                    </a:lnTo>
                    <a:lnTo>
                      <a:pt x="1820" y="2519"/>
                    </a:lnTo>
                    <a:lnTo>
                      <a:pt x="1749" y="2524"/>
                    </a:lnTo>
                    <a:lnTo>
                      <a:pt x="1679" y="2526"/>
                    </a:lnTo>
                    <a:lnTo>
                      <a:pt x="1572" y="2523"/>
                    </a:lnTo>
                    <a:lnTo>
                      <a:pt x="1468" y="2513"/>
                    </a:lnTo>
                    <a:lnTo>
                      <a:pt x="1366" y="2496"/>
                    </a:lnTo>
                    <a:lnTo>
                      <a:pt x="1266" y="2475"/>
                    </a:lnTo>
                    <a:lnTo>
                      <a:pt x="1168" y="2447"/>
                    </a:lnTo>
                    <a:lnTo>
                      <a:pt x="1072" y="2414"/>
                    </a:lnTo>
                    <a:lnTo>
                      <a:pt x="979" y="2375"/>
                    </a:lnTo>
                    <a:lnTo>
                      <a:pt x="889" y="2331"/>
                    </a:lnTo>
                    <a:lnTo>
                      <a:pt x="803" y="2282"/>
                    </a:lnTo>
                    <a:lnTo>
                      <a:pt x="719" y="2228"/>
                    </a:lnTo>
                    <a:lnTo>
                      <a:pt x="640" y="2169"/>
                    </a:lnTo>
                    <a:lnTo>
                      <a:pt x="564" y="2106"/>
                    </a:lnTo>
                    <a:lnTo>
                      <a:pt x="491" y="2040"/>
                    </a:lnTo>
                    <a:lnTo>
                      <a:pt x="424" y="1968"/>
                    </a:lnTo>
                    <a:lnTo>
                      <a:pt x="360" y="1892"/>
                    </a:lnTo>
                    <a:lnTo>
                      <a:pt x="301" y="1814"/>
                    </a:lnTo>
                    <a:lnTo>
                      <a:pt x="247" y="1731"/>
                    </a:lnTo>
                    <a:lnTo>
                      <a:pt x="197" y="1645"/>
                    </a:lnTo>
                    <a:lnTo>
                      <a:pt x="152" y="1557"/>
                    </a:lnTo>
                    <a:lnTo>
                      <a:pt x="113" y="1465"/>
                    </a:lnTo>
                    <a:lnTo>
                      <a:pt x="79" y="1370"/>
                    </a:lnTo>
                    <a:lnTo>
                      <a:pt x="52" y="1273"/>
                    </a:lnTo>
                    <a:lnTo>
                      <a:pt x="30" y="1174"/>
                    </a:lnTo>
                    <a:lnTo>
                      <a:pt x="13" y="1073"/>
                    </a:lnTo>
                    <a:lnTo>
                      <a:pt x="3" y="970"/>
                    </a:lnTo>
                    <a:lnTo>
                      <a:pt x="0" y="864"/>
                    </a:lnTo>
                    <a:lnTo>
                      <a:pt x="3" y="763"/>
                    </a:lnTo>
                    <a:lnTo>
                      <a:pt x="12" y="664"/>
                    </a:lnTo>
                    <a:lnTo>
                      <a:pt x="27" y="567"/>
                    </a:lnTo>
                    <a:lnTo>
                      <a:pt x="48" y="471"/>
                    </a:lnTo>
                    <a:lnTo>
                      <a:pt x="75" y="377"/>
                    </a:lnTo>
                    <a:lnTo>
                      <a:pt x="106" y="285"/>
                    </a:lnTo>
                    <a:lnTo>
                      <a:pt x="143" y="197"/>
                    </a:lnTo>
                    <a:lnTo>
                      <a:pt x="184" y="111"/>
                    </a:lnTo>
                    <a:lnTo>
                      <a:pt x="230" y="27"/>
                    </a:lnTo>
                    <a:lnTo>
                      <a:pt x="351" y="0"/>
                    </a:lnTo>
                    <a:close/>
                  </a:path>
                </a:pathLst>
              </a:custGeom>
              <a:grpFill/>
              <a:ln w="0">
                <a:noFill/>
                <a:prstDash val="solid"/>
                <a:round/>
              </a:ln>
            </p:spPr>
            <p:txBody>
              <a:bodyPr vert="horz" wrap="square" lIns="91440" tIns="45720" rIns="91440" bIns="45720" numCol="1" anchor="t" anchorCtr="0" compatLnSpc="1"/>
              <a:p>
                <a:endParaRPr lang="en-US"/>
              </a:p>
            </p:txBody>
          </p:sp>
          <p:sp>
            <p:nvSpPr>
              <p:cNvPr id="20" name="Freeform 595"/>
              <p:cNvSpPr>
                <a:spLocks noEditPoints="1"/>
              </p:cNvSpPr>
              <p:nvPr/>
            </p:nvSpPr>
            <p:spPr bwMode="auto">
              <a:xfrm>
                <a:off x="906463" y="-1422400"/>
                <a:ext cx="455613" cy="138113"/>
              </a:xfrm>
              <a:custGeom>
                <a:avLst/>
                <a:gdLst>
                  <a:gd name="T0" fmla="*/ 857 w 2009"/>
                  <a:gd name="T1" fmla="*/ 178 h 604"/>
                  <a:gd name="T2" fmla="*/ 854 w 2009"/>
                  <a:gd name="T3" fmla="*/ 185 h 604"/>
                  <a:gd name="T4" fmla="*/ 848 w 2009"/>
                  <a:gd name="T5" fmla="*/ 194 h 604"/>
                  <a:gd name="T6" fmla="*/ 837 w 2009"/>
                  <a:gd name="T7" fmla="*/ 204 h 604"/>
                  <a:gd name="T8" fmla="*/ 823 w 2009"/>
                  <a:gd name="T9" fmla="*/ 214 h 604"/>
                  <a:gd name="T10" fmla="*/ 809 w 2009"/>
                  <a:gd name="T11" fmla="*/ 225 h 604"/>
                  <a:gd name="T12" fmla="*/ 795 w 2009"/>
                  <a:gd name="T13" fmla="*/ 235 h 604"/>
                  <a:gd name="T14" fmla="*/ 780 w 2009"/>
                  <a:gd name="T15" fmla="*/ 246 h 604"/>
                  <a:gd name="T16" fmla="*/ 767 w 2009"/>
                  <a:gd name="T17" fmla="*/ 254 h 604"/>
                  <a:gd name="T18" fmla="*/ 757 w 2009"/>
                  <a:gd name="T19" fmla="*/ 261 h 604"/>
                  <a:gd name="T20" fmla="*/ 750 w 2009"/>
                  <a:gd name="T21" fmla="*/ 266 h 604"/>
                  <a:gd name="T22" fmla="*/ 747 w 2009"/>
                  <a:gd name="T23" fmla="*/ 267 h 604"/>
                  <a:gd name="T24" fmla="*/ 857 w 2009"/>
                  <a:gd name="T25" fmla="*/ 331 h 604"/>
                  <a:gd name="T26" fmla="*/ 1087 w 2009"/>
                  <a:gd name="T27" fmla="*/ 271 h 604"/>
                  <a:gd name="T28" fmla="*/ 1033 w 2009"/>
                  <a:gd name="T29" fmla="*/ 178 h 604"/>
                  <a:gd name="T30" fmla="*/ 933 w 2009"/>
                  <a:gd name="T31" fmla="*/ 210 h 604"/>
                  <a:gd name="T32" fmla="*/ 857 w 2009"/>
                  <a:gd name="T33" fmla="*/ 178 h 604"/>
                  <a:gd name="T34" fmla="*/ 1537 w 2009"/>
                  <a:gd name="T35" fmla="*/ 72 h 604"/>
                  <a:gd name="T36" fmla="*/ 1365 w 2009"/>
                  <a:gd name="T37" fmla="*/ 165 h 604"/>
                  <a:gd name="T38" fmla="*/ 1267 w 2009"/>
                  <a:gd name="T39" fmla="*/ 226 h 604"/>
                  <a:gd name="T40" fmla="*/ 1336 w 2009"/>
                  <a:gd name="T41" fmla="*/ 270 h 604"/>
                  <a:gd name="T42" fmla="*/ 1488 w 2009"/>
                  <a:gd name="T43" fmla="*/ 255 h 604"/>
                  <a:gd name="T44" fmla="*/ 1647 w 2009"/>
                  <a:gd name="T45" fmla="*/ 135 h 604"/>
                  <a:gd name="T46" fmla="*/ 1537 w 2009"/>
                  <a:gd name="T47" fmla="*/ 72 h 604"/>
                  <a:gd name="T48" fmla="*/ 1295 w 2009"/>
                  <a:gd name="T49" fmla="*/ 0 h 604"/>
                  <a:gd name="T50" fmla="*/ 1295 w 2009"/>
                  <a:gd name="T51" fmla="*/ 0 h 604"/>
                  <a:gd name="T52" fmla="*/ 1390 w 2009"/>
                  <a:gd name="T53" fmla="*/ 3 h 604"/>
                  <a:gd name="T54" fmla="*/ 1483 w 2009"/>
                  <a:gd name="T55" fmla="*/ 11 h 604"/>
                  <a:gd name="T56" fmla="*/ 1576 w 2009"/>
                  <a:gd name="T57" fmla="*/ 24 h 604"/>
                  <a:gd name="T58" fmla="*/ 1666 w 2009"/>
                  <a:gd name="T59" fmla="*/ 42 h 604"/>
                  <a:gd name="T60" fmla="*/ 1755 w 2009"/>
                  <a:gd name="T61" fmla="*/ 65 h 604"/>
                  <a:gd name="T62" fmla="*/ 1842 w 2009"/>
                  <a:gd name="T63" fmla="*/ 92 h 604"/>
                  <a:gd name="T64" fmla="*/ 1926 w 2009"/>
                  <a:gd name="T65" fmla="*/ 124 h 604"/>
                  <a:gd name="T66" fmla="*/ 2009 w 2009"/>
                  <a:gd name="T67" fmla="*/ 160 h 604"/>
                  <a:gd name="T68" fmla="*/ 1948 w 2009"/>
                  <a:gd name="T69" fmla="*/ 169 h 604"/>
                  <a:gd name="T70" fmla="*/ 1784 w 2009"/>
                  <a:gd name="T71" fmla="*/ 145 h 604"/>
                  <a:gd name="T72" fmla="*/ 1668 w 2009"/>
                  <a:gd name="T73" fmla="*/ 221 h 604"/>
                  <a:gd name="T74" fmla="*/ 1586 w 2009"/>
                  <a:gd name="T75" fmla="*/ 311 h 604"/>
                  <a:gd name="T76" fmla="*/ 1285 w 2009"/>
                  <a:gd name="T77" fmla="*/ 339 h 604"/>
                  <a:gd name="T78" fmla="*/ 1162 w 2009"/>
                  <a:gd name="T79" fmla="*/ 319 h 604"/>
                  <a:gd name="T80" fmla="*/ 1077 w 2009"/>
                  <a:gd name="T81" fmla="*/ 450 h 604"/>
                  <a:gd name="T82" fmla="*/ 830 w 2009"/>
                  <a:gd name="T83" fmla="*/ 464 h 604"/>
                  <a:gd name="T84" fmla="*/ 676 w 2009"/>
                  <a:gd name="T85" fmla="*/ 421 h 604"/>
                  <a:gd name="T86" fmla="*/ 538 w 2009"/>
                  <a:gd name="T87" fmla="*/ 495 h 604"/>
                  <a:gd name="T88" fmla="*/ 239 w 2009"/>
                  <a:gd name="T89" fmla="*/ 536 h 604"/>
                  <a:gd name="T90" fmla="*/ 0 w 2009"/>
                  <a:gd name="T91" fmla="*/ 604 h 604"/>
                  <a:gd name="T92" fmla="*/ 0 w 2009"/>
                  <a:gd name="T93" fmla="*/ 604 h 604"/>
                  <a:gd name="T94" fmla="*/ 63 w 2009"/>
                  <a:gd name="T95" fmla="*/ 532 h 604"/>
                  <a:gd name="T96" fmla="*/ 131 w 2009"/>
                  <a:gd name="T97" fmla="*/ 464 h 604"/>
                  <a:gd name="T98" fmla="*/ 203 w 2009"/>
                  <a:gd name="T99" fmla="*/ 400 h 604"/>
                  <a:gd name="T100" fmla="*/ 278 w 2009"/>
                  <a:gd name="T101" fmla="*/ 339 h 604"/>
                  <a:gd name="T102" fmla="*/ 356 w 2009"/>
                  <a:gd name="T103" fmla="*/ 283 h 604"/>
                  <a:gd name="T104" fmla="*/ 439 w 2009"/>
                  <a:gd name="T105" fmla="*/ 232 h 604"/>
                  <a:gd name="T106" fmla="*/ 524 w 2009"/>
                  <a:gd name="T107" fmla="*/ 185 h 604"/>
                  <a:gd name="T108" fmla="*/ 612 w 2009"/>
                  <a:gd name="T109" fmla="*/ 144 h 604"/>
                  <a:gd name="T110" fmla="*/ 702 w 2009"/>
                  <a:gd name="T111" fmla="*/ 107 h 604"/>
                  <a:gd name="T112" fmla="*/ 796 w 2009"/>
                  <a:gd name="T113" fmla="*/ 75 h 604"/>
                  <a:gd name="T114" fmla="*/ 892 w 2009"/>
                  <a:gd name="T115" fmla="*/ 49 h 604"/>
                  <a:gd name="T116" fmla="*/ 990 w 2009"/>
                  <a:gd name="T117" fmla="*/ 27 h 604"/>
                  <a:gd name="T118" fmla="*/ 1089 w 2009"/>
                  <a:gd name="T119" fmla="*/ 13 h 604"/>
                  <a:gd name="T120" fmla="*/ 1191 w 2009"/>
                  <a:gd name="T121" fmla="*/ 3 h 604"/>
                  <a:gd name="T122" fmla="*/ 1295 w 2009"/>
                  <a:gd name="T12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09" h="604">
                    <a:moveTo>
                      <a:pt x="857" y="178"/>
                    </a:moveTo>
                    <a:lnTo>
                      <a:pt x="854" y="185"/>
                    </a:lnTo>
                    <a:lnTo>
                      <a:pt x="848" y="194"/>
                    </a:lnTo>
                    <a:lnTo>
                      <a:pt x="837" y="204"/>
                    </a:lnTo>
                    <a:lnTo>
                      <a:pt x="823" y="214"/>
                    </a:lnTo>
                    <a:lnTo>
                      <a:pt x="809" y="225"/>
                    </a:lnTo>
                    <a:lnTo>
                      <a:pt x="795" y="235"/>
                    </a:lnTo>
                    <a:lnTo>
                      <a:pt x="780" y="246"/>
                    </a:lnTo>
                    <a:lnTo>
                      <a:pt x="767" y="254"/>
                    </a:lnTo>
                    <a:lnTo>
                      <a:pt x="757" y="261"/>
                    </a:lnTo>
                    <a:lnTo>
                      <a:pt x="750" y="266"/>
                    </a:lnTo>
                    <a:lnTo>
                      <a:pt x="747" y="267"/>
                    </a:lnTo>
                    <a:lnTo>
                      <a:pt x="857" y="331"/>
                    </a:lnTo>
                    <a:lnTo>
                      <a:pt x="1087" y="271"/>
                    </a:lnTo>
                    <a:lnTo>
                      <a:pt x="1033" y="178"/>
                    </a:lnTo>
                    <a:lnTo>
                      <a:pt x="933" y="210"/>
                    </a:lnTo>
                    <a:lnTo>
                      <a:pt x="857" y="178"/>
                    </a:lnTo>
                    <a:close/>
                    <a:moveTo>
                      <a:pt x="1537" y="72"/>
                    </a:moveTo>
                    <a:lnTo>
                      <a:pt x="1365" y="165"/>
                    </a:lnTo>
                    <a:lnTo>
                      <a:pt x="1267" y="226"/>
                    </a:lnTo>
                    <a:lnTo>
                      <a:pt x="1336" y="270"/>
                    </a:lnTo>
                    <a:lnTo>
                      <a:pt x="1488" y="255"/>
                    </a:lnTo>
                    <a:lnTo>
                      <a:pt x="1647" y="135"/>
                    </a:lnTo>
                    <a:lnTo>
                      <a:pt x="1537" y="72"/>
                    </a:lnTo>
                    <a:close/>
                    <a:moveTo>
                      <a:pt x="1295" y="0"/>
                    </a:moveTo>
                    <a:lnTo>
                      <a:pt x="1295" y="0"/>
                    </a:lnTo>
                    <a:lnTo>
                      <a:pt x="1390" y="3"/>
                    </a:lnTo>
                    <a:lnTo>
                      <a:pt x="1483" y="11"/>
                    </a:lnTo>
                    <a:lnTo>
                      <a:pt x="1576" y="24"/>
                    </a:lnTo>
                    <a:lnTo>
                      <a:pt x="1666" y="42"/>
                    </a:lnTo>
                    <a:lnTo>
                      <a:pt x="1755" y="65"/>
                    </a:lnTo>
                    <a:lnTo>
                      <a:pt x="1842" y="92"/>
                    </a:lnTo>
                    <a:lnTo>
                      <a:pt x="1926" y="124"/>
                    </a:lnTo>
                    <a:lnTo>
                      <a:pt x="2009" y="160"/>
                    </a:lnTo>
                    <a:lnTo>
                      <a:pt x="1948" y="169"/>
                    </a:lnTo>
                    <a:lnTo>
                      <a:pt x="1784" y="145"/>
                    </a:lnTo>
                    <a:lnTo>
                      <a:pt x="1668" y="221"/>
                    </a:lnTo>
                    <a:lnTo>
                      <a:pt x="1586" y="311"/>
                    </a:lnTo>
                    <a:lnTo>
                      <a:pt x="1285" y="339"/>
                    </a:lnTo>
                    <a:lnTo>
                      <a:pt x="1162" y="319"/>
                    </a:lnTo>
                    <a:lnTo>
                      <a:pt x="1077" y="450"/>
                    </a:lnTo>
                    <a:lnTo>
                      <a:pt x="830" y="464"/>
                    </a:lnTo>
                    <a:lnTo>
                      <a:pt x="676" y="421"/>
                    </a:lnTo>
                    <a:lnTo>
                      <a:pt x="538" y="495"/>
                    </a:lnTo>
                    <a:lnTo>
                      <a:pt x="239" y="536"/>
                    </a:lnTo>
                    <a:lnTo>
                      <a:pt x="0" y="604"/>
                    </a:lnTo>
                    <a:lnTo>
                      <a:pt x="0" y="604"/>
                    </a:lnTo>
                    <a:lnTo>
                      <a:pt x="63" y="532"/>
                    </a:lnTo>
                    <a:lnTo>
                      <a:pt x="131" y="464"/>
                    </a:lnTo>
                    <a:lnTo>
                      <a:pt x="203" y="400"/>
                    </a:lnTo>
                    <a:lnTo>
                      <a:pt x="278" y="339"/>
                    </a:lnTo>
                    <a:lnTo>
                      <a:pt x="356" y="283"/>
                    </a:lnTo>
                    <a:lnTo>
                      <a:pt x="439" y="232"/>
                    </a:lnTo>
                    <a:lnTo>
                      <a:pt x="524" y="185"/>
                    </a:lnTo>
                    <a:lnTo>
                      <a:pt x="612" y="144"/>
                    </a:lnTo>
                    <a:lnTo>
                      <a:pt x="702" y="107"/>
                    </a:lnTo>
                    <a:lnTo>
                      <a:pt x="796" y="75"/>
                    </a:lnTo>
                    <a:lnTo>
                      <a:pt x="892" y="49"/>
                    </a:lnTo>
                    <a:lnTo>
                      <a:pt x="990" y="27"/>
                    </a:lnTo>
                    <a:lnTo>
                      <a:pt x="1089" y="13"/>
                    </a:lnTo>
                    <a:lnTo>
                      <a:pt x="1191" y="3"/>
                    </a:lnTo>
                    <a:lnTo>
                      <a:pt x="1295" y="0"/>
                    </a:lnTo>
                    <a:close/>
                  </a:path>
                </a:pathLst>
              </a:custGeom>
              <a:grpFill/>
              <a:ln w="0">
                <a:noFill/>
                <a:prstDash val="solid"/>
                <a:round/>
              </a:ln>
            </p:spPr>
            <p:txBody>
              <a:bodyPr vert="horz" wrap="square" lIns="91440" tIns="45720" rIns="91440" bIns="45720" numCol="1" anchor="t" anchorCtr="0" compatLnSpc="1"/>
              <a:p>
                <a:endParaRPr lang="en-US"/>
              </a:p>
            </p:txBody>
          </p:sp>
        </p:grpSp>
      </p:grpSp>
      <p:sp>
        <p:nvSpPr>
          <p:cNvPr id="21" name="矩形 20"/>
          <p:cNvSpPr/>
          <p:nvPr/>
        </p:nvSpPr>
        <p:spPr>
          <a:xfrm flipV="1">
            <a:off x="558800" y="1569085"/>
            <a:ext cx="11049000" cy="76200"/>
          </a:xfrm>
          <a:prstGeom prst="rect">
            <a:avLst/>
          </a:prstGeom>
          <a:gradFill>
            <a:gsLst>
              <a:gs pos="100000">
                <a:srgbClr val="F9F8CA"/>
              </a:gs>
              <a:gs pos="6000">
                <a:srgbClr val="4EAADD"/>
              </a:gs>
            </a:gsLst>
            <a:lin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tags/tag1.xml><?xml version="1.0" encoding="utf-8"?>
<p:tagLst xmlns:p="http://schemas.openxmlformats.org/presentationml/2006/main">
  <p:tag name="KSO_WM_UNIT_PLACING_PICTURE_USER_VIEWPORT" val="{&quot;height&quot;:8807,&quot;width&quot;:12879}"/>
</p:tagLst>
</file>

<file path=ppt/tags/tag2.xml><?xml version="1.0" encoding="utf-8"?>
<p:tagLst xmlns:p="http://schemas.openxmlformats.org/presentationml/2006/main">
  <p:tag name="KSO_WM_MEDIACOVER_FLAG" val="1"/>
  <p:tag name="KSO_WM_UNIT_MEDIACOVER_BTN_STATE" val="1"/>
  <p:tag name="KSO_WM_UNIT_MEDIACOVER_BTNRECT" val="9600*5400*0*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2"/>
</p:tagLst>
</file>

<file path=ppt/tags/tag3.xml><?xml version="1.0" encoding="utf-8"?>
<p:tagLst xmlns:p="http://schemas.openxmlformats.org/presentationml/2006/main">
  <p:tag name="KSO_WM_UNIT_PLACING_PICTURE_USER_VIEWPORT" val="{&quot;height&quot;:9807,&quot;width&quot;:13599}"/>
</p:tagLst>
</file>

<file path=ppt/tags/tag4.xml><?xml version="1.0" encoding="utf-8"?>
<p:tagLst xmlns:p="http://schemas.openxmlformats.org/presentationml/2006/main">
  <p:tag name="KSO_WM_MEDIACOVER_FLAG" val="1"/>
  <p:tag name="KSO_WM_UNIT_MEDIACOVER_BTN_STATE" val="1"/>
  <p:tag name="KSO_WM_UNIT_MEDIACOVER_BTNRECT" val="9600*5400*0*0"/>
  <p:tag name="KSO_WM_UNIT_MEDIACOVER_STYLEID" val="1"/>
  <p:tag name="KSO_WM_UNIT_MEDIACOVER_TEXTSTATE" val="0"/>
  <p:tag name="KSO_WM_UNIT_MEDIACOVER_BTN_POS" val="c"/>
  <p:tag name="KSO_WM_UNIT_MEDIACOVER_BTN_STYLE" val="ee0bc779c1f3d7f3e90c96344320e69a"/>
  <p:tag name="KSO_WM_UNIT_MEDIACOVER_RGB" val="D2D2D2"/>
  <p:tag name="KSO_WM_UNIT_MEDIACOVER_TRANSPARENCY" val="0.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item1.xml><?xml version="1.0" encoding="utf-8"?>
<s:customData xmlns="http://www.wps.cn/officeDocument/2013/wpsCustomData" xmlns:s="http://www.wps.cn/officeDocument/2013/wpsCustomData">
  <extobjs>
    <extobj name="ECB019B1-382A-4266-B25C-5B523AA43C14-1">
      <extobjdata type="ECB019B1-382A-4266-B25C-5B523AA43C14" data="ewoJIkZpbGVJZCIgOiAiMTU3OTIxMDQyODE1IiwKCSJHcm91cElkIiA6ICI1MTM4NTQ3MDMiLAoJIkltYWdlIiA6ICJpVkJPUncwS0dnb0FBQUFOU1VoRVVnQUFBcWdBQUFIekNBWUFBQURzR2UvMUFBQUFDWEJJV1hNQUFBc1RBQUFMRXdFQW1wd1lBQUFnQUVsRVFWUjRuT3pkZVhoVTVmays4UHM1WjVLUWhJUTFyR0dQYkVsbTVwd1JVQlFGRnhSM1hPcStLNjZ0Vmx1WHR0KzJ2N2EydG1xdHRXcTFyVjIxMXFWVjNLMTczVFZ6SnBFSUtDSktaQmRJTUVDU21mUDgvcGdoZ0NCNzhzNXlmNjRyVnlZelo1STdnVG52UFdkNUQwQ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R1VaTUJ5Q2kzT0s2N2dzQURqS2RnNUpVOVIzUDh5YVl6a0ZFdENuTGRBQWl5amtzcDJsRVJNYWJ6a0JFOUZVQjB3R0lLRGZWMU54ak9rTE9pMFJtbUk1QVJMUlYzSUpLUkVSRVJHbUZCWldJaUlpSTBnb0xLaEVSRVJHbEZSWlVJaUlpSWtvckxLaEVSRVJFbEZaWVVJbUlpSWdvcmJDZ0VoRVJFVkZhWVVFbElpSWlvclRDZ2twRVJFUkVhWVVGbFlpSWlJalNDZ3NxRVJFUkVhVVZGbFFpSWlJaVNpc3NxRVJFUkVTVVZsaFFpWWlJaUNpdHNLQVNVVTZKeHhOYnZRMEFMUzF0dVB6eTI1QkkrRnM4cjc3K0V6eisrQnM3L2ZQKytNY24wZFMwdHYzclcyOTlDRzF0OFozK1BrUkV1WVFGbFloeXlza24vei9NbUhFekxyendKbnp6bTdlMTM3OW16VnFzWHIwR3JhMXRlUEhGS0dwcTVtNzJ2TXJLWVpnNTgzV3NXTkg0dGQ5Nzd0eUZVTlgycjFldWJFSTAraEZLU2dyYjc2dXQvUmg1ZVlIMjIwUkV0S1dBNlFCRWxMa3FLaW9LNXMyYjEySTZ4ODRvTHkvRGJiZDlFd0F3WThiTnVQZmVwL0RhYTdNQUFBY2Y3QUlRVEpuaVlPYk0xeEdKakVKRHczTDg1Q2QvQTZCb2FscUxtMi8rRjJiTU9CcDMzUEVmMU5jdlFIbDVHU3hMQUFBZmZmUTVIbnp3UnlncjZ3NEFlT2FaZDNEQ0NRZmdpaXR1eDdwMUxSQVJ6SisvQ0RObTNJeDRQSUVWSzVwdzExM2Z4c0NCdlUzOEtZaUkwaFlMS2hIdHNwS1NrcmNkeDFrT1lLYnYreS9XMXRaK0FFQzM5enlUYk52Q2ozNzBaM3ovKzJjQ0FNNDc3d2ljZDk0UjdZKy85bG9kQWdFYmt5YzdBSktGOXVhYkwwWnBhVEZXckdqRUwzLzVUNVNYOThZdHQxeUtDeSs4Q1hmZGRSVUNBUnNBY09tbHQ3YVhVd0I0OWRVNjNISEhsVGo0WUJkTGxxeEV2MzQ5Y2U2NU4rS2VlNzZEK2ZNWFkvancvcDM0bXhNUlpRNFdWQ0xhWlNLU0FIQUlnRU5zMjRicnVnc0IvQnZBTS9GNC9IOTFkWFhOWmhOdVNVU2dxc2pQRDhEM0ZlZWQ5eXNFQWh1UGR2cnd3d2JNbUhFem1wdlg0Ly8rN3l5TUhqMFlwYVhGQUlEYmIvODN2djN0ay9EdXUzT3czMzdWU0NUODluSUtZTFBkKzIrOTlRSGVmWGNPRml4WWdoRWpCdURNTTIvQXNHSDlrWmNYd0l3Wk4yUHUzSVc0NDQ0clVWVTFyUE4rZVNLaURNR0NTa1M3byswclh3OENjQVdBSzJ6YmJuTWM1M2tBanljU2lSZnI2dXJtYnZuMHpyZHBpUlFCN3IzM0dnREFaWmY5QnJmZmZnVXV2L3cyM0hubmxWczhiK2JNMXpGbnptZFl1M1k5NnVzWFlOOTlxN1pZSnBIWStMMmZmdnB0VkZZT3hZZ1JBd0FBSTBjT3doMTNiUHkrTTJiY3pISktSUFExV0ZDSmFGc0NrVWlrVEZYTEVvbEVxWWlVV3BaVkFxQlVSTHFwNnRmdW94YVJQQURUQUV3TEJBSndYWGVocWo0SWJGNFNUZGp3NDMxZmNkTk5EK0NDQzQ2RWlHRHg0aTgyMnlLNlFVM05oOGpQejBOeGNTSCs4NS8vNGJMTHBpT1JTS0N3c0tCOUdkOVgySGJ5V0ZUUCt3am5uSE00YnJubHdmYkhQL2xrQ1diTXVMbjk2N2x6RjNiUWI3ZnpYTmRkQ3lDdXFtMUl2dW1JQTJnVGtUWlZiUk9SdUtxMmlzZ2FBSTJxMmlRaVRRQ2FBRFQ2dnY4bGdHWVJhVmJWUnQvM3Y3QXNhK1c2ZGV1K21EdDM3aHB6dnhrUlpTb1dWS0xjSlZWVlZlVjVlWG5EQUF3UWtYNnFXaTRpZ3dFTVV0WEJBUHFwcWdVQXRyMTVjZHVGa2xrTzRFQWd1WnZkbEVUQ1J5S1JuRjdLOTMxOCt1bFM5T2hSZ284K2FzQ2RkejZLd3NKOE5EWTJvMXUzNUc3OUJRdVdJQkN3Y2ZqaDQvSEVFMi9pOE1QSDQ3cnI3c1lsbHh5TE1XT0d0SC9meHNZdlVWSlNCQUFJaFNyYVQ1ektFSVhBMXY5ZE50eTM2V05mWGM2eXJNMGUyL0IxY1hFeFhOZHRCYkJVVlpjQVdBSmdLWUJGcXJvUXdDSUFpM3pmWDFSWFY3Y2NhWDc4TWhGMUhoWlVvaXpuT000QVZSMEtZQmlBQ3N1eXhnSVlBMkEwZ0x4Tmw5MUtDVWtBV0F4Z09aSmJ6dFlBMkhUcjJYRUFLcmIxODFYMUUxVjl6TEtzUDN1ZVYrZTZydEVTVWxUVXBYMmFwMU5QUFJoUFBQRW1BR0RVcU1HNDRZWUw4TGUvUFlzUFBsaUFmZmV0QkFBTUhkcHZzK2RYVncvSEQzOTROaDU1NUZVY2VtaWsvZjZWSzllZ1I0OFNBTmhxT1IwK3ZEOSs5N3NyMnIvZWRHdXFhU3RYcml3c0tDaklDd1FDZWJadEIwUWtMN1VGdlAyenF1YXJhbGNSNlNZaUphcGFpdVNXOUZJQVhVV2tHRUF4Z082cTJoTkFMeEhwQ2FBVXdDQVJHYlRwejl6MC81cGxXWEFjcHhYQUFoSDVSRlhuaThnQ1ZaMXZXZGI4MXRiV1Q5NS8vLzFWbmZUbklLSTB3SUpLbEQyc1lEQzRsNGlNRlpHZ2lJd1hrUWxJRm9XdExhOEFGZ0pZb0tvTnFycFVSQllDK0N5UlNEU0l5TUxhMnRyRkFMYWN0VDdGZGQzUjJIcEJYYUdxTTFYMVQ3RlliT2RudCs5QTExeHpDdTY4OHpFODk5eTdtRHAxSEo1NDRxMzJ4M3pmeC9qeFkvRGdneS9CY2ZiQzJyVXQ2Tm16Wkl2djBiVnJJVmFzYU1Tb1VZUGI3MXU2ZEJYNjlldjV0VDkzL3Z6RmFidUxmOEdDQmVzQnJPK0k3eDJKUlBMYTJ0cjYycmJkVDBUNitiN2ZUMFFHSUhtODhvRFVSMzhBWlNJeUVzRElUYmZhcWlyeTh2TGd1dTV5VmEwSE1NdXlyTm1xT2orUlNNd1BCQUtmMU5UVWZQVllhQ0xLY0N5b1JCbktkZDBLVmQxYlJQWlIxZkVpTWc1YmYwMHZWdFZQVWx1bVBoYVJEOXJhMmo3SXo4K2Zzd2NHOXRaTmJxOVgxZWNBL00yeXJKblJhRFF0UzhQTEw4ZHcxbGxUOGU2N2MvRElJNjhDU001WG1wOGZnT2Q5Qk1mWkM0Mk56WGpoaFNoR2p4NjBXVUhkY09XcCsrNTdIak5tSElWMTYxcnczbnR6MGExYlY3endRZzBtVFFwdTlyTTJQUXhpYTF0UTI5cmlXTCsrdGYzUWdHeVUrai9Xa1ByNFdwV1ZsZmw1ZVhsRFZIV1liZHZEZk44ZkxpTERSV1NZcWc0WGtUSVJtUXhnOG9hL3EyM2JVTlZXeDNIZUIvQ09pSGkrNzMvUTF0WTJ1NzYrZm1WSC8yNUUxSEZZVUlreXdPVEprd09yVjY5MkFJeXpMR3N5Z0NrQWVuOWxTNU12SW5NQmZLQ3E3NnZxT3lMeWp1ZDV5enNxbDZvMmk4ai9BUHlycWFucDcvUG16V3ZxcUorMUo2eGYzd29Sd2FCQmZUQndZRytzV05HRTk5NmJpMEdEeW5EenpaZTBMM2ZWVlNmaG9vdCtqUnR1T0grejV4Y1U1T0g5OStmamlDTW10TTkzT25ic1VOeDAwd093YlF2NzcxKzkyZktKaEk5NzczMEtiN3hSajA4KzJYd0w2a2NmZlk1VFR2a0pCZzNxZzF0dnZjem9jYm5wb0w2K3ZoWEFSNm1QTFl3Y09iSjNjWEZ4cGFwV2lzZ1lFUmtHWUxpcWpoQ1JDSUFJa0R4Y29LQ2dBSzdyZnFhcTd3QjREMEJkYTJ1clYxOWZ2NlN6Zmg4aTJqMjV2VVlrU2w5Mk1CamNPeEFJSElEa21mQ1RzT1VieW84QjFQaSsvNGJ2KzIvMTdObXo1dVdYWCs3VWk3eEhJcEc4bmQwS3UrRVkxSnFhZXpvbTFEWXNYYm9LWldYZGQrZ0VwcWFtdFlqSDQralpzM1NYZjk1TEwzbVlNR0VNdW5USjMreEVvblFSaWN3QUFFU2owWXdkQ3lLUlNCNkFhbFVkNS91K2ExbldHQ1NQc2Q3aThseXF1a0JFWHZaOS8zWGY5Nk9KUkdKV3FoZ1RVWnJKMkpVU1ViWnhIR2NJZ0FNQUhBSGdLQkhwdXNuRGJhcnFBYWdSa1pkVjlhV08zRExha1V3V1ZOcGNOaFRVcjVNNk9YQWNrbnNkd2dCY0pJOTFiYWVxTFNMeXRxcStvcXB2dDdXMXZjbERBNGpTQTNmeEU1a1RDSVZDazJ6YlBnTEEwUUJHYmZKWVFsWGZWZFhYYk50K3ZLYW01bFVrejZnbm9oM2dlZDRpQUkrbFBnQUFrVWhrc08vN0I0ckkvcXJxaUVnMWdBTkU1QUFSUVg1K3Z1KzZibFJWbndid3l0cTFhOS9oUEs1RVptVGR1MmFpZEZaUlVWRlFVbEp5a0loTUIzQXlrbFB3QUJ2UHFIOFZ3RE9yVjY5K1l2NzgrWTJtY25Za2JrRk5IOW04QlhWSHBFN00ydHV5ck1tcXVoK0FmVkpUWTIwUUIvQ203L3RQcStyL0doc2IzMHZOZUVCRUhZeGJVSWs2MktoUm8wcUtpNHNQVmRVVFU4VzBTK3FoT0lEWFZQVkpFWGtzR28zT05oaVRLT2Vramo5OUkvVUJBT0k0VGdUSncyd21wYVpwbTJSWjFpUUE2Tm16WjNQUG5qMmZBakJUVlY5TWJhVWxvZzdBZ2tyVU1mSmMxejFZVmM4U2taTUFCRkpuYWJlcDZ2TWk4cGlJUEZCVFU3UENjRTRpMmtnOXozc1B5VFAvZ2VSaE9Qdll0ajBOd0tUVWRHNG5BVGhKUk5SeG5QY0FQT0w3L25PMXRiVXg4RXBZUkhzTUN5clJuaU9oVUNoczIvWnBBTTVHY3VKeEFGaXJxazhCZUtTMXRmWGY5ZlgxWHhwTlNVUTdLbDViVy9zYWdOY0FvTEt5c210K2Z2NVJBSTRSa1NtcHVZZkgyYlo5bytNNFMwWGtrVVFpOFZnOEhuK1pzd01RN1I0V1ZLTGRGSWxFK3Z1K2Y1S0lYQWlnS25WM1FsVmZWZFYvckZpeDRoOE5EUTNyVEdZa290MlhlblA1UU9wRGdzSGdlTXV5anJjczYxQUFJUUNYMnJaOXFXM2JqWTdqUEFEZ0ljdXlYdVdWcm9oMlhrNGVHRSswQjFqaGNQZ0FFYmxJUkU1RzZyV2txck5GNUVIYnR2LzA3cnZ2cHMrMUxOTUlUNUpLSDdsK2t0U2VWRmxaMmErZ29PQkVBTWNEMkI5QUhnQ282aXBWdlIvQXc3Rlk3RFVranowbm91M2dTb2xvSjFSVVZKU1dscGFlcktyZkZwRXhBS0NxcTBYa0lkLzMveENMeGQ0MW5USGRzYUNtRHhiVWpqRjY5T2hlaFlXRnB3RTRYa1QyeDhhOWxTc0EzSmRJSk82dnJhMTl4MXhDb3ZUSGxSTFJEbkJkZHd5QUMxVjFob2dVcCs2T0FyaTNxYW5wai9QbXpXc3hHQytqc0tDbUR4YlVqaGVKUkhvbkVvblRSZVI0RVptSVZGbFYxZGtBZnI5Ky9mcUhacytldmRoc1NxTDB3NVVTMFRhRXcrSEpJdkpkRVRraWRkZDZKS2VZK1kzbmVXK2F6SmFwV0ZEVEJ3dHE1d29HZzMxczJ6NVhSRTRIVUoyNk93N2c4VVFpY1c4OEhuK09KMWNSSmZFa0thSXRXYTdySGdIZ0J3QW1BSUNxTmdDNDE3S3MyemsxRkJIdGlycTZ1bVVBZmduZ2w4RmcwQTBFQWhjRG1BNWd1bTNiMDIzYi9zSnhuRCtJeU44NEx6TGxPcjVySmtxcHJLek16OC9QUHdIQUQwUmtMQUNvYXIySTNCYU5SdThGTHpXNlIzQUxhdnJnRmxUek5sbnZuQ3NpVTVEY2NLUUEvdXY3L20yeFdPeFpjTjFET1loYlVDbm5EUjA2dEV1UEhqM09FWkhyQVF4TzNmMlc3L3Uvak1WaWo1ck1Sa1RaTGJWTC81OEEvbGxaV2RrdlB6Ly9FaEU1QjhCVXk3S211cTc3cWFyK2V0MjZkZmZObVRQbkM3TnBpVG9QM3pWVExnczRqbk9xaU53QVlKQ3ErZ0JlVU5XZngyS3hsdzFueTFyY2dwbyt1QVUxYmRtaFVPZ0V5N0l1RTVGSlNJN1Y2MVQxTHlMeSsyZzBXbWM2SUZGSDR4WlV5a1VTRG9lUHRTenJGd0JHcTZxS3lKT0pST0tIZFhWMVVkUGhpQ2puSldwcmF4OEU4R0FvRktvVWthc3R5enBSUkM0QmNJbnJ1aStxNnM4OXozdkJkRkNpanNKM3paUlRYTmM5RE1EUEFPd05BS3I2cW9oY0c0MUczektiTEhkczJJSks2WU5iVU5OZlJVVkZhVWxKeVNVaWNnR0FpdFRkTmI3di96UVdpejBPd0RjWWoyaVA0MHFKY2tJb0ZISXN5L3FOaUJ3QUFLcGFJeUxmajBhano1ck9sbXNjeDNsYlJNYWJ6a0h0WmtXajBlcnRMMFpwd2dxSHc2ZWtwcjhMcCs2YjYvditUMjNiZnBDWFZhVnN3WUpLV2MxeG5ESVIrYkdxWGl3aUZvQlpBSDRhalVZZk5KMk5NbHNvRkJwdldWYXA1M25QbTg1Q3VTa2NEaDlwV2RaMVNGNWFGUUFXQXJoaHlaSWxmMSswYU5GYWc5R0lkaHNMS21XcmdPTTRGd0Q0aFloMEI3RGM5LzMvRjR2RjdnSjNoZEVlNERqT3owV2tmelFhUGRkMEZzcHRvVkJvZjl1MmY2Q3FVMFZFVkhXcGlQeXdwYVhsTDV6NG56SVZDeXBsSGNkeERoYVJPd0NNQWhCWDFUK3E2dld4V0d5MTZXeVVOU1ExL1UrKzUzbjlrWnkza3Npb1NDUlNyYW8vVnRYalJNUlMxUVVBdnVkNTNvUGdYS3FVWVZoUUtXczRqak1Bd0cwaWNpSUFxT29yaVVUaThycTZ1bG1HbzFHV2NWMDNBdUE5QUVna0VnZlYxdGErWkRnU1VUdkhjVUlBYmhTUnd3RkFWVDlJblF6NmhPRm9SRHZNTWgyQWFFOEloOFBuaU1nSHFYTDZNWURqUGMrYnpISktIZVRvRFRkczJ6N1ZaQkNpci9JOHI5Ynp2R20rNys4UDRMWFVsZkVlZDEzM3JYQTRQTmx3UEtJZHdpMm9sTkZDb2RCSTI3YnZBbkFRa3J2emY3dHExYXJ2TDFpd1lMM3BiSlM5WE5lZEIyQUVBS2hxZytkNWd3eEhJdnBhanVOTUU1R2ZBWEFCUUZXZlNpUVNWOVhWMWMwMUhJM29hN0dnVXFheUhNZjV0b2o4RkVDaHFzWjgzeit2dHJiV014Mk1zbHQxZFhWMVhsN2VabGZ5OFgxL3YxZ3M5b2FwVEVRN3duWGRrMVgxSnlJeUVrQ2JxdDdTMk5oNDQvejU4eHROWnlQNkt1N2lwNHhUVlZVVmRCeW5Sa1J1QmlDcStzTnUzYnFOWXptbHptRGI5dEZmdmMreXJOTk1aQ0hhR2RGbzlGK1daVldKeVBjQXJCV1I2N3AxNi9haDR6aG5naHVzS00zd1B5UmxGTmQxTHdkd0U0QXVxdnBxSXBFNHA2NnU3aFBUdVNoM3VLNDdCOGtaSWpiMWFUUWFIV29nRHRFdUNRYURmUUtCd0MycWVscnFqUDkzZk4vL1ptMXQ3VHVtc3hFQkxLaVVJU29ySy9zVkZCVDhHY0RoQU5hcjZqV2U1LzBPbk42SE9wSGpPR05GcEg1cmovbStQejRXaTczYjJabUlka2M0SEI1bldkYnRBQ2FvcWdLNHQ3bTUrYm9QUC94d2hlbHNsTnU0aTUvU251dTZSK1huNTg5R3Nweld4ZVB4c09kNXQ0UGxsRHFaaUJ6MWRZOVpsblY2WjJZaDJoTmlzZGk3MFdoMFh3RG5pY2hpRVRtL2E5ZXVIemlPYzZMcGJKVGJXRkFwYlZWV1Z1YTdybnU3cWo2V3VoclVIVTFOVGVONTVpa1p0SzBTZW1TbnBTRGFzelFhamY2NXVibDVkT3JDSnIxRTVDSEhjUjRMQm9QbHBzTlJidUl1ZmtwTG9WQm9wR1ZaajZmT05sMFNqOGRQcjZ1cmU5RjBMc3BkcnV0V0FQaG9PNHVGb3RGbzNYYVdJVXByanVNY0lDTDNJSG1zZFpQdisxZkhZckUvZ1h1dHFCTnhDeXFsblhBNGZLeGxXVFdwY3ZxRWlJeG1PU1hUVlBXSTdTM2orejUzODFQRzh6enYxYWFtcGhDQW13RVVXcGIxQjhkeFhncUh3M3VaemthNWcxdFFLYTA0am5NamdPK0tpQUQ0UVRRYS9RWDRycDNTa091NkNnRFJhSlRyVWNwYTRYQTRiRm5XbjVDYzVIKzlxbDdsZWQ1ZHBuTlI5dU9LbGRKQ0pCTHA1dnYrVEJFNUFNQnFBQ2RFbzFGdU5hVzB4WUpLT2NRT2g4UFhpc2dQUmFRQXdCUHhlUHo4dXJxNlphYURVZmJpTG40eUxoZ011cjd2enhXUkExVDF2VVFpVWNWeVNrU1VOaEt4V096bnFycVBxczRHY0pSdDIzWGhjUGhRMDhFb2U3R2drbEdPNDV4aTIvWWJJdElYd0Y5YVcxdjNxNjJ0L2R4MExpSWkybHdzRm9zdFg3NDhBdUFQSXRKSFJKNTFIT2ZtaW9xS0F0UFpLUHV3b0pJeGp1TmNLeUwvRUpGODMvY3ZpMGFqNTliWDE3ZWF6a1ZFUkZ2WDBOQ3dMaHFOenZCOS8zZ1IrVUpFcmk0cEtYbmJkZDB4cHJOUmRtRkJKU05jMS8yemlQd0NRS3VxVG9uRlluZWF6a1JFUkRzbUZvczl1bTdkdWlDQUYwVWtCS0FtSEE2Zlpqb1haUThXVk9wVVE0Y083ZUs2N3FzQXpnR3cxUGY5a09kNXJ4aU9SVVJFTzJuMjdObUxvOUhvSWFwNlBZQTh5N0x1YzEzM1ZnQUIwOWtvODdHZ1VxY0pCb045ZXZic1dROWdFZ0J2N2RxMVZiRlliSHNUbnhNUlVmcFN6L051VENRU1UxVjFHWUFySGNkNUlSZ005akVkakRJYkN5cDFpbEFvTkRJUUNNd0ZNRnhWbjJwcGFkbG56cHc1WDVqT1JVUkV1NisydHZhbFJDSVJBVkFqSWdmWXRoME5oOFBqVE9laXpNV0NTaDB1R0F4V1daWVZCZEJkVmUvMlBPOFluZ3hGUkpSZDZ1cnFHcHFhbXZZRDhCY1JHU2dpLzNNYzV6elR1U2d6c2FCU2h3b0dneE1DZ2NEYklsS3NxamQ2bm5jSmdJVHBYRVJFdE9mTm16ZXZKUnFObnF1cWx3S0FpUHpKZGQzZkFiQU5SNk1NdzRKS0hjWnhuQU1DZ2NCckFJcFU5VWVlNTEwUFhyYVVpQ2pyZVo1M2w0aE1CckFJd0dXdTZ6NGFEQWFMRGNlaURNS0NTaDBpRW9sTUZaRVhBQVI4MzcvRzg3eWZtTTVFUkVTZEp4cU52dFhTMHJLdnFuNkE1TlduWHViSlU3U2pXRkJwandzR2c4ZW82bE5JbHRNTFk3SFlUYVl6RVJGUjU2dXZyLzlNVmZjRDhLcUk3RzNiOWx1aFVHaWs2VnlVL2xoUWFZK0tSQ0pUQTRIQXZ3SFl2dStmRVl2Ri9tZzZFeEVSbVJPTHhWYTN0TFFjQ3VCZklqTE10dTAzSE1mWjEzUXVTbThzcUxUSEJJUEJDYXI2SkpMbDlCdXhXT3crMDVtSWlNaTgrdnI2MW1nMGVpcUFtd0QwRXBFWFFxSFFkTk81S0gyeG9OSWVVVjFkWFIwSUJQNkg1QlZFTG9yRllnK1p6a1JFUkdsRm85SG9OUUF1QjVCdjIvWkRqdU9jYVRvVXBTY1dWTnB0d1dCd1dGNWVYaTJBUEZXOVBocU4zbU02RXhFUnBhZG9OSHFIcXA0Q3dBZndGODZWU2x2RGdrcTdwYXFxcW04Z0VQZ1FnQUM0eWZPOEcwMW5JaUtpOU9aNTNzTys3NThFSUE3Z0QrRndlSWJwVEpSZVdGQnBsNDBhTmFva0x5L3ZZeVRQMXI4akdvMWVhem9URVJGbGhsZ3M5cGp2K3ljQWFCT1IzN3V1ZTVucFRKUStXRkJwVjBsUlVkR2MxQldpN28vRllwZURrL0FURWRGT3FLMnRmVUpFamhPUjlRQnVkMTMzU3RPWktEMndvTkl1Y1YzM0JSRVpBT0J0ei9OT041MkhpSWd5VXpRYWZVWlZqd0d3RHNDdDRYRDRPNll6a1hrc3FMU3pKQndPL3hyQUZBQkxvdEVvNTdJaklxTGQ0bm5lODc3dkh3bWcyYktzWDdtdXkyTlNjeHdMS3UwVTEzVm5XSmIxYlFCdHpjM05JOEhkK2tSRXRBZkVZckdYRTRuRThRRGFBTnpKZVZKekd3c3E3YkJnTURnSndPOEJJSkZJT0hQbnpsMWpPQklSRVdXUjJ0cmE1MVQxYkZVVjI3YnZkeHpuQU5PWnlBd1dWTm9od1dDd1BCQUl2S3FxdnFxZVdsdGJXMjg2RXhFUlpSL1A4eDRBY0NXQUxpSXkwM0dja09sTTFQbFlVR203SXBGSVhpQVE4RlJWQWR5UVdua1FFUkYxQ00vemJ2ZDkvd1lBM1VUazZXQXdPTXgwSnVwY0xLaTBQYUtxL3dMUVcwUmU5enp2aDZZREVSRlI5b3ZGWWo4QThBY0EvUU9Cd0hQQllMQ1A2VXpVZVZoUWFadkM0ZkJaQUthcjZ1cG9OSHFnNlR4RVJKUTdvdEhvSlFEK0E2QWlFQWc4V2xsWm1XODZFM1VPRmxUNld0WFYxY010eS9vTGdMaXFqa2Z5dXNsRVJFU2RKYkZzMmJMVEFVUUI3SnVmbjMrWDZVRFVPVmhRYWFzcUt5dTc1dVhsUlZWVmZkLy9UaXdXKzhoMEppSWl5ajBORFEzcldsdGJqMVBWWlNKeW51dTZsNXZPUkIyUEJaVzJ4aTRvS0hnVVFEY0F6OGRpc2R0TUJ5SWlvdHcxYTlhc2hiN3ZuNERrSEttL2RoeUhoNXhsT1JaVTJvTGpPR2NET0JqQUNzL3pEak9kaDRpSXFMYTI5alhmOXk4RGtBZmdvY3JLeXNHbU0xSEhZVUdselVRaWtmNGk4aWRWYlFXd0wzaWxLQ0lpU2hPeFdPd1BxdnA3RVNuTHo4K2ZXVjVlWG1nNkUzVU1GbFRhVkVCVm4wdmR2aVVhamM0em1vYUlpT2dyTE12NkZvRFhSQ1JVVmxiMlI5TjVxR093b0ZJN3gzRXVBVkFGWUo3bmVkOHpuWWVJaU9pcmFtcHEybHBiVzA5TW5UUjFtdXU2WjVqT1JIc2VDeW9CQUNvckt3ZUx5RzlWdFNVZWowOHhuWWVJaU9qcnpKbzFhNm1JbklYa1lXaS9DNGZEUXcxSG9qMk1CWlVRaVVUeUNnb0tYa3hkeXZSbmRYVjFEYVl6RVJFUmJVczBHbjNXOS8zZklIazUxSDhDc0Uxbm9qMkhCWldRU0NTdUFEQkNST1o0bnZjejAzbUlpSWgyeE9yVnE3OEhZSmFJN09NNHpvOU41NkU5aHdVMXh6bU9VMlpaMWsycFhmdVRUZWNoSWlMYVVRc1dMRmdmajhkUEJiQmVSSzRMaDhQN21jNUVld1lMYW02elJPUmZxZHQzMTlYVkxUT2Fob2lJYUNmVjFkWE5VdFdyQUFSRTVCOFZGUldscGpQUjdtTkJ6V0dPNHh3RVlJcXFydlE4N3dyVGVZaUlpSGFGNTNsM0FYaFNSSWFXbEpUODJuUWUybjBzcURrcUdBd1dpOGpEcXVxTHlPbW04eEFSRWUyT1JDSnhFWUExQU00Tmg4TVRUZWVoM2NPQ21xTUNnY0IzQVhRRDRFV2owV2RNNXlFaUl0b2R0YlcxbjZ2cXRTSmlXWloxTjRDQTZVeTA2MWhRYzFEcStzVS9BdERjM054OHVPazhSRVJFZTRMbmVYZXI2cnNBcWh6SHVjNTBIdHAxTEtpNVIvTHo4LzhLQUtyNnV3OC8vSENGNlVCRVJFUjdpQS9nUWdCeEViaytHQXdPTXgySWRnMExhbzZKUkNKVklqSlpWWmQ1bnNkM2wwUkVsRlU4ejZ0VjFWc0FGTm0yZlkvcFBMUnJXRkJ6aSszNy90OEJRRVIrYURvTUVSRlJSMmh0YmYwWmdNOUU1SkJ3T013VGdUTVFDMm9PY1YxM25JaUVWUFh6YURSNnQrazhSRVJFSGFHK3Z2NUwzL2N2QVFBUnViRzh2THpRZENiYU9TeW91U05QVmU5WFZRVndwZWt3UkVSRUhTa1dpejBGNEJrUktTOHJLL3VlNlR5MGMxaFFjNFRqT0FlS3lEQVJtZTk1M3NPbTh4QVJFWFcwZUR6K1hRQUpBRmRXVmxiMk01MkhkaHdMYWc0WU1HQkFFWUQ3Vk5XUHgrTXpUT2NoSWlMcURLbkxvTjRqSWwzejgvTi9aVG9QN1RnVzFCelFyMSsvbzBTa0Q0RFpkWFYxTDVyT1EwUkUxRmtzeS9vcGdMVWljbW9vRkJwcE9nL3RHQmJVTEZkWldaa1A0RFpWVmN1eUxqYWRoNGlJcURQVjFOUXNWdFZmQXdoWWx2VnowM2xveDdDZ1pybUNnb0w5QWZRRDhHbE5UYzFycHZNUUVSRjF0blhyMXYwR1FCT0E2VlZWVlVIVGVXajdXRkN6bXdYZ05nQlExUjhZemtKRVJHVEVuRGx6dmhDUkcwWEV5c3ZMKzVucFBMUjlMS2haTEJRS2hRQlVxZXFuc1Zqc1B0TjVpSWlJVEVra0VuY2h1UlgxU05kMXg1ak9ROXZHZ3ByRkxNdjZKUUNJeUIybXN4QVJFWmtVaThWVys3NS9xNGhZQUg1a09nOXRHd3RxbG5KZHQwSkVEZ1d3SWhxTjNtSTZEeEVSa1dtKzc5OEpZQjJBNDhQaDhGRERjV2diV0ZDemxLcGVuZnI4VHdDKzRUaEVSRVRHMWRYVkxWUFZPd0hrV1paMW5lazg5UFZZVUxOUU9CenVEbUFHZ0hXSlJPSjYwM21JaUlqU2hXVlpkNm1xRCtDVVVhTkdsWmpPUTF2SGdwcWREa3dkWTFOVFYxZlhiRG9NRVJGUnVxaXBxZmtZd0tNQXVoVVZGVjFxT2c5dEhRdHE5aEVSMlRBUk1hZlNJQ0lpMnRKdEFDQWlNd0NJNFN5MEZTeW9XU1lVQ3UwbEltTlZkVkUwR24zV2RCNGlJcUowNDNuZXF3Qm1BUmdlaVVTT01KMkh0c1NDbW1Vc3l6b0hBRlQxQ2NOUmlJaUkwdG50QUtDcWw1Z09RbHRpUWMwaUZSVVZwUUN1QnREcSsvNy9tYzVEUkVTVXJ0cmEyaDVDY3NxcHFlUEdqZXRuT2c5dGpnVTFpM1R0MnZVZ0Vja0hVRjlYVjdmTWRCNGlJcUowOWY3Nzc2OEM4QThBZWZGNC9ETFRlV2h6TEtoWnhMS3Nid0dBNy91L05aMkZpSWdvM2ZtKy85ZlV6VzhZRFVKYllFSE5Fc0Znc0ErQUthcmFISXZGL200NkR4RVJVYnFMeFdKdkFQaE1SRWFHUXFIeHB2UFFSdURQbWpNQUFDQUFTVVJCVkN5b1djSzI3WDFTTitzQkpFeG1JU0lpeWhDcXFuOEVBQkU1MzNRWTJvZ0ZOWHRjbFByOFo2TXBpSWlJTWtnOEhuOElBRVRrV0xBWHBRMytRMlNCeXNyS25pSXlUVldiVzF0Yjd6V2RoNGlJS0ZPOC8vNzdjd0RVaVVoZngzR21tTTVEU1N5b1dTQS9QMzhDa2xmQ2lOYlgxN2VhemtORVJKUkpWUFgrMU0xVGpBYWhkaXlvMldIRGNUUDNiM01wSWlJaTJvTHYreHN1YmpNTnZQUnBXbUJCelhDcHlmbW5BMWkzZlBueXYyNXZlU0lpSXRwY2JXMXR2YXArSkNJREhjZlpaL3ZQb0k3R2dwcmh1bmJ0V2kwaWxxck9hbWhvV0djNkR4RVJVU1pTMVFjQlFFU21tODVDTEtnWno3YnR3d0ZBVlY4eW5ZV0lpQ2hUaWNoL1V6Y1BOaHFFQUxDZ1pqcFIxYk1CYUNLUjRQUlNSRVJFdTJqTm1qVnZxV3F6cW9ZamtVaHYwM2x5SFF0cUJndUh3ME1BREZMVlJhbHBNb2lJaUdnWHpKczNyMFZFbmhJUnkvZjlZMDNueVhVc3FKbHRiT3J6QjBaVEVCRVJaUUZWZlNaMWs3djVEV05CeldBaWNoUUFxT3B6cHJNUUVSRmxnYmRTbjNrbXYyRXNxSmxMQUp3QVFFWGtJZE5oaUlpSU1wM25lYk1CckJDUllaV1ZsWU5ONThsbExLZ1pxckt5Y3BDSTlBR3d4UE84VDAzbklTSWl5Z0s2WWE5a1hsN2VZYWJENURJVzFBeGwyM1lGQUtqcVI2YXpFQkVSWlF0VmZSa0FSR1IvdzFGeUdndHFockp0ZXlJQWlNZzdwck1RRVJGbGtWanFjOGhvaWh6SGdwcTVqZ1lBVlgxaWV3c1NFUkhSamxteFlzVXNBRzBpTW5ibzBLRmRUT2ZKVlN5b0dhaXlzcktyaUl3RHNON3p2TmRNNXlFaUlzb1dxY3VHUndIa2RlL2VuV2Z6RzhLQ21vSHk4L05ISUhrVnFZVUFFcWJ6RUJFUlpSTlZmUjBBUklRRjFSQVcxTXhVa2ZyOG1kRVVSRVJFV1VoVjYxSTNxNDBHeVdFc3FCbElSTnpVWjg5MEZpSWlvbXlqcXJNQlFFVEdtTTZTcTFoUU01Q3E3Z2NBdnUrL1pEb0xFUkZSdG1sdWJwNERRQUdNQXJ1U0VmeWpaeDRSRVZkVkZjQWJwc01RRVJGbG0zbno1alVoZVJoZFVUZ2NIbUU2VHk0S21BNUFPNmVxcXFvUGdCSUFLMk94MkdyVGVZaHkySTlOQnlDaWpxT3E5U0l5SkxXYm54ZkY2V1FzcUJuR3R1MGhxWnVMalFZaDJnM0JZTEE0RUFqVUlMbjdMS081cnZ0ajB4bDJVYVB2K3lmRllySC9tZzVDbEk1RTVBTUFSNmhxSllDWnB2UGtHdTdpenpDV1pRMU8zV1JCcFl3VkNBUytnU3dvcHhtdW0yVlo1NXNPUVpTdWZOLy9FQUFzeTlyTGRKWmN4QzJvbVdjRUFLanFmTk5CaUhhUnFPclZJb0tmWEhVdWpqeG9YOU41Y3M3Q3hjc3gvY0x2UTRGanhvOGYzK3VkZDk3NXduUW1vblFqSXAra2JnN1o1b0xVSWJnRk5jT0l5R2dBc0N6cmZkTlppSFpGS0JTYUxDS1ZaVDI3NC9BRHg1dU9rNU1HOVMvRGdmdUVBYUN3cmEzdFc2YnpFS1dwUmFuUEE0eW15RkVzcUpsbkRBQ29LZ3NxWlNUYnRyOEpBTWNjdWg5czJ6WWRKMmVkY3N4QkcyNmVCKzVOSTlxQ3FyS2dHc1NDbW5sR0E4QzZkZXRtbVE1Q3RMT3FxNnVIQXpndVB6OFBwMjRzU0dUQTN0V2pNTFM4SDBTazNIWGRrMDNuSVVvM3NWaHN0YW8yQXlnZFBueDROOU41Y2cwTGFnWUpCb1BGQUxvQmFKNHpadzZQR2FPTUV3Z0VaZ0NRS2Z1RzBhTmJpZWs0T1UxRWNOYnhVd0VBcW5xNTRUaEVhV25EY2FqZHVuVWJhamhLem1GQnpTQzJiZmRPM1dRNXBZeFRXVm5aVlVRdUFZQXpwMDgxSFljQUhEcHBiM1F0S29TSTdPTzZic1IwSHFJMDFKRDZ6TjM4bll3Rk5ZTWtFb2xlcVpzc3FKUng4dkx5VGdGUUdodzlIR01xZUZKc09pZ3E3SUtUanB3TUFGRFY3NWhOUTVSK1ZIVnA2bk5mMDFseURRK016eUNXWmZVQ0FGVmxRYVZNWTFtV2RUVUFuSHpVRk5OWmFCUFREOXNmZjNuNGFRQnluT000Wlo3bkxUZWRpY2lVNnVycUhyWnRUd05RQktBWVFBVUFXSlkxdzNYZFExUzFWRVFhbzlIb21VYUQ1Z0J1UWMwczNRRkFSRmFaRGtLME14ekhtUUpnZEo5ZVBURDFnSEdtNDlBbUJ2WXJ3NVI5SFFEb0FvQlRUbEZPVzdWcTFYckxzdTZ3TE9zUGxtWDlSa1QyU3oyMEw0RFRSZVJvQUdJd1lzNWdRYzBnbG1WMUJ3QlZiVFNkaFdnbmZRc0FqcDI2SHl5THE1MTBjOHJSN1RNcW5BdnVXYU1jMXREUXNBN0FYN2ExVENLUmVLWnowdVEyamhTWnBROEFpTWhTMDBHSWRwVHJ1aFVpY25SQmZ0Nm1SWWpTaUZzMUVzTUhENENJREhRYzV6VFRlWWdNKzhjMkhvdjd2djlrcHlYSllTeW9tYVVNQUZSMW1la2dSRHRoQmdBNWVLS0w3cVZkVFdlaHJkaDB5aWtBbDVuTVFtUmFOQnF0VWRYNnIzbTQ5djMzMytkaGRwMkFCVFdEcUdwWjZpWlBZcUNNVUZGUlVRcmdZZ0E0NC9oRERhZWhiVGxrL3dpNkZoZENSTWFIUWlGZWc1WnkzZDFidTFOVlgrN2tIRG1MQlRXRGlFZ3BBRmlXMVdRNkM5R09LQzB0UFFWQVNXanNDSXdhUHRoMEhOcUd3aTRGN1RNczJMWjl0ZUU0UkVhMXRyWStCQ0QrMWZ0VjlRa0RjWElTQzJwbUtRV0F0clkyRmxUS0JKYXFwcWFXNHJHbm1lQzRxZnREUktDcXh3YUR3VDZtOHhDWlVsOWZ2d1RBVjh0b1V5d1crNStKUExtSUJUV0RxT3FHTGFoclRHY2gycDV3T0h5d2lJenNXOVlEaCs3UGl4UmxnZ0Y5ZStQZy9WeUlTSUZ0MjFlYXprTmsyTDJiZnFHcXJ3TklHTXFTYzFoUU00aUlsQUJBUEI1blFhVzBaMW5XRlFCdzNOUkpuRm9xZzJ5WWFVRkV6Z0dRWnpRTWtVRXRMUzNQcXVyS1RlNTZ3VmlZSE1SUkk0T29ha0hxWnF2UklFVGJFUXFGUmdJNHNrdEJQazdobGFNeVNuaHNCU3FHRGdTQS91RncrSFRUZVloTXFhK3ZiOFVtYzZLS3lHUG0wdVFlRnRRTUlpSTJBQ1FTaVMwTzNDWktKNVpsWFFRQUIrL25vclNrMkhRYzJna2lnak5UVTA2SnlLV0c0eENaOW5EcTg1Sm9ORHJQYUpJY3c0S2FXZklBb0V1WExpeW9sTFlpa1VnM0FCY0J3Sm5UcDI1bmFVcEhCMDkwVWRLMUNDSXl6blhkZlV6bklUTEY4N3czVmJWV1ZaODFuU1hYc0tCbUVGVzFBU0FlajdPZ1V0cnlmZjgwRVNsMkt2ZkNYc1BLVGNlaFhWRFlwYUQ5MEF4Vi9ZN2hPRVNtL1Y1RW5qWWRJdGVJNlFBbURSMDZ0RXYzN3QwbkFkaGJSQ2FKeURBQVphcmFRMFJZM25kTm82b3VCOUFnSW0vNHZ2OU9JcEY0bFZmZXlCbTI2N3B6QUZUODhycUxjQWpQM3M5WWk1ZDlnV011K0I0U0NiKzF0YlYxU0dyYUhhTGRsb2xqcjZwQ0pLMHJVOWFOdlduOTErNG9rVWhraE8vN2x3QTRYMFM2bTg2VDdWUzFGY0FESW5KWE5CcDl5M1FlNmppdTZ4NEc0Sm4rZlhwaDVoOS9Ec3ZLeVZWTTFyaitsL2ZndWYrOUIxWDlwZWQ1MTVuT1E1bU5ZMi9ueXZTeE42ZEdqK3JxNmg2QlFPRDdBTDR0SXBZQUdObXJGTlY5ZWlEY3J5ZUdkZStLYmdYNUtDbklnNVhlNzVUU2tpclEzTmFHeHZXdCtIek5Xc1NXcmtMOXNsV29XN1lLY1Y4M0xQWlFQQjYvdHE2dTdoT1RXYWxqdUs3N05JRERMem5qV0Z4d3lwR200OUJ1aW4wd0QrZGY4eXVvNnRMVzF0YkJxYk9haVhZS3g5Nk9sYTFqYjg3OFQzQWNaMThSK1RlQWZ2bTJoU1AzS3NlSlk0WmdjTGV1cHFObHZaWHJXdkRZM00vdzhBZWZvcW0xRFFEVys3NS9RU3dXdTg5ME50cHpxcXVyUitmbDVjMHU3SktQcC8veUs1UjBMVElkaVhhVHF1SzBLMzZHRCtjdmhLcGU0SG5lbjB4bm9zekNzZGVjVEI5N2JkTUJPb1BqT0plSXlDTUFTaWFXbCtGWGgreU5xU01Hb2x1WGZOUFJja0poWGdCT3YxNDRidFFnTkxmRzhlSEt4Z0JFanUvYnQyL1praVZMbmdQZ204NUl1Nis4dlB3SEFQYVpObmtDRGp0Z25PazR0QWVJQ0lxNkZPQ2xOejJJU1BuaXhZdnZNWjJKTWdmSFhyTXlmZXpOK2kybzRYRDRPNVpsM1pSdlc1amhqc1RKbGNOTVI4cDVyeTljaHArL1ZvZW1samFvNnQ5YVcxc3Y1SzdEekJZT2g3dGJsdlc1QUVYL3V1TkhHREZrb09sSXRJZXNiMm5GRWVkY2k4WTF6ZkI5Zi85WUxQYTY2VXlVL2pqMnBwOU1HM3ZUOG15NVBjVjEzU3N0eTdxcFM4REd6dzl5K1FKSkUvc042b043anB5STNrVUZFSkd6Q2dvSzdrVU92Rm5LWnBabG5RNmd5SzBheVhLYVpib1U1TGRmL3RTeXJLc014NkVNd0xFM1BXWGEySnUxQlRVVUNrMEZjR3VCYmVFWEI3bVlNTERNZENUYXhNRFNJdHc1YlIvMExpd0FnTk1keDduR2RDYmFaYmFxWGcwQXB4eHprT2tzMUFHT1BYUy9EVE15SEJXSlJQcWJ6a1BwaTJOdmVzdWtzVGNyQzJvd0dDeTNMT3ZmQXVEYisxUmk3d0c5VFVlaXJlaGZVb1JmSEJ4QlljQ0dpUHpDY1p3RFRXZWluUmNPaHc4VGtXRUQrdmJDbEgwZDAzR29BL1F0NjRtcGs4WUJRTDZxY2lzcWJSWEgzc3lRS1dOdk5oWlV5N2J0ZTBTaytNU3hRM0RrWHJ5U1RUb2IzYnNicnRtdkNranVadmp6cUZHalNneEhvcDBrSWxjQ3dQVERKcVg3Uk5hMEcwN2VlR1dwc3lvcUtnb014NkgwdzdFM2cyVEMySnQxQmRWMTNaTkVaTnJnMG1KY3R2ZG8wM0ZvQnh3eWJBQU9ITklYSWpLc3FLam9SNmJ6MEk1ekhHZXNpQnhhMktVQTN6aHlpdWs0MUlHcVJ3L0g2QkdESVNKOXVuYnRlcmJwUEpSZU9QWm1ublFmZTdPcW9BYUR3V0lBdDFvQ1hMOS9OV3dycTM2OXJIYjF2cFVveVE5QVJLNm9ycTRlYmpvUDdiQkxBR0RxcEwzUnRialFkQmJxUUNLQ002Y2Z1dUgySllialVCcmgySnU1MG5uc3phci9SYlp0bndlZy83N2xmVkRWcDRmcE9MUVRlblFwd0RmR0RnT0FnRzNiUHpHZGg3YXZzckt5cDRpY0x5STRJMVZjS0x0Tm1laWllMmxYaUVqWWRkMUpwdk5RZXVEWW03blNlZXpObW9KYVhsNWVLQ0kvQ2xpQ3k4ZHg5MEltT3JWcUdIb1c1c095ck5NaWtjZ0kwM2xvMi9Mejg4OEFVQmlwSG9uaGd3ZVlqa09kb0NBL0Q2Y2VjekFBWU1QTURaVGJPUFptdm5RZGU3T21vUGJwMCtkb0FMM0dEZWlOOHRKaTAzRm9GeFFFYkJ3N2NoQUFpTy83M0lXWTNnSWljaFdBOXNKQ3VlR1lReWZDdGl5SXlCR2hVSWlUM3VZNGpyMlpMMTNIM3F3cHFLcjZQUUE0STcwT29hQ2RkTUtZb1Npd0xZakl4ZWw0VmlFbHVhNTdPSUFoNWYzS2NPQ0VrT2s0MUluNjlPcUJ3dzRjRHdCNW5MaWZPUFptaDNRY2U3T2lvTHF1TzBaRVFrTzZGU1BZdDZmcE9MUWJ1blhKeDhUeVBnQlFYRnhjUE0xMEh2cGEzd2FBNllkemFxbGN0R0hLS1JFNWsxTk81UzZPdmRrakhjZmVyQ2lvcW5vc2dBMS9YTXB3aDQ1b1A1N3hMSk01YU91Q3dXQVZnSU9LQ2d0dzBoRnBPYjh6ZGJES2tVTXhkcThoQUZCV1VsSnlydWs4WkFiSDN1eVNibU52VmhSVUVia1FBSTRkTmRoMEZOb0RKcGIzUVVsK0hnQWNIZzZIdTV2T1E1c0xCQUtYQU1CaEI0eERjUkdubHNwRnlaa2JwbTY0blRiSHJGSG40dGliWGRKdDdNMzRnaG9NQm9jQkdENndwQWdEUzR0TXg2RTl3TFlFNFg0OWdPUTEzdmMzblljMkdqMTZkQzlWUFgvVGdrSzVhY28rWWZUbzFoVUFndUZ3ZUxMaE9OVEpPUFptbjNRYmV6TytvTnEydlE4QWpPbmR6WFFVMm9NaS9Yc0JBQ3pMNGdTYmFhU29xT2dzRVNrWUZ4eUZvZVg5VE1jaGcvTHo4M0RhTVljQUFIaXlWTzdoMkp1ZDBtbnN6ZmlDS2lKVEFXRGlJQjREazAzMlRSM1RKQ0tIR1k1Q0crVWhkWExVcWNjZVlqZ0twWU9qRDUwSTI3WUFZRnBWVmRVZzAzbW84M0RzelU3cE5QWm1mRUVGY0JBQXVLbldUOW1oZjljaWxCYmtBY0NvZERnV2hnREhjYVlCR0RSb1FCOU1HbGR0T2c2bGdiS2UzVEZ0OGdRQUNPVG41M1BpL3R6Q3NUY0xwZFBZbTlFRk5SZ005Z0V3dUdkaEFYb1ZjcWFUYkNJQ2pPaFJrcm90bkdnelBWd0ZBTWR6YWluYXhEZU9uTExoNWhsRGh3N3RZaklMZFE2T3Zka3JuY2JlakM2b0FJWUJ3TUFTSHFDZGpZWW1UOENBaVBENmVZWTVqaE1Ta1FPTEM3dmd4R21jV29vMkdydlhFRlNOR2dZQXZYcjI3SG0rNlR6VUtUajJackYwR1hzenVxRGF0bDBPQUdWRmZBZVhqUVoxUzE0MnovZjlVWWFqRUpDY1d1ckE4U2dxNUVZeTJpZzVvMFA3K1JRWG04eENuWU5qYjNaTGw3RTNvd3VxcW80RWdJRlpmdjNmMlNzYW9WKzU3OVhQbHVLbEJVczJ1Ky9OaHVWNDZJTUZuWmFyb3cxSnZVZ3N5eHByT0VwT2kwUWl2UUdjWTRuZ3pPbkdUK3pjYmI3djR6ZjNQb3kyZVB4cmwxbTVlZzNXTksvZDR2NmFXUjhpa2ZCMzZ1ZmQ5dWRIc0dqcEYvaHMwYktkenBvcERwd1FScy91SlFCUTVUak93YWJ6VU1maTJNdXh0ek1FVFA3dzNXVloxbDRBTUNpRDUyQ2IrZUZDL0hmK29tMHVVNzlzTlM2T2pNSTNLb2UyMzFlejZBc2N0dkdxRHdDQTV6OVpoTk9xc3VkNnlKdnNQaHBxTUViTzgzMy9iQkVwR0I4ZWc4RUQrNXFPczlzc3kwTDAvUStSRjlpNCtudjY1YmR4NEQ1aEZIVkpiaEhxWGxxTTcvNzg5N2owekdNeFlzakE5dVZ1dS9jUjNQRGQ4ekdvLzQ2ZnVmeE9iRGErZGM3eGVQbXRHTzc4KzZPNDhkb1plKzZYU1JQNWVRR2NmdXdodVAydi80R0lmQnZBQzZZelVjZmgyTXV4dHpOa2RFRlYxWElSUVovaXpMMmF6ZUVqQm1MYWlJSElzeTFjOU9TYnVQdklmZHNmdStEeE4vREhveWR1OVhrTmE1b3h1bmMzdENaODVOc1d2bGpYZ3I3RmhSalJvd1J6djJqRWlCNmxDRmlaZlNKTGo0MEgzL2MzbVNNYmhNUGhZMFZrbGVkNWJ3RDQrazJIWHhHSlJQSjgzMDlOTFpXWkc4YnFQMXFBbSs5K1lMTkMra25ERXN5NDd1Yk5sb3ZIRXpqNmtPVHJ6YklzSEgzSVJNeisrTFBOQ3Fydit5anZWN1pUUDc4Z1B3K0poSThwK3pyNGZNa0tQUFhTV3poaXlqNmJMWFBmbzgvajlPTXllK3F1b3c2WmlMditNUlB4Uk9Kd3gzR0dlSjczcWVsTXRHMjd1bDdnMk11eHR6TmtkRUVGVUE0QXZUUDRPSmg4ZStlT3NuaGs5cWQ0K2RNbG1MOXFEYTU0OWgwc1hyTU9QejR3aEhjWGZZR3pnaU1BQUVPN2Q4VmROWE53YnFnQ1haT1hMY3RJUlhrQjVGc1dXbjIvdEx5OHZMQ2hvV0dkNlV5WnlyS3NFd0NjNmJydUZ3QWVVTlgvdExhMi9xKyt2cjUxVzg5VDFhTkVaT0NRZ1gyeFg2U3FjOEx1WVpWN0RjVlpKeHlHZno2MjlZMTZUVit1eGFHVDltNHZweHRNM2llOHhiS1dTUHNNQmdzWEwwUHoydlVZUFNKNW1jZEhuMzBOTTU5L0hRSGIzdXc1bnpRc3dVWGZ1d1cyWldIdCtoYXNXOStDc1hzTnhkRHlmbGkrY2pWZWVic1cvL2pQY3hsZlVIdjM2SVlqRHRvSE0vLzd1ZzNnYWdEZk1wMkp0dTJyNjRWRUlqR3p1Ym41bFhuejVyVnM1NmtjZXpuMmRyaE1MNmk5QUd5WXN5dHIrYXBZc1BwTERPOVJndW1qQjJQQ3dETDhaKzZuK09hNE1iaitoUnA4MXRpTUZ4Y3NSdTNTbFdoSitJajdQdGJIRTFpMXJoVS9QQ0N6WjJncXlnK2dkWDBydW5mdlhzcUN1a2YwQW5DWmlGeFdVRkRRNkRqT1E3N3ZQeFlJQkY2c3Fhblo4cURMOXFtbERzam9xYVVtalF0aVlxUUtCYWxCNCt5cmY0RjdidnhPKytPcWlvYkZ5MUhlZitQVzBSVXJHeEVJMkxqNlozZkN0cEtEMlZlM3ZGWU1IZGhlVUk4N2JIOGNkOWptVndkc2JZdmpwNy85R3k0Lyt6ajA3ZDF6aTF4bFBidmp4R2tINHBHblh0bHp2NnhCM3poeU1tYis5M1VBT0wyOHZQeGF2bVl6Umk4QWw5bTJmVmxwYWVrYTEzVWZUaVFTLzk3R2VvRmpMOGZlRHBmUkJWVkVDZ0dnd0xLM3QyaGErbWhsRTM3N3p1ejJyeGVzL2hMZmZPYnQ5cTgvYTBwKzNiaStGU3ZXdHVCUHgreUgvbDBMNFMzNUF2dWxydmFnQU1ZTjdJM1kwcFdZUEtRZmh2Y29RWi9pTG1qemZUd3lPL1Azc0czWVZaS1hsOGRUeC9lOGJpSnlnVzNiRjZqcVdzZHhIdlY5LytIMTY5Yy9QM2Z1M0RXaFVNZ0JzSC9Yb2tLY01PMEEwMWwzeVpmTjYzRE5MMzZQZUR5eDJmM3pQMXU4V2RGYzA3d1dLMVkxNFYrLyt4RWVmUElsdk8xOWdJOC9XNFRmL2VSSy9PbFgxd0JJN3Q0Lzc1cGZiVlpzTi9XMjl3SCs5SytuTnZ1ZTVmMzdZUERBUG1oWXNtS3JCVFhiaktrWWd1Q1lFYWliL1hIUHNyS3lDeG9hR200M25ZbDJXZ21BYzIzYlBuZHI2d1dBWXkvQXNiZFRNcGo2d1h0SUlRRGtCekp6TW9LS25xVzRZWXJiL2k3MDRpZmZ4TzJIVDJoLy9JTEgzOWpzNnczcWw2L0d0SXB5TFA1eUhRYVVGS0dzcUF0T3JoeldQcmt1QUh6MFJWTldITFNkbDlweUpTSUxYTmMxbkNhckZZbklhYlp0bjFaVVZOVGlPTTZUSXRKZFZURnQ4bmdVZHNuTVhYbGRpd3R4NDNVWG9hUzRFQ0lDVmNXMU45Nk53dzhjaisvTU9Ca0YrWGxZc253bDNxdWJpNk1PVGg2RGR2SHB4K0RpMDQvQjJWZi9Bc0hSRzE5RFh2MUg2RmZXRTc3dnc3SzJYT2RFcWtlaGF0UndGQmQxd1huWC9Bci92UDJIQUpJbllNMzkrRE5FcWtaMnppOXQyQm5URDhVMXN6OEdnSXRkMS8ydDZUeTBXelpiTDdpdSs3U3FQcWlxaFNMQ3NUY0h4bDdmOTQydC9ETzlvQUlBQkptNTYxR3crUzZTd0ZZR3ZhL3lWYUZJdnJ0NXMyRVp4Zy9zRFFDNDlhMzZ6WGJCZnZSRkUyNmZOZ0Y3OVN6ZDA3RXB5NG1JQmFDSHFrNEVnRU1tN1cwNDBlNHA3Wm84STFWVmNlTmQ5Mk44ZUF3T251aGk1bjlmeDBFVFhkeHovK000N3JCSjIvMCtEenorRXI1MTd2SDQ2eVBQWW54b05DcEhEdHZzOFVEQVJpQ3c1UllsdDJva2ZuYjczM0Rhc1psOWpPbU8ybkNzc29od2VyZ3NJaUtXcXZZVWtYNnF5Y21YT1BaeTdPMUlHVjFRVlhXOWlIUnRTU1JRWkdYMHI0SjVLOWRnVE85dTIxMnVOZUVqMHE4WG52eW9BYy9QWDR6YkRoc1BBTEF0cS8wMkFGejYxRnRaOFFKcDg1TnpUcXJxVUo0VnZPdGMxLzBiZ0RPM3NjaDZBSytxNm4vaThmaS8zbi8vL1ZYaGNQanZsbVdkOGNwYk1leGRuZG5YU2xpN2JqMXV1L2NSelByd0UxeC82ZWtBa2lkSHZmaEdGRC80MWxtd3RuTjg3ZjJQUFkvcGgwM0NvUDU5Y1BhSmgrUC9idjRUOWg5WHZlRTY5TnZVdDNjUEpIekZwNTh2eFpDQmZaRkkrUGowODZVWVBqZzdKNmQ0cHphNTYxUlY1M21ldDVmaE9MUU51N0plQUFESGNYNENnR012c24vc3RTeHJleWZNZFpqTTNENi8wVm9BYU5uSmliUFQwV056UDhPSlk0ZHNkN2t1QVJ0VFJ3eEFsNENOVWIxS2NlVno3NkM1TFo2aDcyTzNMKzRuMzZtM3RiV3ROeHdsNjZqcWw2bzZFOEI1emMzTmZhTFI2R0dlNS8xK3d5RGsrLzd2QU9ESkY5OUdTMnViMGF5N3l2ZDl2UHhXRFA5KzluKzQrSXhqTnR2U2NjYjBRL0ZPN1J4OE9IL2hGczliM2ZRbEJ2WHZnNFdMbCtINTEyc3dJVHdHRXlPVkFKSm44bi92c2pQdzU0ZWUyZXJQak1jVGFHejZFby85OTNXODhuWXRQbCs2QWhlZmZneHV2UE0rdExiRjhmblNGVmkrY25YSC9NSnA0UDVIazdNbGlNZzlocVBRcm1rRzhBUytacjJRd3JHWFkyK0h5K2kzUGlLeUNrQ2ZOUzJ0Nk5FbDMzU2NYZmJDSjRzeGJtQnY5UDNLbkhJSjNmcUxmMkZUTXhhcy9oSlhUQmlMVno1ZGdpOWIyNkNLelE3eW5yOXFEWHpWN1c0WlNuZnIycEpUOHhVVUZLd3hIQ1VycU9wcUFNLzd2djlRWTJQanpBVUxGbnp0eXFldXJ1NXR4M0hlYTF6ejVkNlAvZmMxZk9QSUtaMllkTTlZMWZnbEpvVEhZSEtYTURic2x2ejRzMFdvcVp1TENlRXgrT0VWWitGSHYvNHppZ3E3NElBSlFZVEg3b1hQUGwrS2w5K0s0V2ZmT1IrUFB2Y2FvRUJKMTJLb2FudkJMUzdxZ2ovYytCMnNYZCtDL0VBQWdZQ05QL3p6Q2RUTitSaURCL1RGZFplY2hrajF5UFpqVlFmMjdZMkprU3BjY08xTjJOY2RpN0Y3RFFVQUxGKzVHcSs5K3o0V05DekJ3MCs5Z3YzMnJrTC9QcjJNL0szMmhIa0xQc2U3ZFhNQW9LbWxwZVV1MDNsb3gyeFlMd0Q0OS9MbHl4L2QzbG5iSEhzNTluYUdqQzZvQUJvQWpGcXh0Z1dEdTNVMW5XV1h2TFp3R2ZvV2QwRlZueDViUE9aLzlScHJBQnFhbWpGcjJXcWM3eVQzbkIwNHBCOEFJR0FMYmpsMDQyNkcvL2RxREtwQUpyKzlXOWNXMy9BT2ZjM1hUSFZDTys0bDMvY2ZhV3RyZTNwN2M1OXVTa1J1QnZEQXcwKzlncE9PbUp4eFUwMzE2ckZ4VjlzWHE1cndhY01TdlBoNkZPZWVOSzM5ZU5GZi85OWwrTy8vM3NPbm55L0YvdU9DR0RTZ0QyYWNlaFFBNExpcCsyUHV4NS9oTHc4OWpYbWZMc0xhZGVzUmp5ZlEwdHFLNW5YcmNmVEJFM0hocVVjaEVMQnh3SVFRVGp2MkVCUVhiZjJrMXpPUG40cmhnL3ZqN3Z1ZlFNQzJjZUNFRU1wNmRzZjB3eVpoK2c0Y0E1c0pIbnJxNVEwM0g2aXZyLy9TWUJUYU1idTBYZ0RIWG82OW5TQ0QvNFNBNHpoL0VaR3pmekFwaU1OR0ROeitFOUpNU3lJNTlVMkJ2ZldwT2paY3FXSlQ2OW9TS016YmN2bTRyeGwvOVlxdldyUm1MVTUrNUJXbzZrZWU1K1hHS2RCcHBxS2lvcUMwdFBRekFIMStmOE5WR0JjYWJUclNibG01dWdrOXU1cy9QcXd0SHQvc3lsYlpZSFhUbHpqODdHdlExaFpQSkJLSnNiVzF0UithemtRZGcyUHZSaHg3TzA2bUg0TTZEMGkrczhsRUJiYjl0UzhRWU90WHV0amFDd1JBMXIxQWdPU0xKSVVuUnhreWI5NjhGdC8zYndPQWZ6ejZYOU54ZGxzNmxGTUFXVmRPQWVESkY5OUVXMXNjcXZvaXkyblc0OWlid3JHMzQyUjBRVlhWdVFDd3NJbDdmN1BScDQzSmxaK0kxQnVPa3ROczIvNHpnTFkzYW1aaDhiSXZUTWVoTk5RV2orTytSNThIQUtqcWJ3ekhvUTdHc1RlN3BjdlltOUVGVlVRYUFHRDVXcDdnblkwV3BsNGtHMWFHWkVaTlRjMWlWYjNmOXhYLytNOXpwdU5RR25yOXZWbFl1bUlWVlBYRFdDejIxUGFmUVptTVkyOTJTNWV4TjZNTGFtdHI2eWZBWnB1aktZc3NhRXllWXlFaUxLaUdxZW9kQVBEVVMyOWpmY3ZPbkV0QjJVNVYyN2VlQXJqYlpCYnFIQng3czF1NmpMMFpYVkRyNit1WEFGaTBZbTBMVnEvbm9KbE5WSlBUZFFEQTJyVnJhdzNIeVhteFdPeGRBRzgzZmJrMk9mVVNVY3BIQ3o1SGROYUhBTkNZU0NSWVVITUF4OTdzbFU1amIwWVhWQUR3ZmY5RkFQQ1c4Tmk0YkxLc2VSMVdKVmQ4SDgrWk00Zi91R25BOS8xYkFPQ1JwMTl0bjFPVTZLRW5Yd0lBcU9yOWRYVjFtWG5XRE8wMGpyM1pLWjNHM293dnFDTHlIQUM4dm5DWjZTaTBCNzNWc0J3QW9Lbzg2REZOdExXMVBhYXFTK2QvdGdodngyYWJqa05wWUZYakdqeisvQnNBa0JDUlg1dk9RNTJIWTI5MlNxZXhOK01McXFxK0JRQ3psemVhamtKNzBIdUxrMi9jMHVGRlFrbXBpYnh2QllEN054NXpTRG5zaVJmZVJGdjgvN2QzNStGeGxYWDd3Ty92bVVuU050MmhhZHFtQ3FWMlN6S1RjMGJBS2dxSUtLTHdBNVVYWEpDOWlsUlJWRnpRbDhzRk55aUxDQWdLdkpSTlVDaXJRS0ZzTFd2Sm5KbEpwazFwbWdZb1dicW1hWk1tczV6djc0OU1Td3NGdWlSNVpyay8xNVZyemt3bXlaMHU4OXh6em5PZWt3YUFwOExoY0tQcFBEUjRPUGJtcDJ3YWUzTytvRVlpa1pXcXV1YXR6aTYwZDMzZzFka29SNlJWRVduZkNGWDFmRDRmSnp4bWtVUWljUnVBeEV2aE9GcmExNXVPUXdZbGt5bmM5ZUNPTnlwY1dxckFjT3pOUDlrMjl1WjhRYzM0aHdKNGFNVmJwbk5RUDFqNjl2cnRFKzhYMWRiV3NnVmxrWGc4M3FhcWQzaXF1UDErNDIrd3lhREZTK3V3ZGtNSEFEU0V3K0hIVGVjaEl6ajI1cEZzRzN2em9xQmFsclVBNEZ5WWZQSEVxcmNCQUNJeTMzQVUybzEwT24wZEFEejI3S3ZZMXROck9nNFowTGUwMUk0cmkvSE0vUUxGc1RlL1pOdllteGNGdGJhMnRnNUF3NnBOVzlDd252TmhjdG5XUkhMN2kxMVBNcGw4MUhRZWVxOVlMQlpXMVJlMmRIVmp3Uk9MVGNjaEExWTB2WVhJc2thb2FrZGJXOXROcHZPUUdSeDc4MGMyanIxNXlwYnVKd0FBSUFCSlJFRlVVVkF6TGdPQStiRlZwblBRZmxqUThBYTI5WjEwY1hOZFhkMG0wM2xvOTdhZnNjMGxwd3JUdng5OUZnQWdJbmUydExSd3RmYkN4ckUzRDJUajJKczNCYlczdC9jQkFKdGZXYk1PYXpsaE95Y2wweDRlN0p2THBBQ3VNeHlIUG9DSVBBeWd0WGxORzE0S0x6TWRod2JSeG81T1BMTG9KUUJJSlpOSkxpMVY0RGoyNXI1c0hYdnpwcURHNC9HdEFQNlE4RHo4YldtRDZUaTBELzZ6dkJudFhUMVExUVhoY0pnTGJXYXgydHJhcE9kNWZVdE9QY2dscHdySnc0dGVRaXFkaHFvK1dWZFgxMlE2RDVuRnNUZjNaZXZZbXpjRkZRQTZPenYvRG1EOWMyKzBvM0ZqcCtrNHRCZTI5Q1p4Vi8xcW9HL0I3MStaemtNZnp2TzgyMVMxOTJWM0dkYTByak1kaHdaQklwbmFzUWF1cWw1bE9BNWxDWTY5dVN1Yng5NjhLcWlOalkyZG51ZjkxRlBGN3hmSGtQWTROeTVYWFAzS01uVDBKS0NxTjJYVE96aDZmN0ZZYksySXpGY3VPVlV3bm44MWl2V2JOa05WbDBVaWtTYy8vQ3VvRUhEc3pWM1pQUGJtVlVFRmdFZ2tNaC9BNGxXYnR1RFd5RXJUY1dnUHZQaldXaXhzYWdHQUZsWDlwZWs4dE9jOHo3c2VBQjUvL2xWMGM4bXB2S2FxdUhQQmprNzZkNU5aS1B0dzdNMDkyVDcyNWwxQkJlQ0p5RmtBdHQxZXR3clB2ZEZtT2c5OWdEYzZ0dUozaTZNQW9LcDZiaVFTNlRDZGlmWmNKQktKQUZpOHRXc2I3bi9zZWROeGFBQTFySG9Uc1lZbXFPckdkZXZXL2ROMEhzbzZISHR6U0M2TXZmbFlVRkZiVzdzcW5VNS95MVBnc3NVeExPZjZiRmxwZlhjUGZ2clVhOWlhU0FIQUgxelhmY3gwSnRwN251ZGRDUUQzUDg0bHAvTFp2WTg4dTMzenpqVnIxdkIwYlhvUGpyMjVJVmZHWHAvcEFBT2x2YjE5ZVhsNXVhWlVqMTYwdWhWMitWaVVsUTQxSFlzeTFuYjE0SUxIWGticjFtMVExWWRkMS8wTytwYTRvQnpUMXRiV09HSENoSE0yYitrYVdUbnRZSHhrMG5qVGthaWZiZGkwR1pkZWZTdFVOYW1xMzJocmE4dTZ2UzJVSFRqMlpyZGNHbnZ6dHFBQ1FGdGIyL1BsNWVYRktVOC8vVlJUQzhZUEg0cXBZMGVhamxYd291MGJjZEhDVjdHdXV4ZXErdENtVFp0Tzdlam9TSnJPUmZ2TUt5OHZoNGg4WVZQblZuenBzNTh3bllmNjJUMlBQSU5YM09VQThKanJ1amVZemtQWmpXTnZkc3Exc1RldkN5b0F0TFcxTFpvd1lVSXFyWHIwODIrMlM4dVdic3dhTnhyRGl2eW1veFdjYmNrVTdxaGJoVCsrVUkvdVpCcXFlcmRsV2Q5WXZueDV3blEyMmorVEprMWFDZUFITGUzci9WODg2bkNNR2xGcU9oTDFrMFF5aVYvOCtSL1kxbmNTM1BtdHJhMnJUV2VpN01leE4zdms2dGliOXdVVkFGcGJXeGRQbUREaFpRQmZYTFZweTdBSEd0NkVBaWdmUGhURGk0dE14OHQ3bmIwSlBMSHFiZnp5NlRCZVdyTU9ubW9Dd0VXdTYxN2MydHJxbWM1SCs2KzF0Ylc3dkx5OEFzREhFOGtVUG5OWXdIUWs2aWRQditqaTRVVXZBa0I5T0J5KzJIUWV5aDBjZTgzSzliRlhUQWNZVExadGp4T1JLMVgxR3lKaUNRQjd3Z0dZUFdrY3BoMHdFaE5IRE1Qd1lqK0dGZmxoU1VIOTBmUUxWV0JiS29XdVJBcnJ1bnV3WWtNbndxMGI4TUpiYTVIMGR2eGZXS1NxUDNCZGw5Zkh6RE9PNHdRQVJFdUhEY0hqdC8wRnc0WU9NUjJKOXBPcTRzeWYvQW4xSzFiRDg3eTVrVWdrYXk2RFNMbURZKy9BeXRleHR5RC9KUVFDZ1NxZnovY0xBQ2VLeUhEVGVRcEFVbFdmOUR6dnI5Rm85QW5UWVdqZzJMYjlqSWdjZGVGWlg4VzN2L29GMDNGb1A4VmZiOGEzTC9vREFHem83T3ljMU5qWXlNVnVhWjl4N0IxME9UMzJGbVJCM1M0VUNnM3pQTzlFQUo4QkVBUXdFY0JvQUtORStEWnVYNmpxVmhIWkJHQWRnSmpuZVM5Nm52ZGdMQlpiYXpvYkRUekhjVTRBOE5Ea2lXVlljT1B2d1A5R3VlM1NxMjdGSTR0ZUFvQ3J3K0h3ajB6bm9mekFzYmYvNWVQWXkzOElPY1MyN1UwaU1qcVpUSTZ0cTZ2YlpEb1AwVzc0SGNkcEFqRDVxbDlmZ004Y0hqU2RoL2JSK28wZE9QN01ueVB0ZWNuZTN0NnA4WGo4VGRPWmlFeXdiZnZJZERxOUpSYUxoVTFuS1NSNXVWQi92aEtSRkFBVUZ4Y1h4TWx0bEpOU251Zk5BNEM3SDFwa09ndnRod2VmZkJGcHo0T3FQczV5U2dYdTIzNi8vMFRUSVFvTkMycHVTUUZBVDA4UDErbWdyTlhUMDNNSGdHMnZSaHZ3eGhwZTdqQVg5U2FTTzk1Z3FPcVZodU1RR1ROMTZ0U1JJdkoxVlQzYWRKWkN3NEthUTFRMUJRQStuNDhGbGJKV1EwUERCZ0MzQXNEOEJRc05wNkY5OGV6TEVXemF2QVdxR290RUlzK2F6a05reXZEaHc3OEZZS2lJZkthaW9vS1h4QnBFTEtnNVJFUVNBS0NxeGFhekVIMlFWQ3AxQXdBc2ZQNDFkSFh6c3UyNVJGVnh4NEludDkvbFZhT29vRm1XOWZYdDIyVmxaWjh6bWFYUXNLRG1FRlhkQWdBK240L1hqS09zRm92RjZsWDFxZTV0UGZqM2Y1OHpIWWYyUXZ6MTFWaTJzaGtBMWljU2lWc014eUV5SmhnTVRnTnd4RTRQZmNsVWxrTEVncHBEUktRVEFEelBHMkU2QzlHSFVkV3JBV0RCRTR2aGVWbC8wUkxLdU9lUlp3RUFxam8vSG85bjlhVVFpUWFTaUh6OVhROTl4a2lRQXNXQ21sczZBY0N5TEJaVXlucVJTT1J4QUcrc2FWMkg1MTZKbW81RGUyRHRoazE0L0xsWEFDQ1JUcWV2TXAySHlDQy9aVmx6M3ZYWWpHQXdPTWxJbWdMRWdwcERWTFVUQUVSa2xPa3NSSHNncmFyekFPQmZEejl0T2d2dGdZZWVmQkdlcHdEdzMxZ3N0c1owSGlKVGJOcytDbjBYRU5pWldKYkY1YVlHQ1F0cWJsbVh1VDNRYUFxaVBaUklKTzRFMFAxYWJBVld2OVZxT2c1OWdON2V4TTVMUzNIdktSVTBFVG56ZlI0L2RwQ2pGQ3dXMUJ3aUl0c3ZXVlptTkFqUkhvckg0eHRWOVdZQXVQMStMam1Welo1K3lVVkg1MWFvYXNSMTNlZE41eUV5cGJxNmVneUFVM2IzT1ZVOUFyd0s1NkJnUWMwaG51ZXRCUUFSR1c4NkM5RmUrRHNBWGJqNE5XenQ0cEpUMldqbnBhVlU5WHJEY1lpTTh2djlYd0d3MitVY1JXUmNUVTNOeHdjNVVrRmlRYzBocXJvNXM4azVxSlF6WE5kZEJ1REpiVDI5dVBmUlowekhvZDJvYTJoQ3c2bzNvYXByazhua2JhYnpFQm4yblEvNnBJaHdIdW9nWUVITklTS3lDUUJVZFl6cExFUjc0NTBscDVad3lha3NkTThqZlc4Y1JJUkxTMUZCeTV5bFAweFZWNnZxV2xYdGZmZHpST1Nvd1U5V2VGaFFjNGpQNTlzQUFDTENrNlFvcDdpdSs0U3FybTVwWDQ5blg0Nllqa003YVYrL0NVODh2eFNxbXVESlVWVG9vdEhvMjY3clZybXVPOFYxM2ZISVhMYlo4N3dmYmR1MmJXSXFsWnFocW5NTnh5d0l2S1o3RHZFOGI0T0lBTUJZMDFtSTlwSW5Jdk1BL08xZkR6K056MzdTTVoySE1oNWN1QVNxQ2hGNUpCd090NWpPUTVSTnRwL3pvYXB2TEYrK3ZCVUFseU1aSk55RG1rTVNpY1FHQUZCVjdrR2xuT041M3AwQXVtcnJYc2VxTjlpRHNrRlBiMkxIR3JXZTUxMXBPQTVSMWxIVmNnQ3dMS3ZOZEpaQ3c0S2FRK0x4K0ZZQW0wV2tkTWFNR1FlWXprTzBOeUtSU0FlQWZ3REEvUHVmTUp5R0FHRFJDMkZzM3RJRkFPRklKUEtDNlR4RTJVWkVEc3Bzdm1Fd1JrRmlRYzB4cXJvY0FJWU1HVkp0T2d2UjNrb21remNDMEtlVzFHTEwxbTdUY1FvYWw1WWkrbUNWbFpYRkFNb0JKRnpYNWFIOVFjYUNtbU5FWkhubU5tQTZDOUhlcXF1cmExRFZ4M3Q2RXp2T0hDY3pvc3RYNGZYVmIwRlYyMTNYblc4NkQxRzJLUzR1bm9DK1JmbmJBYWpoT0FXSEJUWEhlSjYzTExQSlBhaVVrenpQdXdZQUhsaTRCR2t1T1dYTVBabTVwd0QrRDBEU1hCS2k3Q1FpRXdCQVZibjMxQUFXMUJ4aldWWVRBSWpJd2FhekVPMkxhRFQ2cEtvMnRxN2RnR2RlREp1T1U1RGExbTNFazB0cW9hcTlpVVRpYXRONWlMTFVSek8zYnhwTlVhQzR6RlNPVWRVM1JRU3FPc0YwRnFKOTVBR1lCK0NHbi8zcEpnQTNHWTVUMEI2T3grTThPNWxvOXc0QkFCRnBNaDJrRUhFUGFvNUpwOVBiMzhteG9GTE8ycng1ODkzZ1hnbWpWSFdyaVB6SmRBNmlMRFlMQUZRMWJqcElJZUllMUJ3VGk4WFdPbzdUS1NKalpzeVljVUJEUThNRzA1bUk5bFpUVTlObXZIUDRMQ2M1anFNQUVBNkh4WFFXSWhvUXN3QkFSRmhRRGVBZTFOeFVDd0JEaHc3OWxPa2dSRVJFZWNpdnFyTUFwTnZhMnBhYkRsT0lXRkJ6a0txK0FBQWljclRwTEVSRVJQa21FQWdjSWlJbEFKcGJXbHE0YUxNQkxLZzV5UE84N2FjK0I0MEdJU0lpeWtPV1pjM01iSEx2cVNFc3FEbkk4N3pHek9aSGpBWWhJaUxLUXlKU0JleXk5amdOTWhiVUhGUmNYTHdLUUVwVkoyY3V4VVpFUkVUOVJFUU95MnkrWmpSSUFXTkJ6VUcxdGJYZEFGNFNrZUtpb3FJalRlY2hJaUxLSTZLcVJ3RFFaREs1MkhTWVFzV0NtcU04ejNzWUFFVGtCTk5aaUlpSThvWGpPSWVJeUJnQWIvRkNGdWF3b09Zb3k3SmV6bXlHakFZaElpTEtJNTduMlFDZ3FoSFRXUW9aQzJxT1V0VlZtYzJwUm9NUUVSSGxFUkg1UkdaenFkRWdCWTRGTlVlNXJ0c0M0QzBSS2F1dXJwNWhPZzhSRVZHZStDSUFlSjYzMEhTUVFzYUNtdHZ1QVFDZnozZXE2U0JFUkVTNXJyS3lzbHhFWmdMb2lFYWpQSVBmSUJiVUhLYXFqd084b2hRUkVWRi9LQ2twbVozWmZBV0FaekpMb1dOQnpXM2JyM0F4eTJnS0lpS2lQS0NxbjgzY0xqR2RwZEN4b09hd3pEelVGU0l5cnFhbTVsRFRlWWlJaUhLWUFEZ0pBTkxwOUFPR3N4UThGdFFjcDZxM0FvQ0luR1U2Q3hFUlVhNEtCb096UktRQ3dKdXhXS3plZEo1Q3g0S2EreFpsYmo5bE5BVVJFVkVPc3l6cnM1bk5wNDBHSVFBc3FEbXZ2YjE5R1lBZUVabFpYVjA5eG5RZUlpS2lYQ1FpSndOQU9wMSt5SFFXWWtITmVTMHRMZDJxZWdlQW9xS2lvdk5ONXlFaUlzbzFWVlZWNDFYMUtGWGQydFhWOVYvVGVZZ0ZOVi9jRGdDcWVyTHBJRVJFUkxuRzcvZC9VVVFFd0tMR3hzWmUwM21JQlRVdkpCS0pzS29tQUZSUG1USmxsT2s4UkVSRXVjU3lyRk1CUUVUK1l6b0w5V0ZCelFQeGVId3JnSCtKU01tb1VhTXVOSjJIaUlnb1Y5aTJQUTdBc1FDNlU2blVBdE41cUE4TGFwNFFrZHN5dDZlWXprSkVSSlFyVlBVa0FENVZmVElXaTNXWnprTjlXRkR6UkdkbjUyc0FVcXI2c2NyS3l1R204eEFSRWVVQ3k3TE9BUURQODI0em5ZWGV3WUthSnhvYkd6dFY5VDhpVWxKVVZQUUQwM21JaUlpeVhUQVluQWJnY0FEcm90RW9sNWZLSWl5b2VVUlZid1FBRVRuRGRCWWlJcUpzSnlKZnoydytBQ0J0TWd2dGlnVTFqMnpkdXZVbEFCc0FUSFVjWjZicFBFUkVSTm1xc3JLeVdFVE9CNkNlNTExdk9nL3RpZ1UxanpRMk52WjZubmVwaUZpcStrZlRlWWlJaUxKVmNYSHhjU0l5WGxWZmkwUWlFZE41YUZjc3FIbEdWUi9JYkg0R2dNOWtGaUlpb2l5Mi9lcUx0eGhOUWJ2RmdwcG5vdEhvMndBV2lzZ1kyN2JQTTUySGlJZ28yd1NEd1draWNoeUFqblhyMXZIcy9TekVncHFIUE0vN1RXWnpydEVnUkVSRVdjaXlyQXNBUUZWdlg3Tm16VGJUZWVpOVdGRHpVRWRIUnhoQXA0ak1zRzM3bzZiekVCRVJaWXNaTTJZY0lDSnpBQ1FUaWNRVnB2UFE3ckdnNXFIbTV1WWVWZjB0K3VhZ1htTTZEeEVSVWJZWU1tVElXUUNHQUhnNEhvKy9hVG9QN1I0TGFwNUtwOU8zcTZvbklwK2JNbVhLS05ONWlJaUlUQXVGUXNORTVHSlYxVlFxOVJmVGVlajlzYURtcVZnc3RsWkVyZ1ZRT25yMGFQNG5KQ0tpZ3VkNTNyZEZaSnlJUEJ1THhWNHhuWWZlSHd0cUhsUFZxekszWDZ1c3JDdzJuWWVJaU1pVXFWT25sZ0M0QkFEUzZmVHZETWVoRDhHQ21zZGMxMzBEd0FJUkdWdFNVdko3MDNtSWlJaE1HVGx5NURkRXBFSlZYNHBHbzgrWXprTWZqQVUxejZucXJ6S2JaeGtOUWtSRVpFaEZSY1hRek1uRE95L0ZTRm1NQlRYUHVhNjdITUFyQUE1MEhPY0MwM21JaUlnR1cxbFoyVGtpVWdGZ2NUUWFmY0owSHZwd0xLajVUMU9wMUlVQW9LcS9OaDJHaUlob01FMmZQbjBFZ0V0VlZUM1ArNFhwUExSbldGQUxRQ3dXV3dyZ0pSRVpiOXYyejAzbklTSWlHaXpEaGczN0lZQURBVHdSaVVSZU1KMkg5Z3dMYW1Id1BNODdJN1A5VS9RdDRFOUVSSlRYQW9GQWhZajhFa0FDd0k5TjU2RTl4NEphSUNLUnlFb0FENG5JV01keExqZWRoNGlJYUtENWZMN2ZvKytxVWJlNXJydk1kQjdhY3l5b0JTU1ZTbTAvU2VyY2lvcUtvVWJERUJFUkRhQmdNSGlZaUp5aHFwdTZ1N3M1OXpUSHNLQVdrRmdzdGdiQVRRQkdsSldWL2NOMEhpSWlvb0ZRV1ZsWmJGbldUUUFnSW45c2FHallZRG9UN1IwVzFBS1RXUmRWQVh4bDJyUnBCNXJPUTBSRTFOK0tpNHZuaWtnUVFGMDRISjVuT2cvdFBSYlVBdU82N2pvQXZ3RXd0TFMwOUQ3VGVZaUlpUHBUSUJBNFdFUXVBNUJPcDlQZkErQ1p6a1I3andXMUFQWDI5czVUMVE0QVJ6aU9jNXpwUEVSRVJQMUUvSDcvZFFDR3FPcWQwV2gwaWVsQXRHOVlVQXRRUEI3ZkN1QnJJbUtwNmwwQXhIUW1JaUtpL2VVNHp2OEErS0txdHF2cWhhYnowTDVqUVMxUXJ1cytBMkNKaUl4eEhPZHZwdk1RRVJIdGo4ckt5ckdxZWkwQWlNZ1BJcEZJaCtsTXRPOVlVQXVYbDA2blR3TUFWVDFuNXN5WkUwd0hJaUlpMmxjbEpTWHpSR1FjZ0FYaGNQaGUwM2xvLzdDZ0ZyQm9OUHEycXY1WVJFcUdEaDM2aE9rOFJFUkUrOEp4bkZNQm5KazV0UDhkMDNsby83R2dGcmd0VzdaY3A2cHJWYlVxOHgrY2lJZ29aOVRVMUJ3RTRCK3E2cW5xT1puVmFpakhzYUFXdU1iR3hsNVYvWUtJaUtyZVBIWHExSkdtTXhFUkVlMkpVQ2hVSkNKM0FCZ0I0THBJSlBLbzZVelVQMWhRQ1pGSUpLS3FmeE9SMGhFalJqeGxPZzhSRWRHZVVOVmZpc2luQU1SYzEvMng2VHpVZjFoUUNRQ3dhZE9tbndKb0JmQnh4M0hPTTUySGlJam9nd1NEd1NOVTlWSlYzUXJnTkFCSjA1bW8vN0NnRWdDZ3VibTVKNTFPSHlVaUF1Q2FVQ2pFeTZBU0VWRldxcXlzSE92eitlN0tqRmtYaDhQaDVhWXpVZjlpUWFVZG90SG82NnI2V3dCRFZmVVowM21JaUloMncxOWNYSHdIZ01rQUhuQmQ5d2JUZ2FqL3NhRFNMaEtKeEdVQW1nQlUycmI5YTlONWlJaUlkdVk0emg5RjVJc0FWdlQyOXA1dU9nOE5EQlpVMmtVOEhrOGtFb21qQUVCRUxxMnBxYWt4SEltSWlBZ0FZTnYyNlFCK29xb2JQYzg3SVhQcGJzcERMS2owSHZYMTlXK3A2aGtBZkpabHZUQjc5dXlocGpNUkVWRmhxNm1wT1ZSRS9vbStrNkcrRllsRVZwck9SQU9IQlpWMnkzWGRPMVQxZGdERGVucDZYaktkaDRpSUNwZHQyeE10eTNvUVFMSG5lWmU0cnZ1WTZVdzBzRmhRNmYybzY3cG5xK3BxRVFuYXR2MG4wNEdJaUtqd1ZGUlVEQldSK3dCTUFIQjdKQks1M0hRbUduZ3NxUFJCVXFsVUtnUWdEZUNudG0wZmFUb1FFUkVWRkg5WldkbXRBRDZocWt0RjVCelRnV2h3c0tEU0I2cXJxOXVrcXNlSmlBWGdpWnFhbXRHbU14RVJVVUVReDNHdUFYQ3FxalluazhrVGFtdHJ1UmgvZ1dCQnBRL2x1dTVUQUs0UmtSSVJxUVBnTTUySmlJanltMjNidndId1BRQnR5V1R5Yy9YMTllMm1NOUhnWVVHbFBSSU9oeThDc0ZoRUttemJmc1YwSGlJaXlsKzJiWDlmUkg2dHFoM3BkUHI0K3ZyNlZhWXowZUJpUWFVOTVZbklNUURlRkpHUTR6aTNtZzVFUkVUNXA2YW01aHNpOGxjQTNhcDZjalFhZFUxbm9zSEhna3A3ckxhMk5pa2lBVlh0QW5DbTR6Zy9NcDJKaUlqeWgrTTR4MW1XTlI5QUFuMXJuVDVyT0JJWndvSktlNlcydG5helpWbXpNbmV2REFhRG56Y2FpSWlJOG9KdDI4ZW82Z01Bb0tybmg4UGhCYVl6a1Rrc3FMVFhhbXRyMzFUVnp3R0F6K2Q3b3FhbTVtT21NeEVSVWU1eUhPYzRFZmt2Z0NJQVAzRmQ5eGJUbWNnc0ZsVGFKNjdyTGxMVm53Q0FaVm5MQTRGQWhlbE1SRVNVZTJ6YlBoSEF3d0I4cXZyOWNEaDh0ZWxNWkI0TEt1MHoxM1hucWVxVkFIdytuNi9SdHUySnBqTVJFVkh1c0czN2F5SnlQd0I0bnZmZFNDUnl2ZWxNbEIxWVVHbS91Szc3WTFXOU9iTkdhc09NR1RNT01KMkppSWl5WDAxTnpUY0IzQVBBVTlWeklwSElQMDFub3V6Qmdrcjd6WFhkY3dIY3E2ckRodzBiMWpCOSt2UVJwak1SRVZIMnNtMzdiTXV5YmdlUVV0VXpYTmVkYnpvVFpSY1dWT29YNFhENFZCRjVBTUNCcGFXbDlSVVZGVU5OWnlJaW9xd2pqdU5jSWlJM0ErZ0Y4RTNYZGU4MkhZcXlEd3NxOVp0d09Qd1ZWWDBLd0VmS3lzckNMS2xFUkxSZFpXVmxzVzNiTndINFBZQU9BQ2U1cnZzZnc3RW9TN0dnVXI5eVhmZFlWVjBNWU1hNGNlUGlQTnhQUkVSVHBrd1pWVnhjL0tDSW5LdXFhd0FjR1E2SG56Q2RpN0lYQ3lyMU85ZDFQd05nb1lnY1hGcGF1cUtxcW1xODZVeEVSR1JHTUJpY05HclVxT2RFNURnQWRRQU9ENGZETWRPNUtMdXhvTktBQ0lmRFh3RHdBSUR5b3FLaTVWVlZWWk5OWnlJaW9zRlZYVjFkYlZuV0t5SVNWTlduVXFuVWJOZDFXMHpub3V6SGdrb0RKaHdPbjZ5cS93SXd1cWlvYUZsVlZkVWhwak1SRWRIZ2NCem5CTC9mLzZLSVRGTFZXMXpYL1VJc0Z1c3luWXR5QXdzcURTalhkYjhoSXRjREtDMHFLb3FIUXFGcTA1bUlpR2hBK1czYi9oMkFoMFJraUtyKzJuWGRjd0I0cG9OUjdtQkJwUUVYRG9mbnF1cmxBSXBVTlZwVFUzTzg2VXhFUk5UL1FxSFFnWTdqUENJaXYxTFZqZWwwK21UWGRYOXZPaGZsSGhaVUdoU1JTT1JuQUM0R2tMWXM2OUZRS1BROUFHSTRGaEVSOVpOZ01HaDdudmNhZ0M4QXFFdWxVb2RHbzlGSFRPZWkzTVNDU29QR2RkMTU2WFQ2ZjFTMVYxV3ZDNFZDMXdBb01wMkxpSWoyVDAxTnpaaytuKzlsRWZtb3F0N1YyZGw1YUYxZFhaUHBYSlM3dUFlTEJwM2pPQUZWZlZaRXhnQjR1SzJ0N2JTV2xwWnUwN21JOW9iak9Bb0E0WENZcjZOVXNDb3JLNGVYbEpUTUF6QW5zL1BoWjVGSTVCclR1U2ozY1E4cURicHdPQnpyNnVxYUJtQVpnQlBLeTh0ZkRnUUNaYVp6RVJIUm5nc0VBazV4Y1hFdGdEa0FXdExwOUxFc3A5UmZXRkRKaU5kZmYzMTlPQndPcXVxVEFLcjlmdi9yd1dEd0NOTzVpSWpvUS9sdDIvNlozKzkvVlVTbXFlcER2YjI5MWJGWWJMSHBZSlEvV0ZESnBKVHJ1cDlYMWI4Q0dPN3orUlk3anZOREFEN1R3WWlJNkwxQ29kQkhiTnQrU2tUK0JLQWJ3SGRkMS8xLzhYaDhvK2xzbEY5WVVNazQxM1V2OUR6dkRQUzkyRjFsMi9ZOTA2ZFBIMkU2RnhFUnZjTzI3ZE5VdFY1RWpnUlFtMDZuUHg0T2gyODBuWXZ5RXlmM1U5WUlCQUxUZlQ3Zll5SnlNSUNtVkNwMWZDd1dXMkU2RjlIdThDUXBLaFJWVlZYamk0cUtyaEtScndOSXF1cVZydXRlQWlCdE9odmxMNzZ3VWxhcHJLd3NMaTR1dmxORXZnb2dwYXBudUs3N0x3QnFPaHNWTnNkeFBxR3FuOXArWDBTdUFBQlYvY24yeDFRMUZvbEVualNSajJnQWlHM2Izd0x3VnhFWnJhck5xbnBXSkJKNTFuUXd5bjhzcUpTVmJOditHWURmaWtpeHFzN3Y3dTZldTJMRmlpMm1jMUhoc20zN0dCRjU2b09lazA2blQ0MUdvL2NPVmlhaWdWSmRYVDNGNy9mL1hVU09SZDllMDcrdlc3ZnVaMnZXck5sbU9oc1ZCaFpVeWxyQllQQUluODkzRjRESnFyb0d3RGRkMTMzZWRDNHFUS0ZRcUVoVk53RFk3ZnhvVmUzYXNtWExBWTJOamIyREhJMm9QeFU1ampNWHdCOEFEQUZRbjA2bno0bEdvNjhhemtVRmhtZExVOVpxYjI5L3M2U2s1SVloUTRaTUFUQmJSTTZlTUdGQ2NXbHA2UXNiTjI3azNDY2FWSzJ0clY1NWVma2hJdUs4ejFNZVg3WnMyUjJER29xb0h3V0RRWHZTcEVrUEFqZ0xRRUpWZisrNjdqZmIyOXZYbU01R2hZZG44Vk5XYTI1dTduRmQ5NXNBemxUVlRRQitPWExreUJkcWFtbytaam9iRmFUN1B1QnoveG0wRkVUOUtCQUlsTm0yZmIzUDU2c0ZFQUt3SkoxTzI2N3IvaFk4RVlvTTRTRit5aG1WbFpYbHhjWEZkNHZJVWFxYVVOV0xmVDdmOWJXMXRVblQyYWd3SEhUUVFVUEdqaDI3QWNDd2QzMnFwNjJ0N1FCZXNwZHl5ZFNwVTB0R2pCanhIUkg1UFlBUnFyb1d3S1d1Ni83ZGREWWlIdUtubkxGdTNicXRiVzF0dDVXWGwvZUl5S2RGNUFSVlBXNzgrUEd2dGJlM3Q1bk9SL212bzZNalZWNWVQazFFYW5aK1hGVVhybHk1OGpaVHVZajJWazFOemZFbEpTVVBpc2kzVkJVQXJ1L3U3ajZwdnI3K1JkUFppQUFlNHFjYzVMcnVuejNQcXdHd1dFUU85Zmw4dGJadC96RVFDSlNhemtiNVQwUjJkeWovZ3c3OUUyV05xcXFxbVk3alBHWloxcU1pTWczQTQrbDBPdWk2N29WY0tZV3lDUS94VTA2cnFhbjVub2o4WGtUR0FGZ2xJdWZWMXRZK1l6b1g1YTlBSUZEcTkvdlhBUmdLQUtyYXUyWExsckxHeHNaT3c5R0kzbGNnRUtqdysvMi9BUEFkOUIwOVhlRjUzbzhqa2NpamhxTVI3UllMS3VXOFFDQlE1dmY3YjFEVmswVkVWUFhtWkRKNVNYMTlmYnZwYkpTZmJOdStXMFJPQXdCVmZkSjEzYytiemtTME81blh4NThBdUJCQXNhcHVGSkUvaDhQaGVlQUpVSlRGT0FlVmNsNTdlM3RYYTJ2cnZSTW1US2dYa1NORTVFakxzczZmT0hGaXl1ZnpoVHM3TzFPbU0xSittVGh4b2dJNE5YTjNYbHRiMjJzbTh4QzlXM1YxOVppS2lvcWZXNVoxTDRDakFIU3A2dFhkM2QxZnJhK3Zmd2E4T2g5bE9lNUJwYndTQ29XR2VaNzNPeEg1SG9BaHFyb2F3QTlkMTMwWWZFR21mbkw0NFllUFRDUVNhMFhFNnUzdExZL0g0eHROWnlJQ2dPblRwNDhvTFMwOUg4QWxBRVlDNkZiVm03ZHQyL2FiaG9hR0RZYmpFZTB4RmxUS1M0N2pURlhWZVFCT3lCejJmOHJ6dkI5R285RzQ2V3lVSHh6SHVWOVZ4N2l1ZTdUcExFU1ZsWlZqaTR1THp4T1Jud0k0UUZWN0Fkd0I0SDlkMTIweEhJOW9yN0dnVWw2cnFhazVWa1N1RXBGS1ZmVkU1QVlSK1V0dGJlMmJwck5SYnF1cHFUbEZSTXBkMTczV2RCWXFYTUZnY0pKbFdkOFhrYmtBU3RGM0JhajcwdW4wSmJGWWJMWHBmRVQ3aWdXVkNvSGxPTTRQVlBYWElqSldWUk1BcmswbWs1ZnpSS3JCNXpqT0lnQ2ZOWjJEK3FqcXE2N3JIbTQ2QisyZFFDQXczZS8zWHdUZ2JBQis5QjNLdjB0Vkw0dEVJczFtMHhIdFB4WlVLaGhUcGt3Wk5YcjA2RjhCbUlOMzVtWmRrVWdrcnVFY3dzSGpPQTduQW1lWmNEak1zU0JIQklQQnd5ekwrcW1JZkJXQXFPb21FYmxaVmYvaXV1NDYwL21JK2d0ZmxLamd6Smd4NDRDaFE0ZGVLaUxub08rU2xac0IvS0dqbytQR3BxYW16WWJqNWIzdEJiVzI5aWJUVVFwZUtEUUhBQXRxdHF1b3FCZzZidHk0a3dEOFNFUU96VHpjcXFyWEp4S0pxK1B4K0ZhVCtZZ0dBbCtVcUdEWnRqMFJ3TzhBZkV0RWlnRjBxT3FWNlhUNnhsZ3N0dFp3dkx6RmdwbzlXRkN6bTIzYkh3Vnd0b2hjQU9BQUFGRFZaWm01OURmVzF0WW16U1lrR2poOFVhS0NGd3FGRHZFODd6SVIrUXFBSWdBOUFHNU1KcE4vcmF1cmF6SWNMKyt3b0dZUEZ0U3NaQVdEd1NNdHk1b0w0R1FSRVFCSlZYMWNSSzRPaDhOUG13NUlOQmo4cGdNUW1WWmJXN3NLd0dsVlZWV1RpNHFLZm9tK1Bhb1hGaFVWelhVYzU2NVVLblYxTEJZTG04NUpSUG5MdHUySnFucUtaVm5uQTVnT0FLcTZGc0Q4VkNwMVRTd1dXMk0ySWRIZ1lrRWx5cWl2cjM4THdQbVZsWldYRkJjWC8xUkV6Z1Z3dXQvdlA5MjI3U2NCWE9XNjdrTHc4b0JFMUE4cUtpcUdscFdWZlJIQTJhcjZSY3V5TEFDcXFxK0t5TjlkMTcwREFBL2pVMEZpUVNWNmw4d1ovYitZT0hIaTc4ckx5K2VxNnZraWNpeUFZeDNIZVV0VnIwNG1rM2R5aVNvaTJnY1NDQVFPOC9sODN4U1JNOUMzb2dnQXRBTzREOENIR2VOR0FBQU5va2xFUVZTTnJ1dkd6TVVqeWc2Y2QwVDA0ZnkyYlo4aUl1Y0QrRFFBWk5aU3ZWdFYveEdKUkY0d0d5KzNjQTVxOXVBYzFNRVRDb1ZtcU9xSnFucU9pRXdEQUZYdEZaRW5BZHdhRG9jZkJJL09FTzNBUGFoRUh5N2x1dTdkQU82MmJYc1dnSXRFNUJRQVo0aklHYlp0eDBYa3I2bFU2Z0dlL1U5RTJ6bU9NMU5WVHdSd3VxcFdBb0NJUUZVakluTDN0bTNiYm01b2FOaGdPQ1pSVnVLN1pxSjlFQWdFU3YxKy8za0F6Z0lReUR5Y0JQQ281M20zZFhSMFBON2MzTnhqTG1IMjRoN1U3TUU5cVAxdjUxSXFJcFhiSDFmVjEwWGtJUkdaWDF0YlcyY3dJbEZPNEI1VW9uMFFpOFc2QUZ3TjRPcGdNSGlFWlZsekFIeFpSRTZ5TE91a3NXUEhkbzhaTTJhK2lOd1ZEb2NYRzQ1TFJBT25xS2FtNWxETHNqNnZxcWNBbU5XM01sUmZLUVh3TUlEYlhkZU5tZ3hKbEd0WVVJbjJVelFhWFFKZ3lkU3BVMHVHRHgvK05jdXlUZ2R3akloOEY4QjNiZHQrVzFWdkU1RkhYTmQ5R1FBdjlVbVV3MnpiSHVkNTN0RStuKy9MQUU0RU1BclljZmllcFpTb0g3Q2dFdldUeHNiR1hnQjNBcml6cHFabU5JQnpMY3M2VFVSQ0l2SkxBTCswYlh1amlOenRlZDZEeVdUeXVYZzhuakNibW9qMmdEOFFDQVFzeS9xc1pWbGZBZkFKbjgrM2ZWcEVRbFZmQUxBUXdIOWMxMTFtTGlaUi91QzhJNklCVmxOVDh6SExzcjZwcWw4V2tkQk9uK3BXMWYrbzZ2MDlQVDFMQ3VWa0NjNUJ6UjZjZy9xK2ZJN2pWS3JxSnpOTHpIME83eXdIQlFCckFUd0w0T0dPam82SG01cWFOcHNJU1pUUCtLSkVOSWlxcXFyR0Z4VVZmUlBBaVNKeUJBQWZBS2lxSnlKTFBjOTdHTUN6a1Vqa0ZRQXBrMWtIQ2d0cTltQkIzY0VLQm9NelJXUzJaVm5IcXVxeElqSm1wODhuTTJmZVA2ZXE5M09xRHRIQTR5Ritva0dVV2R6L1NnQlhoa0toVWFwNkdvQVRBSHdTd09HV1pSME9BSTdqOUFCNHpQTzh4OUxwOU9LNnVyb0djNm1KOGt0MWRmV1lvcUlpMi9NOFIwUStEZURUT3hkU0VVbGxDdW1MbnVjdFRDYVRpK0x4K0ZhRGtZa0tEZ3Nxa1NHMXRiV2JBZHlZK1pDYW1wclpJbklpZ0NORjVGQUFKMXVXZGJKbFdiQnRlN09JUE8xNTNuTUFscTVmdjk1ZHMyYk5OcFA1YzFVcWxZYmY3M3ZQTmdEMDlpYng0eDlmajJ1dStUNThQbXVYcjR2SFY2T3BxUlVublBESnZmcDUvL3puby9pZi96a2FJMGNPQXdCY2RkVy9NWGZ1eVNncTRzdnZJQ215Ylh1V3F0WllsalVid0pFQVpnQkEzNVZGQVFCcFZWMEc0RVVSZWRMenZJV1JTS1REVUY0aUFnc3FVYmJRU0NUeUlvQVhBV0RpeEluRHlzckt2aVFpeDRuSUowVmtCaktGRlFES3lzb3didHk0cFFDZVZ0V1hBY1Fqa2NoS0E3bDl5TEdyMzV4NjZtOXd3QUVqb2FydyszMjQ0WWFMQUFCYnRuU2p1N3NIaVVRU1R6OGR4dGl4SXhBS1RkL3hkWldWQitQcXEvK0QyYk1yY2VDQm8zYjd2VmVzZUF2VHBsVmcrekpER3pkMkloeGVpWFBPT1g3SGM2TFJWVHZLYVRTNkNzSGdJUVAxcXhhY1VDaDBvS3JPQkRCVFZXMEFId2RRTFNJbDIvOU9NdGFycWdzZ3JLclBsNVNVTEhubGxWYzZUV1Ftb3QxalFTWEtRaTB0TGQwdExTMy9CdkJ2QU1oTUIvaXNxaDROSUNRaVRtWXY2NkhiQjE3YnRudEZKS3lxUzBYRVRhVlN5M3Q3ZTVldFdMRml5MERsdEczN1poRVpxYXAzdHJlM1A5YlMwdEk5VUQrcnYxUlVqTU0xMTN3ZkFEQm56aFc0NVpiL1lzbVNlZ0RBTWNjNEFBUkhIMjNqb1lkZVFDZzBIV3ZXck1OdmZ6c2ZnS0t6c3h0WFhIRVA1c3c1QWRkZHR3RHhlRE1xS3NiQnN2citEbGF1ZkJ2MzNuc3B4bzBiRFFCNC9QRlg4ZFd2ZmdZWFhuZ3R0bTNyaFlpZ3Fha0ZjK1pjZ1ZRcWpmWHJPM0hERFQvQ3BFa0htdmlqeUZuVjFkVmpST1Jnbjg5M01JQlo2Q3VpaDZycWhPM1AyV2t0MGw1VmpXUUs2WXNBbmpQMFpvNkk5Z0lMS2xFT3lFd0hXSkQ1QUFCeEhPZHdBTWVvNm1FaU1sTkVQZ1pndG9qTUJnQy8zdysvM3cvSGNSb0IxS3ZxY2hGWm1VNm5tMVcxT1JhTHZZbjkzL3M1SE1ESkluTHkrUEhqdThyTHkrL3lQTyt1U0NTeXVCKys5NER3K1N4Y2V1bXR1T1NTMHdFQVo1OTlQTTQrKzUwOW5FdVd4T0QzKzNEVVVUYUF2a0o3eFJYZnhjaVJwVmkvZmpQKy9PZTdVVkZ4SU9iTit4N09PKzl5M0hERFJUdW1DWHp2ZTFmdEtLY0E4UHp6TVZ4MzNROXh6REVPMnRvMm9yeDhMTTQ2NjArNDZhYWZvS21wRlZPbVRBRHRYaUFRS0FWd3NOL3ZQMGhWcHdDWWliNUY4R2NCMkcyalY5VjJFVmtHWUxtcWhrVmtxZXU2Y1dUcHYwVWllbjhzcUVTNVNjUGg4TXNBWHQ3K1FPWkNBUiszTE90UVZhMUIzNTZsV1NJeUZjQlVFVGtKQUh5K3ZqTGxPRTVhVlZkbEJ2UkdWWDFMUk5vOXoyc1hrYlhidG0xcmIyaG8ySWdQT0Z0WlJFcDIyaTRGY0o1bFdlZlp0dDBDNEJiTHN1N050c3M2WmhaVFIzR3hINTZuT1B2c3Y4RHZmMmUrNmV1dnI4R2NPVmVncTZzSHYvNzF0ekZqeGtjd2NtUXBBT0RhYSsvSGozNTBDcFl1YmNDblBsV05kTnJiWlE2cjZqdC9WQysvdkF4TGx6YWd1YmtOaHh3eUVhZWZmaGtPUG5nQ2lvcjhtRFBuQ3F4WThSYXV1KzZIcUtvNmVQQisrZXhSVkZWVlZXNVoxa1RMc2lZQW1BamdvNVpsSGF5cUI0dkl3UUFPMlA3a2R4MmVCL29PMFRlSnlHb0FEWjduTGZVOGIya3NGbHM3ZUw4Q0VRMGtGbFNpUEpHNVVNQUxtWThkQW9IQWRNdXlabHFXTlF2QVZBQUhaVXJBWkJHWkJtQWE4RTRKMkg3aXlMQmh3MkRiZGtKRTFxanFHaEhaNkhuZUpoSFpCR0NUaUhRQU9HaDNXVVJrSW9CZnFlcXZiTnVPcStyL1daYjFRRGdjYmh5UVgzNHY3RndpUllCYmJya1lBSERCQlZmajJtc3Z4Tnk1MStENjYzLzRucTk3NktFWDBORHdKcnE3ZXhDUE4yUDI3S3IzUENlZGZ1ZDdQL2JZSzZpc1BBaUhIRElSQURCdDJtUmNkOTA3MzNmT25DdnlvWno2UTZGUUtZQmhxbHFxcXFVQVJvdklXRlVkaTc0OW5XVWlNbDVWeDJkdXl3RWNJQ0xXN3I3aFRvZm10NHBJczZxdUZwRW1BTXM4ejR1bjArbGxkWFYxbXdicDl5TWlRMWhRaWZKY0xCWmJBV0FGZ0FmZTlTbGZJQkNZNnZmN1o2bnFGQkdadkZPSktCT1I4UURHQXBnaUlsT0FYYzU2M21NaVVpa2lsd1A0aTIzYnorem5yOU12dG5kVXoxTmNmdm0vY082NVg0S0lvTFYxd3k1N1JMZXJyWDBkeGNWRktDMGRpZ1VMRnVPQ0MwNUdPcDNHMEtFN2RpREQ4eFRiTHk3a3VpdHg1cG5IWWQ2OGUzZDhmdlhxTnN5WmM4V08reXRXdkRWQXY5M2VzMjM3V2dCRjcvcnd2K3Qrc1lpTVVOV1JBRWFLeUVnQVEzWXQvTExiN1ozdloyNFRBRm9CdEtwcWk0aTBlcDdYTENLckxjdGEzZFBUMHh5UHh6Y08wSzlMUkRtQUJaV29jS1YzS3ErN1ZWbFpXZXp6K1NhSnlDVExzc2FxNnBqTTdWZ1JHYTJxcDJTSzdJZFMxWFVBMnZvci9MNUtwejJrMDMxVEVqM1B3eHR2dEdQTW1CRll1WElOcnIvK0FRd2RXb3pObTdzd2FsVGZZZjNtNWpiNC9UNGNkOXhoZU9TUmwzRGNjWWZoNXorL0VlZWYvLzh3YytaSGQzemZ6WnUzWXNTSXZxV2tnc0dwTzA2Y3lnVWlNbmN2bnJ2ejNSU0FMZ0JkcXRxVjJkNE1ZQU9BalFBMmlFaGJabTVvdTZxMjdjblVFU0lpRmxRaWVsL3hlRHdCWUhYbTR6MGN4L2s0Z1BjcnFDbFZYYXFxVDN1ZWQzOHNGZ3RudnVZYkE1TjJ6d3diTm1USE1rOWYvL294ZU9TUmx3QUEwNmQvQkpkZGRpN216MzhDeTVZMVkvYnNTZ0RBUVFlVjcvTDExZFZUOEwvL2V3YnV1Kzk1SEh2c08xZXUzYmh4QzhhTUdRRUF1eTJuVTZaTXdOLytkdUdPK3p2dlRjMENjOUgzOTVVRXNPTkRWVlBidDBVa2tVNm50L2o5L3M1VUt0WFoyZG5aMmR6YzNHTXlOQkhsTHhaVUl0b2Z4VHZmeWV3cGUxWlZIOTI4ZWZORDJYaU44b3N2UGczWFgvOGdGaTVjaXM5Ly9sQTg4c2lPODh6Z2VSNE9PMndtN3IzM0dkajJ4OURkM1l1eFkwZTg1M3NNSHo0VTY5ZHZ4dlRwSDlueFdIdjdKcFNYajMzZm45dlUxSnExaC9qRDRmQjFwak1RRWUyTUJaV0k5cG1xK2dDOEN1QVp6L1B1ajBhalM1SGxoMjZmZlRhQ2IzLzc4MWk2dEFIMzNmYzhnTDcxU291TC9YRGRsYkR0ajJIejVpNHNXaFRHakJtVGR5bW9xVlRmMUlBNzczd0tjK1o4R2R1MjllSzExMVpnMUtqaFdMU29GcC8rZEdDWG43WHovTXpkN1VGTkpsUG82VW5zbUJwQVJFUjlXRkNKYUordFc3ZHVkaTVkY3JXbkp3RVJ3ZVRKWlpnMDZVQ3NYOStKMTE1YmdjbVR4K0dLSzg3ZjhieUxMam9GMy9uT2xianNzbk4yK2ZxU2tpTFUxVFhoK09NUDM3SGU2YXhaQitIeXkvOEZuOC9DRVVkVTcvTDhkTnJETGJmOEZ5KytHTWZxMWJ2dVFWMjU4bTJjZHRwdk1YbHlHYTY2Nm9MZExhVkVSRlN3K0lwSVJJUEtjUndGZ05yYW13YjlaN2UzYjhLNGNhUDM2QVNtenM1dXBGSXBqQjA3Y3A5LzNqUFB1RGo4OEprWU1xUjRuMVpBR0dpaDBCd0FRRGdjNWxoQVJGbUZlMUNKcUdDTUh6OW1qNTg3Y3VUK0gzWS8rbWg3djc4SEVWRWh5cjYzOUVSRVJFUlUwRmhRaVlpSWlDaXJzS0FTRVJFUlVWWmhRU1VpSWlLaXJNS0NTa1JFUkVSWmhRV1ZpSWlJaUxJS0N5b1JFUkVSWlJVV1ZDSWlJaUxLS2l5b1JFUkVSSlJWV0ZDSmlJaUlLS3V3b0JJUkVSRlJWbUZCSlNJaUlxS3N3b0pLUkVSRVJGbUZCWldJaUlpSXNnb0xLaEVSRVJGbEZiL3BBRVJVbUVLaE9hWWpFQkZSbHVJZVZDSWFWS3I2cXVrTXRJdDYwd0d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nSS94L3ExZ1VqbVhGQWlnQUFBQUJKUlU1RXJrSmdnZz09IiwKCSJUaGVtZSIgOiAiIiwKCSJUeXBlIiA6ICJmbG93IiwKCSJWZXJzaW9uIiA6ICIiCn0K"/>
    </extobj>
    <extobj name="ECB019B1-382A-4266-B25C-5B523AA43C14-2">
      <extobjdata type="ECB019B1-382A-4266-B25C-5B523AA43C14" data="ewoJIkZpbGVJZCIgOiAiMTU3OTIxMDQyODE1IiwKCSJHcm91cElkIiA6ICI1MTM4NTQ3MDMiLAoJIkltYWdlIiA6ICJpVkJPUncwS0dnb0FBQUFOU1VoRVVnQUFBcWdBQUFIekNBWUFBQURzR2UvMUFBQUFDWEJJV1hNQUFBc1RBQUFMRXdFQW1wd1lBQUFnQUVsRVFWUjRuT3pkZVhoVTVmays4UHM1WjVLUWhJUTFyR0dQYkVsbTVwd1JVQlFGRnhSM1hPcStLNjZ0Vmx1WHR0KzJ2N2EydG1xdHRXcTFyVjIxMXFWVjNLMTczVFZ6SnBFSUtDSktaQmRJTUVDU21mUDgvcGdoZ0NCNzhzNXlmNjRyVnlZelo1STdnVG52UFdkNUQwQ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UkVSRVJFR1VaTUJ5Q2kzT0s2N2dzQURqS2RnNUpVOVIzUDh5YVl6a0ZFdENuTGRBQWl5amtzcDJsRVJNYWJ6a0JFOUZVQjB3R0lLRGZWMU54ak9rTE9pMFJtbUk1QVJMUlYzSUpLUkVSRVJHbUZCWldJaUlpSTBnb0xLaEVSRVJHbEZSWlVJaUlpSWtvckxLaEVSRVJFbEZaWVVJbUlpSWdvcmJDZ0VoRVJFVkZhWVVFbElpSWlvclRDZ2twRVJFUkVhWVVGbFlpSWlJalNDZ3NxRVJFUkVhVVZGbFFpSWlJaVNpc3NxRVJFUkVTVVZsaFFpWWlJaUNpdHNLQVNVVTZKeHhOYnZRMEFMUzF0dVB6eTI1QkkrRnM4cjc3K0V6eisrQnM3L2ZQKytNY24wZFMwdHYzclcyOTlDRzF0OFozK1BrUkV1WVFGbFloeXlza24vei9NbUhFekxyendKbnp6bTdlMTM3OW16VnFzWHIwR3JhMXRlUEhGS0dwcTVtNzJ2TXJLWVpnNTgzV3NXTkg0dGQ5Nzd0eUZVTlgycjFldWJFSTAraEZLU2dyYjc2dXQvUmg1ZVlIMjIwUkV0S1dBNlFCRWxMa3FLaW9LNXMyYjEySTZ4ODRvTHkvRGJiZDlFd0F3WThiTnVQZmVwL0RhYTdNQUFBY2Y3QUlRVEpuaVlPYk0xeEdKakVKRHczTDg1Q2QvQTZCb2FscUxtMi8rRjJiTU9CcDMzUEVmMU5jdlFIbDVHU3hMQUFBZmZmUTVIbnp3UnlncjZ3NEFlT2FaZDNEQ0NRZmdpaXR1eDdwMUxSQVJ6SisvQ0RObTNJeDRQSUVWSzVwdzExM2Z4c0NCdlUzOEtZaUkwaFlMS2hIdHNwS1NrcmNkeDFrT1lLYnYreS9XMXRaK0FFQzM5enlUYk52Q2ozNzBaM3ovKzJjQ0FNNDc3d2ljZDk0UjdZKy85bG9kQWdFYmt5YzdBSktGOXVhYkwwWnBhVEZXckdqRUwzLzVUNVNYOThZdHQxeUtDeSs4Q1hmZGRSVUNBUnNBY09tbHQ3YVhVd0I0OWRVNjNISEhsVGo0WUJkTGxxeEV2MzQ5Y2U2NU4rS2VlNzZEK2ZNWFkvancvcDM0bXhNUlpRNFdWQ0xhWlNLU0FIQUlnRU5zMjRicnVnc0IvQnZBTS9GNC9IOTFkWFhOWmhOdVNVU2dxc2pQRDhEM0ZlZWQ5eXNFQWh1UGR2cnd3d2JNbUhFem1wdlg0Ly8rN3l5TUhqMFlwYVhGQUlEYmIvODN2djN0ay9EdXUzT3czMzdWU0NUODluSUtZTFBkKzIrOTlRSGVmWGNPRml4WWdoRWpCdURNTTIvQXNHSDlrWmNYd0l3Wk4yUHUzSVc0NDQ0clVWVTFyUE4rZVNLaURNR0NTa1M3byswclh3OENjQVdBSzJ6YmJuTWM1M2tBanljU2lSZnI2dXJtYnZuMHpyZHBpUlFCN3IzM0dnREFaWmY5QnJmZmZnVXV2L3cyM0hubmxWczhiK2JNMXpGbnptZFl1M1k5NnVzWFlOOTlxN1pZSnBIWStMMmZmdnB0VkZZT3hZZ1JBd0FBSTBjT3doMTNiUHkrTTJiY3pISktSUFExV0ZDSmFGc0NrVWlrVEZYTEVvbEVxWWlVV3BaVkFxQlVSTHFwNnRmdW94YVJQQURUQUV3TEJBSndYWGVocWo0SWJGNFNUZGp3NDMxZmNkTk5EK0NDQzQ2RWlHRHg0aTgyMnlLNlFVM05oOGpQejBOeGNTSCs4NS8vNGJMTHBpT1JTS0N3c0tCOUdkOVgySGJ5V0ZUUCt3am5uSE00YnJubHdmYkhQL2xrQ1diTXVMbjk2N2x6RjNiUWI3ZnpYTmRkQ3lDdXFtMUl2dW1JQTJnVGtUWlZiUk9SdUtxMmlzZ2FBSTJxMmlRaVRRQ2FBRFQ2dnY4bGdHWVJhVmJWUnQvM3Y3QXNhK1c2ZGV1K21EdDM3aHB6dnhrUlpTb1dWS0xjSlZWVlZlVjVlWG5EQUF3UWtYNnFXaTRpZ3dFTVV0WEJBUHFwcWdVQXRyMTVjZHVGa2xrTzRFQWd1WnZkbEVUQ1J5S1JuRjdLOTMxOCt1bFM5T2hSZ284K2FzQ2RkejZLd3NKOE5EWTJvMXUzNUc3OUJRdVdJQkN3Y2ZqaDQvSEVFMi9pOE1QSDQ3cnI3c1lsbHh5TE1XT0d0SC9meHNZdlVWSlNCQUFJaFNyYVQ1ektFSVhBMXY5ZE50eTM2V05mWGM2eXJNMGUyL0IxY1hFeFhOZHRCYkJVVlpjQVdBSmdLWUJGcXJvUXdDSUFpM3pmWDFSWFY3Y2NhWDc4TWhGMUhoWlVvaXpuT000QVZSMEtZQmlBQ3N1eXhnSVlBMkEwZ0x4Tmw5MUtDVWtBV0F4Z09aSmJ6dFlBMkhUcjJYRUFLcmIxODFYMUUxVjl6TEtzUDN1ZVYrZTZydEVTVWxUVXBYMmFwMU5QUFJoUFBQRW1BR0RVcU1HNDRZWUw4TGUvUFlzUFBsaUFmZmV0QkFBTUhkcHZzK2RYVncvSEQzOTROaDU1NUZVY2VtaWsvZjZWSzllZ1I0OFNBTmhxT1IwK3ZEOSs5N3NyMnIvZWRHdXFhU3RYcml3c0tDaklDd1FDZWJadEIwUWtMN1VGdlAyenF1YXJhbGNSNlNZaUphcGFpdVNXOUZJQVhVV2tHRUF4Z082cTJoTkFMeEhwQ2FBVXdDQVJHYlRwejl6MC81cGxXWEFjcHhYQUFoSDVSRlhuaThnQ1ZaMXZXZGI4MXRiV1Q5NS8vLzFWbmZUbklLSTB3SUpLbEQyc1lEQzRsNGlNRlpHZ2lJd1hrUWxJRm9XdExhOEFGZ0pZb0tvTnFycFVSQllDK0N5UlNEU0l5TUxhMnRyRkFMYWN0VDdGZGQzUjJIcEJYYUdxTTFYMVQ3RlliT2RudCs5QTExeHpDdTY4OHpFODk5eTdtRHAxSEo1NDRxMzJ4M3pmeC9qeFkvRGdneS9CY2ZiQzJyVXQ2Tm16Wkl2djBiVnJJVmFzYU1Tb1VZUGI3MXU2ZEJYNjlldjV0VDkzL3Z6RmFidUxmOEdDQmVzQnJPK0k3eDJKUlBMYTJ0cjYycmJkVDBUNitiN2ZUMFFHSUhtODhvRFVSMzhBWlNJeUVzRElUYmZhcWlyeTh2TGd1dTV5VmEwSE1NdXlyTm1xT2orUlNNd1BCQUtmMU5UVWZQVllhQ0xLY0N5b1JCbktkZDBLVmQxYlJQWlIxZkVpTWc1YmYwMHZWdFZQVWx1bVBoYVJEOXJhMmo3SXo4K2Zzd2NHOXRaTmJxOVgxZWNBL00yeXJKblJhRFF0UzhQTEw4ZHcxbGxUOGU2N2MvRElJNjhDU001WG1wOGZnT2Q5Qk1mWkM0Mk56WGpoaFNoR2p4NjBXVUhkY09XcCsrNTdIak5tSElWMTYxcnczbnR6MGExYlY3endRZzBtVFFwdTlyTTJQUXhpYTF0UTI5cmlXTCsrdGYzUWdHeVUrai9Xa1ByNFdwV1ZsZmw1ZVhsRFZIV1liZHZEZk44ZkxpTERSV1NZcWc0WGtUSVJtUXhnOG9hL3EyM2JVTlZXeDNIZUIvQ09pSGkrNzMvUTF0WTJ1NzYrZm1WSC8yNUUxSEZZVUlreXdPVEprd09yVjY5MkFJeXpMR3N5Z0NrQWVuOWxTNU12SW5NQmZLQ3E3NnZxT3lMeWp1ZDV5enNxbDZvMmk4ai9BUHlycWFucDcvUG16V3ZxcUorMUo2eGYzd29Sd2FCQmZUQndZRytzV05HRTk5NmJpMEdEeW5EenpaZTBMM2ZWVlNmaG9vdCtqUnR1T0grejV4Y1U1T0g5OStmamlDTW10TTkzT25ic1VOeDAwd093YlF2NzcxKzkyZktKaEk5NzczMEtiN3hSajA4KzJYd0w2a2NmZlk1VFR2a0pCZzNxZzF0dnZjem9jYm5wb0w2K3ZoWEFSNm1QTFl3Y09iSjNjWEZ4cGFwV2lzZ1lFUmtHWUxpcWpoQ1JDSUFJa0R4Y29LQ2dBSzdyZnFhcTd3QjREMEJkYTJ1clYxOWZ2NlN6Zmg4aTJqMjV2VVlrU2w5Mk1CamNPeEFJSElEa21mQ1RzT1VieW84QjFQaSsvNGJ2KzIvMTdObXo1dVdYWCs3VWk3eEhJcEc4bmQwS3UrRVkxSnFhZXpvbTFEWXNYYm9LWldYZGQrZ0VwcWFtdFlqSDQralpzM1NYZjk1TEwzbVlNR0VNdW5USjMreEVvblFSaWN3QUFFU2owWXdkQ3lLUlNCNkFhbFVkNS91K2ExbldHQ1NQc2Q3aThseXF1a0JFWHZaOS8zWGY5Nk9KUkdKV3FoZ1RVWnJKMkpVU1ViWnhIR2NJZ0FNQUhBSGdLQkhwdXNuRGJhcnFBYWdSa1pkVjlhV08zRExha1V3V1ZOcGNOaFRVcjVNNk9YQWNrbnNkd2dCY0pJOTFiYWVxTFNMeXRxcStvcXB2dDdXMXZjbERBNGpTQTNmeEU1a1RDSVZDazJ6YlBnTEEwUUJHYmZKWVFsWGZWZFhYYk50K3ZLYW01bFVrejZnbm9oM2dlZDRpQUkrbFBnQUFrVWhrc08vN0I0ckkvcXJxaUVnMWdBTkU1QUFSUVg1K3Z1KzZibFJWbndid3l0cTFhOS9oUEs1RVptVGR1MmFpZEZaUlVWRlFVbEp5a0loTUIzQXlrbFB3QUJ2UHFIOFZ3RE9yVjY5K1l2NzgrWTJtY25Za2JrRk5IOW04QlhWSHBFN00ydHV5ck1tcXVoK0FmVkpUWTIwUUIvQ203L3RQcStyL0doc2IzMHZOZUVCRUhZeGJVSWs2MktoUm8wcUtpNHNQVmRVVFU4VzBTK3FoT0lEWFZQVkpFWGtzR28zT05oaVRLT2Vramo5OUkvVUJBT0k0VGdUSncyd21wYVpwbTJSWjFpUUE2Tm16WjNQUG5qMmZBakJUVlY5TWJhVWxvZzdBZ2tyVU1mSmMxejFZVmM4U2taTUFCRkpuYWJlcDZ2TWk4cGlJUEZCVFU3UENjRTRpMmtnOXozc1B5VFAvZ2VSaE9Qdll0ajBOd0tUVWRHNG5BVGhKUk5SeG5QY0FQT0w3L25PMXRiVXg4RXBZUkhzTUN5clJuaU9oVUNoczIvWnBBTTVHY3VKeEFGaXJxazhCZUtTMXRmWGY5ZlgxWHhwTlNVUTdLbDViVy9zYWdOY0FvTEt5c210K2Z2NVJBSTRSa1NtcHVZZkgyYlo5bytNNFMwWGtrVVFpOFZnOEhuK1pzd01RN1I0V1ZLTGRGSWxFK3Z1K2Y1S0lYQWlnS25WM1FsVmZWZFYvckZpeDRoOE5EUTNyVEdZa290MlhlblA1UU9wRGdzSGdlTXV5anJjczYxQUFJUUNYMnJaOXFXM2JqWTdqUEFEZ0ljdXlYdVdWcm9oMlhrNGVHRSswQjFqaGNQZ0FFYmxJUkU1RzZyV2txck5GNUVIYnR2LzA3cnZ2cHMrMUxOTUlUNUpLSDdsK2t0U2VWRmxaMmErZ29PQkVBTWNEMkI5QUhnQ282aXBWdlIvQXc3Rlk3RFVranowbm91M2dTb2xvSjFSVVZKU1dscGFlcktyZkZwRXhBS0NxcTBYa0lkLzMveENMeGQ0MW5USGRzYUNtRHhiVWpqRjY5T2hlaFlXRnB3RTRYa1QyeDhhOWxTc0EzSmRJSk82dnJhMTl4MXhDb3ZUSGxSTFJEbkJkZHd5QUMxVjFob2dVcCs2T0FyaTNxYW5wai9QbXpXc3hHQytqc0tDbUR4YlVqaGVKUkhvbkVvblRSZVI0RVptSVZGbFYxZGtBZnI5Ky9mcUhacytldmRoc1NxTDB3NVVTMFRhRXcrSEpJdkpkRVRraWRkZDZKS2VZK1kzbmVXK2F6SmFwV0ZEVEJ3dHE1d29HZzMxczJ6NVhSRTRIVUoyNk93N2c4VVFpY1c4OEhuK09KMWNSSmZFa0thSXRXYTdySGdIZ0J3QW1BSUNxTmdDNDE3S3MyemsxRkJIdGlycTZ1bVVBZmduZ2w4RmcwQTBFQWhjRG1BNWd1bTNiMDIzYi9zSnhuRCtJeU44NEx6TGxPcjVySmtxcHJLek16OC9QUHdIQUQwUmtMQUNvYXIySTNCYU5SdThGTHpXNlIzQUxhdnJnRmxUek5sbnZuQ3NpVTVEY2NLUUEvdXY3L20yeFdPeFpjTjFET1loYlVDbm5EUjA2dEV1UEhqM09FWkhyQVF4TzNmMlc3L3Uvak1WaWo1ck1Sa1RaTGJWTC81OEEvbGxaV2RrdlB6Ly9FaEU1QjhCVXk3S211cTc3cWFyK2V0MjZkZmZObVRQbkM3TnBpVG9QM3pWVExnczRqbk9xaU53QVlKQ3ErZ0JlVU5XZngyS3hsdzFueTFyY2dwbyt1QVUxYmRtaFVPZ0V5N0l1RTVGSlNJN1Y2MVQxTHlMeSsyZzBXbWM2SUZGSDR4WlV5a1VTRG9lUHRTenJGd0JHcTZxS3lKT0pST0tIZFhWMVVkUGhpQ2puSldwcmF4OEU4R0FvRktvVWthc3R5enBSUkM0QmNJbnJ1aStxNnM4OXozdkJkRkNpanNKM3paUlRYTmM5RE1EUEFPd05BS3I2cW9oY0c0MUczektiTEhkczJJSks2WU5iVU5OZlJVVkZhVWxKeVNVaWNnR0FpdFRkTmI3di96UVdpejBPd0RjWWoyaVA0MHFKY2tJb0ZISXN5L3FOaUJ3QUFLcGFJeUxmajBhano1ck9sbXNjeDNsYlJNYWJ6a0h0WmtXajBlcnRMMFpwd2dxSHc2ZWtwcjhMcCs2YjYvditUMjNiZnBDWFZhVnN3WUpLV2MxeG5ESVIrYkdxWGl3aUZvQlpBSDRhalVZZk5KMk5NbHNvRkJwdldWYXA1M25QbTg1Q3VTa2NEaDlwV2RaMVNGNWFGUUFXQXJoaHlaSWxmMSswYU5GYWc5R0lkaHNMS21XcmdPTTRGd0Q0aFloMEI3RGM5LzMvRjR2RjdnSjNoZEVlNERqT3owV2tmelFhUGRkMEZzcHRvVkJvZjl1MmY2Q3FVMFZFVkhXcGlQeXdwYVhsTDV6NG56SVZDeXBsSGNkeERoYVJPd0NNQWhCWDFUK3E2dld4V0d5MTZXeVVOU1ExL1UrKzUzbjlrWnkza3Npb1NDUlNyYW8vVnRYalJNUlMxUVVBdnVkNTNvUGdYS3FVWVZoUUtXczRqak1Bd0cwaWNpSUFxT29yaVVUaThycTZ1bG1HbzFHV2NWMDNBdUE5QUVna0VnZlYxdGErWkRnU1VUdkhjVUlBYmhTUnd3RkFWVDlJblF6NmhPRm9SRHZNTWgyQWFFOEloOFBuaU1nSHFYTDZNWURqUGMrYnpISktIZVRvRFRkczJ6N1ZaQkNpci9JOHI5Ynp2R20rNys4UDRMWFVsZkVlZDEzM3JYQTRQTmx3UEtJZHdpMm9sTkZDb2RCSTI3YnZBbkFRa3J2emY3dHExYXJ2TDFpd1lMM3BiSlM5WE5lZEIyQUVBS2hxZytkNWd3eEhJdnBhanVOTUU1R2ZBWEFCUUZXZlNpUVNWOVhWMWMwMUhJM29hN0dnVXFheUhNZjV0b2o4RkVDaHFzWjgzeit2dHJiV014Mk1zbHQxZFhWMVhsN2VabGZ5OFgxL3YxZ3M5b2FwVEVRN3duWGRrMVgxSnlJeUVrQ2JxdDdTMk5oNDQvejU4eHROWnlQNkt1N2lwNHhUVlZVVmRCeW5Sa1J1QmlDcStzTnUzYnFOWXptbHptRGI5dEZmdmMreXJOTk1aQ0hhR2RGbzlGK1daVldKeVBjQXJCV1I2N3AxNi9haDR6aG5naHVzS00zd1B5UmxGTmQxTHdkd0U0QXVxdnBxSXBFNHA2NnU3aFBUdVNoM3VLNDdCOGtaSWpiMWFUUWFIV29nRHRFdUNRYURmUUtCd0MycWVscnFqUDkzZk4vL1ptMXQ3VHVtc3hFQkxLaVVJU29ySy9zVkZCVDhHY0RoQU5hcjZqV2U1LzBPbk42SE9wSGpPR05GcEg1cmovbStQejRXaTczYjJabUlka2M0SEI1bldkYnRBQ2FvcWdLNHQ3bTUrYm9QUC94d2hlbHNsTnU0aTUvU251dTZSK1huNTg5R3Nweld4ZVB4c09kNXQ0UGxsRHFaaUJ6MWRZOVpsblY2WjJZaDJoTmlzZGk3MFdoMFh3RG5pY2hpRVRtL2E5ZXVIemlPYzZMcGJKVGJXRkFwYlZWV1Z1YTdybnU3cWo2V3VoclVIVTFOVGVONTVpa1p0SzBTZW1TbnBTRGFzelFhamY2NXVibDVkT3JDSnIxRTVDSEhjUjRMQm9QbHBzTlJidUl1ZmtwTG9WQm9wR1ZaajZmT05sMFNqOGRQcjZ1cmU5RjBMc3BkcnV0V0FQaG9PNHVGb3RGbzNYYVdJVXByanVNY0lDTDNJSG1zZFpQdisxZkhZckUvZ1h1dHFCTnhDeXFsblhBNGZLeGxXVFdwY3ZxRWlJeG1PU1hUVlBXSTdTM2orejUzODFQRzh6enYxYWFtcGhDQW13RVVXcGIxQjhkeFhncUh3M3VaemthNWcxdFFLYTA0am5NamdPK0tpQUQ0UVRRYS9RWDRycDNTa091NkNnRFJhSlRyVWNwYTRYQTRiRm5XbjVDYzVIKzlxbDdsZWQ1ZHBuTlI5dU9LbGRKQ0pCTHA1dnYrVEJFNUFNQnFBQ2RFbzFGdU5hVzB4WUpLT2NRT2g4UFhpc2dQUmFRQXdCUHhlUHo4dXJxNlphYURVZmJpTG40eUxoZ011cjd2enhXUkExVDF2VVFpVWNWeVNrU1VOaEt4V096bnFycVBxczRHY0pSdDIzWGhjUGhRMDhFb2U3R2drbEdPNDV4aTIvWWJJdElYd0Y5YVcxdjNxNjJ0L2R4MExpSWkybHdzRm9zdFg3NDhBdUFQSXRKSFJKNTFIT2ZtaW9xS0F0UFpLUHV3b0pJeGp1TmNLeUwvRUpGODMvY3ZpMGFqNTliWDE3ZWF6a1ZFUkZ2WDBOQ3dMaHFOenZCOS8zZ1IrVUpFcmk0cEtYbmJkZDB4cHJOUmRtRkJKU05jMS8yemlQd0NRS3VxVG9uRlluZWF6a1JFUkRzbUZvczl1bTdkdWlDQUYwVWtCS0FtSEE2Zlpqb1haUThXVk9wVVE0Y083ZUs2N3FzQXpnR3cxUGY5a09kNXJ4aU9SVVJFTzJuMjdObUxvOUhvSWFwNlBZQTh5N0x1YzEzM1ZnQUIwOWtvODdHZ1VxY0pCb045ZXZic1dROWdFZ0J2N2RxMVZiRlliSHNUbnhNUlVmcFN6L051VENRU1UxVjFHWUFySGNkNUlSZ005akVkakRJYkN5cDFpbEFvTkRJUUNNd0ZNRnhWbjJwcGFkbG56cHc1WDVqT1JVUkV1NisydHZhbFJDSVJBVkFqSWdmWXRoME5oOFBqVE9laXpNV0NTaDB1R0F4V1daWVZCZEJkVmUvMlBPOFluZ3hGUkpSZDZ1cnFHcHFhbXZZRDhCY1JHU2dpLzNNYzV6elR1U2d6c2FCU2h3b0dneE1DZ2NEYklsS3NxamQ2bm5jSmdJVHBYRVJFdE9mTm16ZXZKUnFObnF1cWx3S0FpUHpKZGQzZkFiQU5SNk1NdzRKS0hjWnhuQU1DZ2NCckFJcFU5VWVlNTEwUFhyYVVpQ2pyZVo1M2w0aE1CckFJd0dXdTZ6NGFEQWFMRGNlaURNS0NTaDBpRW9sTUZaRVhBQVI4MzcvRzg3eWZtTTVFUkVTZEp4cU52dFhTMHJLdnFuNkE1TlduWHViSlU3U2pXRkJwandzR2c4ZW82bE5JbHRNTFk3SFlUYVl6RVJGUjU2dXZyLzlNVmZjRDhLcUk3RzNiOWx1aFVHaWs2VnlVL2xoUWFZK0tSQ0pUQTRIQXZ3SFl2dStmRVl2Ri9tZzZFeEVSbVJPTHhWYTN0TFFjQ3VCZklqTE10dTAzSE1mWjEzUXVTbThzcUxUSEJJUEJDYXI2SkpMbDlCdXhXT3crMDVtSWlNaTgrdnI2MW1nMGVpcUFtd0QwRXBFWFFxSFFkTk81S0gyeG9OSWVVVjFkWFIwSUJQNkg1QlZFTG9yRllnK1p6a1JFUkdsRm85SG9OUUF1QjVCdjIvWkRqdU9jYVRvVXBTY1dWTnB0d1dCd1dGNWVYaTJBUEZXOVBocU4zbU02RXhFUnBhZG9OSHFIcXA0Q3dBZndGODZWU2x2RGdrcTdwYXFxcW04Z0VQZ1FnQUM0eWZPOEcwMW5JaUtpOU9aNTNzTys3NThFSUE3Z0QrRndlSWJwVEpSZVdGQnBsNDBhTmFva0x5L3ZZeVRQMXI4akdvMWVhem9URVJGbGhsZ3M5cGp2K3ljQWFCT1IzN3V1ZTVucFRKUStXRkJwVjBsUlVkR2MxQldpN28vRllwZURrL0FURWRGT3FLMnRmVUpFamhPUjlRQnVkMTMzU3RPWktEMndvTkl1Y1YzM0JSRVpBT0J0ei9OT041MkhpSWd5VXpRYWZVWlZqd0d3RHNDdDRYRDRPNll6a1hrc3FMU3pKQndPL3hyQUZBQkxvdEVvNTdJaklxTGQ0bm5lODc3dkh3bWcyYktzWDdtdXkyTlNjeHdMS3UwVTEzVm5XSmIxYlFCdHpjM05JOEhkK2tSRXRBZkVZckdYRTRuRThRRGFBTnpKZVZKekd3c3E3YkJnTURnSndPOEJJSkZJT0hQbnpsMWpPQklSRVdXUjJ0cmE1MVQxYkZVVjI3YnZkeHpuQU5PWnlBd1dWTm9od1dDd1BCQUl2S3FxdnFxZVdsdGJXMjg2RXhFUlpSL1A4eDRBY0NXQUxpSXkwM0dja09sTTFQbFlVR203SXBGSVhpQVE4RlJWQWR5UVdua1FFUkYxQ00vemJ2ZDkvd1lBM1VUazZXQXdPTXgwSnVwY0xLaTBQYUtxL3dMUVcwUmU5enp2aDZZREVSRlI5b3ZGWWo4QThBY0EvUU9Cd0hQQllMQ1A2VXpVZVZoUWFadkM0ZkJaQUthcjZ1cG9OSHFnNlR4RVJKUTdvdEhvSlFEK0E2QWlFQWc4V2xsWm1XODZFM1VPRmxUNld0WFYxY010eS9vTGdMaXFqa2Z5dXNsRVJFU2RKYkZzMmJMVEFVUUI3SnVmbjMrWDZVRFVPVmhRYWFzcUt5dTc1dVhsUlZWVmZkLy9UaXdXKzhoMEppSWl5ajBORFEzcldsdGJqMVBWWlNKeW51dTZsNXZPUkIyUEJaVzJ4aTRvS0hnVVFEY0F6OGRpc2R0TUJ5SWlvdHcxYTlhc2hiN3ZuNERrSEttL2RoeUhoNXhsT1JaVTJvTGpPR2NET0JqQUNzL3pEak9kaDRpSXFMYTI5alhmOXk4RGtBZmdvY3JLeXNHbU0xSEhZVUdselVRaWtmNGk4aWRWYlFXd0wzaWxLQ0lpU2hPeFdPd1BxdnA3RVNuTHo4K2ZXVjVlWG1nNkUzVU1GbFRhVkVCVm4wdmR2aVVhamM0em1vYUlpT2dyTE12NkZvRFhSQ1JVVmxiMlI5TjVxR093b0ZJN3gzRXVBVkFGWUo3bmVkOHpuWWVJaU9pcmFtcHEybHBiVzA5TW5UUjFtdXU2WjVqT1JIc2VDeW9CQUNvckt3ZUx5RzlWdFNVZWowOHhuWWVJaU9qcnpKbzFhNm1JbklYa1lXaS9DNGZEUXcxSG9qMk1CWlVRaVVUeUNnb0tYa3hkeXZSbmRYVjFEYVl6RVJFUmJVczBHbjNXOS8zZklIazUxSDhDc0Uxbm9qMkhCWldRU0NTdUFEQkNST1o0bnZjejAzbUlpSWgyeE9yVnE3OEhZSmFJN09NNHpvOU41NkU5aHdVMXh6bU9VMlpaMWsycFhmdVRUZWNoSWlMYVVRc1dMRmdmajhkUEJiQmVSSzRMaDhQN21jNUVld1lMYW02elJPUmZxZHQzMTlYVkxUT2Fob2lJYUNmVjFkWE5VdFdyQUFSRTVCOFZGUldscGpQUjdtTkJ6V0dPNHh3RVlJcXFydlE4N3dyVGVZaUlpSGFGNTNsM0FYaFNSSWFXbEpUODJuUWUybjBzcURrcUdBd1dpOGpEcXVxTHlPbW04eEFSRWUyT1JDSnhFWUExQU00Tmg4TVRUZWVoM2NPQ21xTUNnY0IzQVhRRDRFV2owV2RNNXlFaUl0b2R0YlcxbjZ2cXRTSmlXWloxTjRDQTZVeTA2MWhRYzFEcStzVS9BdERjM054OHVPazhSRVJFZTRMbmVYZXI2cnNBcWh6SHVjNTBIdHAxTEtpNVIvTHo4LzhLQUtyNnV3OC8vSENGNlVCRVJFUjdpQS9nUWdCeEViaytHQXdPTXgySWRnMExhbzZKUkNKVklqSlpWWmQ1bnNkM2wwUkVsRlU4ejZ0VjFWc0FGTm0yZlkvcFBMUnJXRkJ6aSszNy90OEJRRVIrYURvTUVSRlJSMmh0YmYwWmdNOUU1SkJ3T013VGdUTVFDMm9PY1YxM25JaUVWUFh6YURSNnQrazhSRVJFSGFHK3Z2NUwzL2N2QVFBUnViRzh2THpRZENiYU9TeW91U05QVmU5WFZRVndwZWt3UkVSRUhTa1dpejBGNEJrUktTOHJLL3VlNlR5MGMxaFFjNFRqT0FlS3lEQVJtZTk1M3NPbTh4QVJFWFcwZUR6K1hRQUpBRmRXVmxiMk01MkhkaHdMYWc0WU1HQkFFWUQ3Vk5XUHgrTXpUT2NoSWlMcURLbkxvTjRqSWwzejgvTi9aVG9QN1RnVzFCelFyMSsvbzBTa0Q0RFpkWFYxTDVyT1EwUkUxRmtzeS9vcGdMVWljbW9vRkJwcE9nL3RHQmJVTEZkWldaa1A0RFpWVmN1eUxqYWRoNGlJcURQVjFOUXNWdFZmQXdoWWx2VnowM2xveDdDZ1pybUNnb0w5QWZRRDhHbE5UYzFycHZNUUVSRjF0blhyMXYwR1FCT0E2VlZWVlVIVGVXajdXRkN6bXdYZ05nQlExUjhZemtKRVJHVEVuRGx6dmhDUkcwWEV5c3ZMKzVucFBMUjlMS2haTEJRS2hRQlVxZXFuc1Zqc1B0TjVpSWlJVEVra0VuY2h1UlgxU05kMXg1ak9ROXZHZ3ByRkxNdjZKUUNJeUIybXN4QVJFWmtVaThWVys3NS9xNGhZQUg1a09nOXRHd3RxbG5KZHQwSkVEZ1d3SWhxTjNtSTZEeEVSa1dtKzc5OEpZQjJBNDhQaDhGRERjV2diV0ZDemxLcGVuZnI4VHdDKzRUaEVSRVRHMWRYVkxWUFZPd0hrV1paMW5lazg5UFZZVUxOUU9CenVEbUFHZ0hXSlJPSjYwM21JaUlqU2hXVlpkNm1xRCtDVVVhTkdsWmpPUTF2SGdwcWREa3dkWTFOVFYxZlhiRG9NRVJGUnVxaXBxZmtZd0tNQXVoVVZGVjFxT2c5dEhRdHE5aEVSMlRBUk1hZlNJQ0lpMnRKdEFDQWlNd0NJNFN5MEZTeW9XU1lVQ3UwbEltTlZkVkUwR24zV2RCNGlJcUowNDNuZXF3Qm1BUmdlaVVTT01KMkh0c1NDbW1Vc3l6b0hBRlQxQ2NOUmlJaUkwdG50QUtDcWw1Z09RbHRpUWMwaUZSVVZwUUN1QnREcSsvNy9tYzVEUkVTVXJ0cmEyaDVDY3NxcHFlUEdqZXRuT2c5dGpnVTFpM1R0MnZVZ0Vja0hVRjlYVjdmTWRCNGlJcUowOWY3Nzc2OEM4QThBZWZGNC9ETFRlV2h6TEtoWnhMS3Nid0dBNy91L05aMkZpSWdvM2ZtKy85ZlV6VzhZRFVKYllFSE5Fc0Znc0ErQUthcmFISXZGL200NkR4RVJVYnFMeFdKdkFQaE1SRWFHUXFIeHB2UFFSdURQbWpNQUFDQUFTVVJCVkN5b1djSzI3WDFTTitzQkpFeG1JU0lpeWhDcXFuOEVBQkU1MzNRWTJvZ0ZOWHRjbFByOFo2TXBpSWlJTWtnOEhuOElBRVRrV0xBWHBRMytRMlNCeXNyS25pSXlUVldiVzF0Yjd6V2RoNGlJS0ZPOC8vNzdjd0RVaVVoZngzR21tTTVEU1N5b1dTQS9QMzhDa2xmQ2lOYlgxN2VhemtORVJKUkpWUFgrMU0xVGpBYWhkaXlvMldIRGNUUDNiM01wSWlJaTJvTHYreHN1YmpNTnZQUnBXbUJCelhDcHlmbW5BMWkzZlBueXYyNXZlU0lpSXRwY2JXMXR2YXArSkNJREhjZlpaL3ZQb0k3R2dwcmh1bmJ0V2kwaWxxck9hbWhvV0djNkR4RVJVU1pTMVFjQlFFU21tODVDTEtnWno3YnR3d0ZBVlY4eW5ZV0lpQ2hUaWNoL1V6Y1BOaHFFQUxDZ1pqcFIxYk1CYUNLUjRQUlNSRVJFdTJqTm1qVnZxV3F6cW9ZamtVaHYwM2x5SFF0cUJndUh3ME1BREZMVlJhbHBNb2lJaUdnWHpKczNyMFZFbmhJUnkvZjlZMDNueVhVc3FKbHRiT3J6QjBaVEVCRVJaUUZWZlNaMWs3djVEV05CeldBaWNoUUFxT3B6cHJNUUVSRmxnYmRTbjNrbXYyRXNxSmxMQUp3QVFFWGtJZE5oaUlpSU1wM25lYk1CckJDUllaV1ZsWU5ONThsbExLZ1pxckt5Y3BDSTlBR3d4UE84VDAzbklTSWl5Z0s2WWE5a1hsN2VZYWJENURJVzFBeGwyM1lGQUtqcVI2YXpFQkVSWlF0VmZSa0FSR1IvdzFGeUdndHFockp0ZXlJQWlNZzdwck1RRVJGbGtWanFjOGhvaWh6SGdwcTVqZ1lBVlgxaWV3c1NFUkhSamxteFlzVXNBRzBpTW5ibzBLRmRUT2ZKVlN5b0dhaXlzcktyaUl3RHNON3p2TmRNNXlFaUlzb1dxY3VHUndIa2RlL2VuV2Z6RzhLQ21vSHk4L05ISUhrVnFZVUFFcWJ6RUJFUlpSTlZmUjBBUklRRjFSQVcxTXhVa2ZyOG1kRVVSRVJFV1VoVjYxSTNxNDBHeVdFc3FCbElSTnpVWjg5MEZpSWlvbXlqcXJNQlFFVEdtTTZTcTFoUU01Q3E3Z2NBdnUrL1pEb0xFUkZSdG1sdWJwNERRQUdNQXJ1U0VmeWpaeDRSRVZkVkZjQWJwc01RRVJGbG0zbno1alVoZVJoZFVUZ2NIbUU2VHk0S21BNUFPNmVxcXFvUGdCSUFLMk94MkdyVGVZaHkySTlOQnlDaWpxT3E5U0l5SkxXYm54ZkY2V1FzcUJuR3R1MGhxWnVMalFZaDJnM0JZTEE0RUFqVUlMbjdMS081cnZ0ajB4bDJVYVB2K3lmRllySC9tZzVDbEk1RTVBTUFSNmhxSllDWnB2UGtHdTdpenpDV1pRMU8zV1JCcFl3VkNBUytnU3dvcHhtdW0yVlo1NXNPUVpTdWZOLy9FQUFzeTlyTGRKWmN4QzJvbVdjRUFLanFmTk5CaUhhUnFPclZJb0tmWEhVdWpqeG9YOU41Y3M3Q3hjc3gvY0x2UTRGanhvOGYzK3VkZDk3NXduUW1vblFqSXAra2JnN1o1b0xVSWJnRk5jT0l5R2dBc0N6cmZkTlppSFpGS0JTYUxDS1ZaVDI3NC9BRHg1dU9rNU1HOVMvRGdmdUVBYUN3cmEzdFc2YnpFS1dwUmFuUEE0eW15RkVzcUpsbkRBQ29LZ3NxWlNUYnRyOEpBTWNjdWg5czJ6WWRKMmVkY3N4QkcyNmVCKzVOSTlxQ3FyS2dHc1NDbW5sR0E4QzZkZXRtbVE1Q3RMT3FxNnVIQXpndVB6OFBwMjRzU0dUQTN0V2pNTFM4SDBTazNIWGRrMDNuSVVvM3NWaHN0YW8yQXlnZFBueDROOU41Y2cwTGFnWUpCb1BGQUxvQmFKNHpadzZQR2FPTUV3Z0VaZ0NRS2Z1RzBhTmJpZWs0T1UxRWNOYnhVd0VBcW5xNTRUaEVhV25EY2FqZHVuVWJhamhLem1GQnpTQzJiZmRPM1dRNXBZeFRXVm5aVlVRdUFZQXpwMDgxSFljQUhEcHBiM1F0S29TSTdPTzZic1IwSHFJMDFKRDZ6TjM4bll3Rk5ZTWtFb2xlcVpzc3FKUng4dkx5VGdGUUdodzlIR01xZUZKc09pZ3E3SUtUanB3TUFGRFY3NWhOUTVSK1ZIVnA2bk5mMDFseURRK016eUNXWmZVQ0FGVmxRYVZNWTFtV2RUVUFuSHpVRk5OWmFCUFREOXNmZjNuNGFRQnluT000Wlo3bkxUZWRpY2lVNnVycUhyWnRUd05RQktBWVFBVUFXSlkxdzNYZFExUzFWRVFhbzlIb21VYUQ1Z0J1UWMwczNRRkFSRmFaRGtLME14ekhtUUpnZEo5ZVBURDFnSEdtNDlBbUJ2WXJ3NVI5SFFEb0FvQlRUbEZPVzdWcTFYckxzdTZ3TE9zUGxtWDlSa1QyU3oyMEw0RFRSZVJvQUdJd1lzNWdRYzBnbG1WMUJ3QlZiVFNkaFdnbmZRc0FqcDI2SHl5THE1MTBjOHJSN1RNcW5BdnVXYU1jMXREUXNBN0FYN2ExVENLUmVLWnowdVEyamhTWnBROEFpTWhTMDBHSWRwVHJ1aFVpY25SQmZ0Nm1SWWpTaUZzMUVzTUhENENJREhRYzV6VFRlWWdNKzhjMkhvdjd2djlrcHlYSllTeW9tYVVNQUZSMW1la2dSRHRoQmdBNWVLS0w3cVZkVFdlaHJkaDB5aWtBbDVuTVFtUmFOQnF0VWRYNnIzbTQ5djMzMytkaGRwMkFCVFdEcUdwWjZpWlBZcUNNVUZGUlVRcmdZZ0E0NC9oRERhZWhiVGxrL3dpNkZoZENSTWFIUWlGZWc1WnkzZDFidTFOVlgrN2tIRG1MQlRXRGlFZ3BBRmlXMVdRNkM5R09LQzB0UFFWQVNXanNDSXdhUHRoMEhOcUd3aTRGN1RNczJMWjl0ZUU0UkVhMXRyWStCQ0QrMWZ0VjlRa0RjWElTQzJwbUtRV0F0clkyRmxUS0JKYXFwcWFXNHJHbm1lQzRxZnREUktDcXh3YUR3VDZtOHhDWlVsOWZ2d1RBVjh0b1V5d1crNStKUExtSUJUV0RxT3FHTGFoclRHY2gycDV3T0h5d2lJenNXOVlEaCs3UGl4UmxnZ0Y5ZStQZy9WeUlTSUZ0MjFlYXprTmsyTDJiZnFHcXJ3TklHTXFTYzFoUU00aUlsQUJBUEI1blFhVzBaMW5XRlFCdzNOUkpuRm9xZzJ5WWFVRkV6Z0dRWnpRTWtVRXRMUzNQcXVyS1RlNTZ3VmlZSE1SUkk0T29ha0hxWnF2UklFVGJFUXFGUmdJNHNrdEJQazdobGFNeVNuaHNCU3FHRGdTQS91RncrSFRUZVloTXFhK3ZiOFVtYzZLS3lHUG0wdVFlRnRRTUlpSTJBQ1FTaVMwTzNDWktKNVpsWFFRQUIrL25vclNrMkhRYzJna2lnak5UVTA2SnlLV0c0eENaOW5EcTg1Sm9ORHJQYUpJY3c0S2FXZklBb0V1WExpeW9sTFlpa1VnM0FCY0J3Sm5UcDI1bmFVcEhCMDkwVWRLMUNDSXl6blhkZlV6bklUTEY4N3czVmJWV1ZaODFuU1hYc0tCbUVGVzFBU0FlajdPZ1V0cnlmZjgwRVNsMkt2ZkNYc1BLVGNlaFhWRFlwYUQ5MEF4Vi9ZN2hPRVNtL1Y1RW5qWWRJdGVJNlFBbURSMDZ0RXYzN3QwbkFkaGJSQ2FKeURBQVphcmFRMFJZM25kTm82b3VCOUFnSW0vNHZ2OU9JcEY0bFZmZXlCbTI2N3B6QUZUODhycUxjQWpQM3M5WWk1ZDlnV011K0I0U0NiKzF0YlYxU0dyYUhhTGRsb2xqcjZwQ0pLMHJVOWFOdlduOTErNG9rVWhraE8vN2x3QTRYMFM2bTg2VDdWUzFGY0FESW5KWE5CcDl5M1FlNmppdTZ4NEc0Sm4rZlhwaDVoOS9Ec3ZLeVZWTTFyaitsL2ZndWYrOUIxWDlwZWQ1MTVuT1E1bU5ZMi9ueXZTeE42ZEdqK3JxNmg2QlFPRDdBTDR0SXBZQUdObXJGTlY5ZWlEY3J5ZUdkZStLYmdYNUtDbklnNVhlNzVUU2tpclEzTmFHeHZXdCtIek5Xc1NXcmtMOXNsV29XN1lLY1Y4M0xQWlFQQjYvdHE2dTdoT1RXYWxqdUs3N05JRERMem5qV0Z4d3lwR200OUJ1aW4wd0QrZGY4eXVvNnRMVzF0YkJxYk9haVhZS3g5Nk9sYTFqYjg3OFQzQWNaMThSK1RlQWZ2bTJoU1AzS3NlSlk0WmdjTGV1cHFObHZaWHJXdkRZM00vdzhBZWZvcW0xRFFEVys3NS9RU3dXdTg5ME50cHpxcXVyUitmbDVjMHU3SktQcC8veUs1UjBMVElkaVhhVHF1SzBLMzZHRCtjdmhLcGU0SG5lbjB4bm9zekNzZGVjVEI5N2JkTUJPb1BqT0plSXlDTUFTaWFXbCtGWGgreU5xU01Hb2x1WGZOUFJja0poWGdCT3YxNDRidFFnTkxmRzhlSEt4Z0JFanUvYnQyL1praVZMbmdQZ204NUl1Nis4dlB3SEFQYVpObmtDRGp0Z25PazR0QWVJQ0lxNkZPQ2xOejJJU1BuaXhZdnZNWjJKTWdmSFhyTXlmZXpOK2kybzRYRDRPNVpsM1pSdlc1amhqc1RKbGNOTVI4cDVyeTljaHArL1ZvZW1samFvNnQ5YVcxc3Y1SzdEekJZT2g3dGJsdlc1QUVYL3V1TkhHREZrb09sSXRJZXNiMm5GRWVkY2k4WTF6ZkI5Zi85WUxQYTY2VXlVL2pqMnBwOU1HM3ZUOG15NVBjVjEzU3N0eTdxcFM4REd6dzl5K1FKSkUvc042b043anB5STNrVUZFSkd6Q2dvSzdrVU92Rm5LWnBabG5RNmd5SzBheVhLYVpib1U1TGRmL3RTeXJLc014NkVNd0xFM1BXWGEySnUxQlRVVUNrMEZjR3VCYmVFWEI3bVlNTERNZENUYXhNRFNJdHc1YlIvMExpd0FnTk1keDduR2RDYmFaYmFxWGcwQXB4eHprT2tzMUFHT1BYUy9EVE15SEJXSlJQcWJ6a1BwaTJOdmVzdWtzVGNyQzJvd0dDeTNMT3ZmQXVEYisxUmk3d0c5VFVlaXJlaGZVb1JmSEJ4QlljQ0dpUHpDY1p3RFRXZWluUmNPaHc4VGtXRUQrdmJDbEgwZDAzR29BL1F0NjRtcGs4WUJRTDZxY2lzcWJSWEgzc3lRS1dOdk5oWlV5N2J0ZTBTaytNU3hRM0RrWHJ5U1RUb2IzYnNicnRtdkNranVadmp6cUZHalNneEhvcDBrSWxjQ3dQVERKcVg3Uk5hMEcwN2VlR1dwc3lvcUtnb014NkgwdzdFM2cyVEMySnQxQmRWMTNaTkVaTnJnMG1KY3R2ZG8wM0ZvQnh3eWJBQU9ITklYSWpLc3FLam9SNmJ6MEk1ekhHZXNpQnhhMktVQTN6aHlpdWs0MUlHcVJ3L0g2QkdESVNKOXVuYnRlcmJwUEpSZU9QWm1ublFmZTdPcW9BYUR3V0lBdDFvQ1hMOS9OV3dycTM2OXJIYjF2cFVveVE5QVJLNm9ycTRlYmpvUDdiQkxBR0RxcEwzUnRialFkQmJxUUNLQ002Y2Z1dUgySllialVCcmgySnU1MG5uc3phci9SYlp0bndlZy83N2xmVkRWcDRmcE9MUVRlblFwd0RmR0RnT0FnRzNiUHpHZGg3YXZzckt5cDRpY0x5STRJMVZjS0x0Tm1laWllMmxYaUVqWWRkMUpwdk5RZXVEWW03blNlZXpObW9KYVhsNWVLQ0kvQ2xpQ3k4ZHg5MEltT3JWcUdIb1c1c095ck5NaWtjZ0kwM2xvMi9Mejg4OEFVQmlwSG9uaGd3ZVlqa09kb0NBL0Q2Y2VjekFBWU1QTURaVGJPUFptdm5RZGU3T21vUGJwMCtkb0FMM0dEZWlOOHRKaTAzRm9GeFFFYkJ3N2NoQUFpTy83M0lXWTNnSWljaFdBOXNKQ3VlR1lReWZDdGl5SXlCR2hVSWlUM3VZNGpyMlpMMTNIM3F3cHFLcjZQUUE0STcwT29hQ2RkTUtZb1Npd0xZakl4ZWw0VmlFbHVhNTdPSUFoNWYzS2NPQ0VrT2s0MUluNjlPcUJ3dzRjRHdCNW5MaWZPUFptaDNRY2U3T2lvTHF1TzBaRVFrTzZGU1BZdDZmcE9MUWJ1blhKeDhUeVBnQlFYRnhjUE0xMEh2cGEzd2FBNllkemFxbGN0R0hLS1JFNWsxTk81UzZPdmRrakhjZmVyQ2lvcW5vc2dBMS9YTXB3aDQ1b1A1N3hMSk01YU91Q3dXQVZnSU9LQ2d0dzBoRnBPYjh6ZGJES2tVTXhkcThoQUZCV1VsSnlydWs4WkFiSDN1eVNibU52VmhSVUVia1FBSTRkTmRoMEZOb0RKcGIzUVVsK0hnQWNIZzZIdTV2T1E1c0xCQUtYQU1CaEI0eERjUkdubHNwRnlaa2JwbTY0blRiSHJGSG40dGliWGRKdDdNMzRnaG9NQm9jQkdENndwQWdEUzR0TXg2RTl3TFlFNFg0OWdPUTEzdmMzblljMkdqMTZkQzlWUFgvVGdrSzVhY28rWWZUbzFoVUFndUZ3ZUxMaE9OVEpPUFptbjNRYmV6TytvTnEydlE4QWpPbmR6WFFVMm9NaS9Yc0JBQ3pMNGdTYmFhU29xT2dzRVNrWUZ4eUZvZVg5VE1jaGcvTHo4M0RhTVljQUFIaXlWTzdoMkp1ZDBtbnN6ZmlDS2lKVEFXRGlJQjREazAzMlRSM1RKQ0tIR1k1Q0crVWhkWExVcWNjZVlqZ0twWU9qRDUwSTI3WUFZRnBWVmRVZzAzbW84M0RzelU3cE5QWm1mRUVGY0JBQXVLbldUOW1oZjljaWxCYmtBY0NvZERnV2hnREhjYVlCR0RSb1FCOU1HbGR0T2c2bGdiS2UzVEZ0OGdRQUNPVG41M1BpL3R6Q3NUY0xwZFBZbTlFRk5SZ005Z0V3dUdkaEFYb1ZjcWFUYkNJQ2pPaFJrcm90bkdnelBWd0ZBTWR6YWluYXhEZU9uTExoNWhsRGh3N3RZaklMZFE2T3Zka3JuY2JlakM2b0FJWUJ3TUFTSHFDZGpZWW1UOENBaVBENmVZWTVqaE1Ta1FPTEM3dmd4R21jV29vMkdydlhFRlNOR2dZQXZYcjI3SG0rNlR6VUtUajJackYwR1hzenVxRGF0bDBPQUdWRmZBZVhqUVoxUzE0MnovZjlVWWFqRUpDY1d1ckE4U2dxNUVZeTJpZzVvMFA3K1JRWG04eENuWU5qYjNaTGw3RTNvd3VxcW80RWdJRlpmdjNmMlNzYW9WKzU3OVhQbHVLbEJVczJ1Ky9OaHVWNDZJTUZuWmFyb3cxSnZVZ3N5eHByT0VwT2kwUWl2UUdjWTRuZ3pPbkdUK3pjYmI3djR6ZjNQb3kyZVB4cmwxbTVlZzNXTksvZDR2NmFXUjhpa2ZCMzZ1ZmQ5dWRIc0dqcEYvaHMwYktkenBvcERwd1FScy91SlFCUTVUak93YWJ6VU1maTJNdXh0ek1FVFA3dzNXVloxbDRBTUNpRDUyQ2IrZUZDL0hmK29tMHVVNzlzTlM2T2pNSTNLb2UyMzFlejZBc2N0dkdxRHdDQTV6OVpoTk9xc3VkNnlKdnNQaHBxTUViTzgzMy9iQkVwR0I4ZWc4RUQrNXFPczlzc3kwTDAvUStSRjlpNCtudjY1YmR4NEQ1aEZIVkpiaEhxWGxxTTcvNzg5N2owekdNeFlzakE5dVZ1dS9jUjNQRGQ4ekdvLzQ2ZnVmeE9iRGErZGM3eGVQbXRHTzc4KzZPNDhkb1plKzZYU1JQNWVRR2NmdXdodVAydi80R0lmQnZBQzZZelVjZmgyTXV4dHpOa2RFRlYxWElSUVovaXpMMmF6ZUVqQm1MYWlJSElzeTFjOU9TYnVQdklmZHNmdStEeE4vREhveWR1OVhrTmE1b3h1bmMzdENaODVOc1d2bGpYZ3I3RmhSalJvd1J6djJqRWlCNmxDRmlaZlNKTGo0MEgzL2MzbVNNYmhNUGhZMFZrbGVkNWJ3RDQrazJIWHhHSlJQSjgzMDlOTFpXWkc4YnFQMXFBbSs5K1lMTkMra25ERXN5NDd1Yk5sb3ZIRXpqNmtPVHJ6YklzSEgzSVJNeisrTFBOQ3Fydit5anZWN1pUUDc4Z1B3K0poSThwK3pyNGZNa0tQUFhTV3poaXlqNmJMWFBmbzgvajlPTXllK3F1b3c2WmlMditNUlB4Uk9Kd3gzR0dlSjczcWVsTXRHMjd1bDdnMk11eHR6TmtkRUVGVUE0QXZUUDRPSmg4ZStlT3NuaGs5cWQ0K2RNbG1MOXFEYTU0OWgwc1hyTU9QejR3aEhjWGZZR3pnaU1BQUVPN2Q4VmROWE53YnFnQ1haT1hMY3RJUlhrQjVGc1dXbjIvdEx5OHZMQ2hvV0dkNlV5WnlyS3NFd0NjNmJydUZ3QWVVTlgvdExhMi9xKyt2cjUxVzg5VDFhTkVaT0NRZ1gyeFg2U3FjOEx1WVpWN0RjVlpKeHlHZno2MjlZMTZUVit1eGFHVDltNHZweHRNM2llOHhiS1dTUHNNQmdzWEwwUHoydlVZUFNKNW1jZEhuMzBOTTU5L0hRSGIzdXc1bnpRc3dVWGZ1d1cyWldIdCtoYXNXOStDc1hzTnhkRHlmbGkrY2pWZWVic1cvL2pQY3hsZlVIdjM2SVlqRHRvSE0vLzd1ZzNnYWdEZk1wMkp0dTJyNjRWRUlqR3p1Ym41bFhuejVyVnM1NmtjZXpuMmRyaE1MNmk5QUd5WXN5dHIrYXBZc1BwTERPOVJndW1qQjJQQ3dETDhaKzZuK09hNE1iaitoUnA4MXRpTUZ4Y3NSdTNTbFdoSitJajdQdGJIRTFpMXJoVS9QQ0N6WjJncXlnK2dkWDBydW5mdlhzcUN1a2YwQW5DWmlGeFdVRkRRNkRqT1E3N3ZQeFlJQkY2c3Fhblo4cURMOXFtbERzam9xYVVtalF0aVlxUUtCYWxCNCt5cmY0RjdidnhPKytPcWlvYkZ5MUhlZitQVzBSVXJHeEVJMkxqNlozZkN0cEtEMlZlM3ZGWU1IZGhlVUk4N2JIOGNkOWptVndkc2JZdmpwNy85R3k0Lyt6ajA3ZDF6aTF4bFBidmp4R2tINHBHblh0bHp2NnhCM3poeU1tYis5M1VBT0wyOHZQeGF2bVl6Umk4QWw5bTJmVmxwYWVrYTEzVWZUaVFTLzk3R2VvRmpMOGZlRHBmUkJWVkVDZ0dnd0xLM3QyaGErbWhsRTM3N3p1ejJyeGVzL2hMZmZPYnQ5cTgvYTBwKzNiaStGU3ZXdHVCUHgreUgvbDBMNFMzNUF2dWxydmFnQU1ZTjdJM1kwcFdZUEtRZmh2Y29RWi9pTG1qemZUd3lPL1Azc0czWVZaS1hsOGRUeC9lOGJpSnlnVzNiRjZqcVdzZHhIdlY5LytIMTY5Yy9QM2Z1M0RXaFVNZ0JzSC9Yb2tLY01PMEEwMWwzeVpmTjYzRE5MMzZQZUR5eDJmM3pQMXU4V2RGYzA3d1dLMVkxNFYrLyt4RWVmUElsdk8xOWdJOC9XNFRmL2VSSy9PbFgxd0JJN3Q0Lzc1cGZiVlpzTi9XMjl3SCs5SytuTnZ1ZTVmMzdZUERBUG1oWXNtS3JCVFhiaktrWWd1Q1lFYWliL1hIUHNyS3lDeG9hR200M25ZbDJXZ21BYzIzYlBuZHI2d1dBWXkvQXNiZFRNcGo2d1h0SUlRRGtCekp6TW9LS25xVzRZWXJiL2k3MDRpZmZ4TzJIVDJoLy9JTEgzOWpzNnczcWw2L0d0SXB5TFA1eUhRYVVGS0dzcUF0T3JoeldQcmt1QUh6MFJWTldITFNkbDlweUpTSUxYTmMxbkNhckZZbklhYlp0bjFaVVZOVGlPTTZUSXRKZFZURnQ4bmdVZHNuTVhYbGRpd3R4NDNVWG9hUzRFQ0lDVmNXMU45Nk53dzhjaisvTU9Ca0YrWGxZc253bDNxdWJpNk1PVGg2RGR2SHB4K0RpMDQvQjJWZi9Bc0hSRzE5RFh2MUg2RmZXRTc3dnc3SzJYT2RFcWtlaGF0UndGQmQxd1huWC9Bci92UDJIQUpJbllNMzkrRE5FcWtaMnppOXQyQm5URDhVMXN6OEdnSXRkMS8ydDZUeTBXelpiTDdpdSs3U3FQcWlxaFNMQ3NUY0h4bDdmOTQydC9ETzlvQUlBQkptNTYxR3crUzZTd0ZZR3ZhL3lWYUZJdnJ0NXMyRVp4Zy9zRFFDNDlhMzZ6WGJCZnZSRkUyNmZOZ0Y3OVN6ZDA3RXB5NG1JQmFDSHFrNEVnRU1tN1cwNDBlNHA3Wm84STFWVmNlTmQ5Mk44ZUF3T251aGk1bjlmeDBFVFhkeHovK000N3JCSjIvMCtEenorRXI1MTd2SDQ2eVBQWW54b05DcEhEdHZzOFVEQVJpQ3c1UllsdDJva2ZuYjczM0Rhc1psOWpPbU8ybkNzc29od2VyZ3NJaUtXcXZZVWtYNnF5Y21YT1BaeTdPMUlHVjFRVlhXOWlIUnRTU1JRWkdYMHI0SjVLOWRnVE85dTIxMnVOZUVqMHE4WG52eW9BYy9QWDR6YkRoc1BBTEF0cS8wMkFGejYxRnRaOFFKcDg1TnpUcXJxVUo0VnZPdGMxLzBiZ0RPM3NjaDZBSytxNm4vaThmaS8zbi8vL1ZYaGNQanZsbVdkOGNwYk1leGRuZG5YU2xpN2JqMXV1L2NSelByd0UxeC82ZWtBa2lkSHZmaEdGRC80MWxtd3RuTjg3ZjJQUFkvcGgwM0NvUDU5Y1BhSmgrUC9idjRUOWg5WHZlRTY5TnZVdDNjUEpIekZwNTh2eFpDQmZaRkkrUGowODZVWVBqZzdKNmQ0cHphNTYxUlY1M21ldDVmaE9MUU51N0plQUFESGNYNENnR012c24vc3RTeHJleWZNZFpqTTNENi8wVm9BYU5uSmliUFQwV056UDhPSlk0ZHNkN2t1QVJ0VFJ3eEFsNENOVWIxS2NlVno3NkM1TFo2aDcyTzNMKzRuMzZtM3RiV3ROeHdsNjZqcWw2bzZFOEI1emMzTmZhTFI2R0dlNS8xK3d5RGsrLzd2QU9ESkY5OUdTMnViMGF5N3l2ZDl2UHhXRFA5KzluKzQrSXhqTnR2U2NjYjBRL0ZPN1J4OE9IL2hGczliM2ZRbEJ2WHZnNFdMbCtINTEyc3dJVHdHRXlPVkFKSm44bi92c2pQdzU0ZWUyZXJQak1jVGFHejZFby85OTNXODhuWXRQbCs2QWhlZmZneHV2UE0rdExiRjhmblNGVmkrY25YSC9NSnA0UDVIazdNbGlNZzlocVBRcm1rRzhBUytacjJRd3JHWFkyK0h5K2kzUGlLeUNrQ2ZOUzJ0Nk5FbDMzU2NYZmJDSjRzeGJtQnY5UDNLbkhJSjNmcUxmMkZUTXhhcy9oSlhUQmlMVno1ZGdpOWIyNkNLelE3eW5yOXFEWHpWN1c0WlNuZnIycEpUOHhVVUZLd3hIQ1VycU9wcUFNLzd2djlRWTJQanpBVUxGbnp0eXFldXJ1NXR4M0hlYTF6ejVkNlAvZmMxZk9QSUtaMllkTTlZMWZnbEpvVEhZSEtYTURic2x2ejRzMFdvcVp1TENlRXgrT0VWWitGSHYvNHppZ3E3NElBSlFZVEg3b1hQUGwrS2w5K0s0V2ZmT1IrUFB2Y2FvRUJKMTJLb2FudkJMUzdxZ2ovYytCMnNYZCtDL0VBQWdZQ05QL3p6Q2RUTitSaURCL1RGZFplY2hrajF5UFpqVlFmMjdZMkprU3BjY08xTjJOY2RpN0Y3RFFVQUxGKzVHcSs5K3o0V05DekJ3MCs5Z3YzMnJrTC9QcjJNL0szMmhIa0xQc2U3ZFhNQW9LbWxwZVV1MDNsb3gyeFlMd0Q0OS9MbHl4L2QzbG5iSEhzNTluYUdqQzZvQUJvQWpGcXh0Z1dEdTNVMW5XV1h2TFp3R2ZvV2QwRlZueDViUE9aLzlScHJBQnFhbWpGcjJXcWM3eVQzbkIwNHBCOEFJR0FMYmpsMDQyNkcvL2RxREtwQUpyKzlXOWNXMy9BT2ZjM1hUSFZDTys0bDMvY2ZhV3RyZTNwN2M1OXVTa1J1QnZEQXcwKzlncE9PbUp4eFUwMzE2ckZ4VjlzWHE1cndhY01TdlBoNkZPZWVOSzM5ZU5GZi85OWwrTy8vM3NPbm55L0YvdU9DR0RTZ0QyYWNlaFFBNExpcCsyUHV4NS9oTHc4OWpYbWZMc0xhZGVzUmp5ZlEwdHFLNW5YcmNmVEJFM0hocVVjaEVMQnh3SVFRVGp2MkVCUVhiZjJrMXpPUG40cmhnL3ZqN3Z1ZlFNQzJjZUNFRU1wNmRzZjB3eVpoK2c0Y0E1c0pIbnJxNVEwM0g2aXZyLy9TWUJUYU1idTBYZ0RIWG82OW5TQ0QvNFNBNHpoL0VaR3pmekFwaU1OR0ROeitFOUpNU3lJNTlVMkJ2ZldwT2paY3FXSlQ2OW9TS016YmN2bTRyeGwvOVlxdldyUm1MVTUrNUJXbzZrZWU1K1hHS2RCcHBxS2lvcUMwdFBRekFIMStmOE5WR0JjYWJUclNibG01dWdrOXU1cy9QcXd0SHQvc3lsYlpZSFhUbHpqODdHdlExaFpQSkJLSnNiVzF0UithemtRZGcyUHZSaHg3TzA2bUg0TTZEMGkrczhsRUJiYjl0UzhRWU90WHV0amFDd1JBMXIxQWdPU0xKSVVuUnhreWI5NjhGdC8zYndPQWZ6ejZYOU54ZGxzNmxGTUFXVmRPQWVESkY5OUVXMXNjcXZvaXkyblc0OWlid3JHMzQyUjBRVlhWdVFDd3NJbDdmN1BScDQzSmxaK0kxQnVPa3ROczIvNHpnTFkzYW1aaDhiSXZUTWVoTk5RV2orTytSNThIQUtqcWJ3ekhvUTdHc1RlN3BjdlltOUVGVlVRYUFHRDVXcDdnblkwV3BsNGtHMWFHWkVaTlRjMWlWYjNmOXhYLytNOXpwdU5RR25yOXZWbFl1bUlWVlBYRFdDejIxUGFmUVptTVkyOTJTNWV4TjZNTGFtdHI2eWZBWnB1aktZc3NhRXllWXlFaUxLaUdxZW9kQVBEVVMyOWpmY3ZPbkV0QjJVNVYyN2VlQXJqYlpCYnFIQng3czF1NmpMMFpYVkRyNit1WEFGaTBZbTBMVnEvbm9KbE5WSlBUZFFEQTJyVnJhdzNIeVhteFdPeGRBRzgzZmJrMk9mVVNVY3BIQ3o1SGROYUhBTkNZU0NSWVVITUF4OTdzbFU1amIwWVhWQUR3ZmY5RkFQQ1c4Tmk0YkxLc2VSMVdKVmQ4SDgrWk00Zi91R25BOS8xYkFPQ1JwMTl0bjFPVTZLRW5Yd0lBcU9yOWRYVjFtWG5XRE8wMGpyM1pLWjNHM293dnFDTHlIQUM4dm5DWjZTaTBCNzNWc0J3QW9Lbzg2REZOdExXMVBhYXFTK2QvdGdodngyYWJqa05wWUZYakdqeisvQnNBa0JDUlg1dk9RNTJIWTI5MlNxZXhOK01McXFxK0JRQ3psemVhamtKNzBIdUxrMi9jMHVGRlFrbXBpYnh2QllEN054NXpTRG5zaVJmZVJGdjgvN2QzNStGeGxYWDd3Ty92bVVuU050MmhhZHFtQ3FWMlN6S1RjMGJBS2dxSUtLTHdBNVVYWEpDOWlsUlJWRnpRbDhzRk55aUxDQWdLdkpSTlVDaXJRS0ZzTFd2Sm5KbEpwazFwbWdZb1dicW1hWk1tczV6djc0OU1Td3NGdWlSNVpyay8xNVZyemt3bXlaMHU4OXh6em5PZWt3YUFwOExoY0tQcFBEUjRPUGJtcDJ3YWUzTytvRVlpa1pXcXV1YXR6aTYwZDMzZzFka29SNlJWRVduZkNGWDFmRDRmSnp4bWtVUWljUnVBeEV2aE9GcmExNXVPUXdZbGt5bmM5ZUNPTnlwY1dxckFjT3pOUDlrMjl1WjhRYzM0aHdKNGFNVmJwbk5RUDFqNjl2cnRFKzhYMWRiV3NnVmxrWGc4M3FhcWQzaXF1UDErNDIrd3lhREZTK3V3ZGtNSEFEU0V3K0hIVGVjaEl6ajI1cEZzRzN2em9xQmFsclVBNEZ5WWZQSEVxcmNCQUNJeTMzQVUybzEwT24wZEFEejI3S3ZZMXROck9nNFowTGUwMUk0cmkvSE0vUUxGc1RlL1pOdllteGNGdGJhMnRnNUF3NnBOVzlDd252TmhjdG5XUkhMN2kxMVBNcGw4MUhRZWVxOVlMQlpXMVJlMmRIVmp3Uk9MVGNjaEExWTB2WVhJc2thb2FrZGJXOXROcHZPUUdSeDc4MGMyanIxNXlwYnVKd0FBSUFCSlJFRlVVVkF6TGdPQStiRlZwblBRZmxqUThBYTI5WjEwY1hOZFhkMG0wM2xvOTdhZnNjMGxwd3JUdng5OUZnQWdJbmUydExSd3RmYkN4ckUzRDJUajJKczNCYlczdC9jQkFKdGZXYk1PYXpsaE95Y2wweDRlN0p2THBBQ3VNeHlIUG9DSVBBeWd0WGxORzE0S0x6TWRod2JSeG81T1BMTG9KUUJJSlpOSkxpMVY0RGoyNXI1c0hYdnpwcURHNC9HdEFQNlE4RHo4YldtRDZUaTBELzZ6dkJudFhUMVExUVhoY0pnTGJXYXgydHJhcE9kNWZVdE9QY2dscHdySnc0dGVRaXFkaHFvK1dWZFgxMlE2RDVuRnNUZjNaZXZZbXpjRkZRQTZPenYvRG1EOWMyKzBvM0ZqcCtrNHRCZTI5Q1p4Vi8xcW9HL0I3MStaemtNZnp2TzgyMVMxOTJWM0dkYTByak1kaHdaQklwbmFzUWF1cWw1bE9BNWxDWTY5dVN1Yng5NjhLcWlOalkyZG51ZjkxRlBGN3hmSGtQWTROeTVYWFAzS01uVDBKS0NxTjJYVE96aDZmN0ZZYksySXpGY3VPVlV3bm44MWl2V2JOa05WbDBVaWtTYy8vQ3VvRUhEc3pWM1pQUGJtVlVFRmdFZ2tNaC9BNGxXYnR1RFd5RXJUY1dnUHZQaldXaXhzYWdHQUZsWDlwZWs4dE9jOHo3c2VBQjUvL2xWMGM4bXB2S2FxdUhQQmprNzZkNU5aS1B0dzdNMDkyVDcyNWwxQkJlQ0p5RmtBdHQxZXR3clB2ZEZtT2c5OWdEYzZ0dUozaTZNQW9LcDZiaVFTNlRDZGlmWmNKQktKQUZpOHRXc2I3bi9zZWROeGFBQTFySG9Uc1lZbXFPckdkZXZXL2ROMEhzbzZISHR6U0M2TXZmbFlVRkZiVzdzcW5VNS95MVBnc3NVeExPZjZiRmxwZlhjUGZ2clVhOWlhU0FIQUgxelhmY3gwSnRwN251ZGRDUUQzUDg0bHAvTFp2WTg4dTMzenpqVnIxdkIwYlhvUGpyMjVJVmZHWHAvcEFBT2x2YjE5ZVhsNXVhWlVqMTYwdWhWMitWaVVsUTQxSFlzeTFuYjE0SUxIWGticjFtMVExWWRkMS8wTytwYTRvQnpUMXRiV09HSENoSE0yYitrYVdUbnRZSHhrMG5qVGthaWZiZGkwR1pkZWZTdFVOYW1xMzJocmE4dTZ2UzJVSFRqMlpyZGNHbnZ6dHFBQ1FGdGIyL1BsNWVYRktVOC8vVlJUQzhZUEg0cXBZMGVhamxYd291MGJjZEhDVjdHdXV4ZXErdENtVFp0Tzdlam9TSnJPUmZ2TUt5OHZoNGg4WVZQblZuenBzNTh3bllmNjJUMlBQSU5YM09VQThKanJ1amVZemtQWmpXTnZkc3Exc1RldkN5b0F0TFcxTFpvd1lVSXFyWHIwODIrMlM4dVdic3dhTnhyRGl2eW1veFdjYmNrVTdxaGJoVCsrVUkvdVpCcXFlcmRsV2Q5WXZueDV3blEyMmorVEprMWFDZUFITGUzci9WODg2bkNNR2xGcU9oTDFrMFF5aVYvOCtSL1kxbmNTM1BtdHJhMnJUV2VpN01leE4zdms2dGliOXdVVkFGcGJXeGRQbUREaFpRQmZYTFZweTdBSEd0NkVBaWdmUGhURGk0dE14OHQ3bmIwSlBMSHFiZnp5NlRCZVdyTU9ubW9Dd0VXdTYxN2MydHJxbWM1SCs2KzF0Ylc3dkx5OEFzREhFOGtVUG5OWXdIUWs2aWRQditqaTRVVXZBa0I5T0J5KzJIUWV5aDBjZTgzSzliRlhUQWNZVExadGp4T1JLMVgxR3lKaUNRQjd3Z0dZUFdrY3BoMHdFaE5IRE1Qd1lqK0dGZmxoU1VIOTBmUUxWV0JiS29XdVJBcnJ1bnV3WWtNbndxMGI4TUpiYTVIMGR2eGZXS1NxUDNCZGw5Zkh6RE9PNHdRQVJFdUhEY0hqdC8wRnc0WU9NUjJKOXBPcTRzeWYvQW4xSzFiRDg3eTVrVWdrYXk2RFNMbURZKy9BeXRleHR5RC9KUVFDZ1NxZnovY0xBQ2VLeUhEVGVRcEFVbFdmOUR6dnI5Rm85QW5UWVdqZzJMYjlqSWdjZGVGWlg4VzN2L29GMDNGb1A4VmZiOGEzTC9vREFHem83T3ljMU5qWXlNVnVhWjl4N0IxME9UMzJGbVJCM1M0VUNnM3pQTzlFQUo4QkVBUXdFY0JvQUtORStEWnVYNmpxVmhIWkJHQWRnSmpuZVM5Nm52ZGdMQlpiYXpvYkRUekhjVTRBOE5Ea2lXVlljT1B2d1A5R3VlM1NxMjdGSTR0ZUFvQ3J3K0h3ajB6bm9mekFzYmYvNWVQWXkzOElPY1MyN1UwaU1qcVpUSTZ0cTZ2YlpEb1AwVzc0SGNkcEFqRDVxbDlmZ004Y0hqU2RoL2JSK28wZE9QN01ueVB0ZWNuZTN0NnA4WGo4VGRPWmlFeXdiZnZJZERxOUpSYUxoVTFuS1NSNXVWQi92aEtSRkFBVUZ4Y1h4TWx0bEpOU251Zk5BNEM3SDFwa09ndnRod2VmZkJGcHo0T3FQczV5U2dYdTIzNi8vMFRUSVFvTkMycHVTUUZBVDA4UDErbWdyTlhUMDNNSGdHMnZSaHZ3eGhwZTdqQVg5U2FTTzk1Z3FPcVZodU1RR1ROMTZ0U1JJdkoxVlQzYWRKWkN3NEthUTFRMUJRQStuNDhGbGJKV1EwUERCZ0MzQXNEOEJRc05wNkY5OGV6TEVXemF2QVdxR290RUlzK2F6a05reXZEaHc3OEZZS2lJZkthaW9vS1h4QnBFTEtnNVJFUVNBS0NxeGFhekVIMlFWQ3AxQXdBc2ZQNDFkSFh6c3UyNVJGVnh4NEludDkvbFZhT29vRm1XOWZYdDIyVmxaWjh6bWFYUXNLRG1FRlhkQWdBK240L1hqS09zRm92RjZsWDFxZTV0UGZqM2Y1OHpIWWYyUXZ6MTFWaTJzaGtBMWljU2lWc014eUV5SmhnTVRnTnd4RTRQZmNsVWxrTEVncHBEUktRVEFEelBHMkU2QzlHSFVkV3JBV0RCRTR2aGVWbC8wUkxLdU9lUlp3RUFxam8vSG85bjlhVVFpUWFTaUh6OVhROTl4a2lRQXNXQ21sczZBY0N5TEJaVXlucVJTT1J4QUcrc2FWMkg1MTZKbW81RGUyRHRoazE0L0xsWEFDQ1JUcWV2TXAySHlDQy9aVmx6M3ZYWWpHQXdPTWxJbWdMRWdwcERWTFVUQUVSa2xPa3NSSHNncmFyekFPQmZEejl0T2d2dGdZZWVmQkdlcHdEdzMxZ3N0c1owSGlKVGJOcytDbjBYRU5pWldKYkY1YVlHQ1F0cWJsbVh1VDNRYUFxaVBaUklKTzRFMFAxYWJBVld2OVZxT2c1OWdON2V4TTVMUzNIdktSVTBFVG56ZlI0L2RwQ2pGQ3dXMUJ3aUl0c3ZXVlptTkFqUkhvckg0eHRWOVdZQXVQMStMam1Welo1K3lVVkg1MWFvYXNSMTNlZE41eUV5cGJxNmVneUFVM2IzT1ZVOUFyd0s1NkJnUWMwaG51ZXRCUUFSR1c4NkM5RmUrRHNBWGJqNE5XenQ0cEpUMldqbnBhVlU5WHJEY1lpTTh2djlYd0d3MitVY1JXUmNUVTNOeHdjNVVrRmlRYzBocXJvNXM4azVxSlF6WE5kZEJ1REpiVDI5dVBmUlowekhvZDJvYTJoQ3c2bzNvYXByazhua2JhYnpFQm4yblEvNnBJaHdIdW9nWUVITklTS3lDUUJVZFl6cExFUjc0NTBscDVad3lha3NkTThqZlc4Y1JJUkxTMUZCeTV5bFAweFZWNnZxV2xYdGZmZHpST1Nvd1U5V2VGaFFjNGpQNTlzQUFDTENrNlFvcDdpdSs0U3FybTVwWDQ5blg0Nllqa003YVYrL0NVODh2eFNxbXVESlVWVG9vdEhvMjY3clZybXVPOFYxM2ZISVhMYlo4N3dmYmR1MmJXSXFsWnFocW5NTnh5d0l2S1o3RHZFOGI0T0lBTUJZMDFtSTlwSW5Jdk1BL08xZkR6K056MzdTTVoySE1oNWN1QVNxQ2hGNUpCd090NWpPUTVSTnRwL3pvYXB2TEYrK3ZCVUFseU1aSk55RG1rTVNpY1FHQUZCVjdrR2xuT041M3AwQXVtcnJYc2VxTjlpRHNrRlBiMkxIR3JXZTUxMXBPQTVSMWxIVmNnQ3dMS3ZOZEpaQ3c0S2FRK0x4K0ZZQW0wV2tkTWFNR1FlWXprTzBOeUtSU0FlQWZ3REEvUHVmTUp5R0FHRFJDMkZzM3RJRkFPRklKUEtDNlR4RTJVWkVEc3Bzdm1Fd1JrRmlRYzB4cXJvY0FJWU1HVkp0T2d2UjNrb21remNDMEtlVzFHTEwxbTdUY1FvYWw1WWkrbUNWbFpYRkFNb0JKRnpYNWFIOVFjYUNtbU5FWkhubU5tQTZDOUhlcXF1cmExRFZ4M3Q2RXp2T0hDY3pvc3RYNGZYVmIwRlYyMTNYblc4NkQxRzJLUzR1bm9DK1JmbmJBYWpoT0FXSEJUWEhlSjYzTExQSlBhaVVrenpQdXdZQUhsaTRCR2t1T1dYTVBabTVwd0QrRDBEU1hCS2k3Q1FpRXdCQVZibjMxQUFXMUJ4aldWWVRBSWpJd2FhekVPMkxhRFQ2cEtvMnRxN2RnR2RlREp1T1U1RGExbTNFazB0cW9hcTlpVVRpYXRONWlMTFVSek8zYnhwTlVhQzR6RlNPVWRVM1JRU3FPc0YwRnFKOTVBR1lCK0NHbi8zcEpnQTNHWTVUMEI2T3grTThPNWxvOXc0QkFCRnBNaDJrRUhFUGFvNUpwOVBiMzhteG9GTE8ycng1ODkzZ1hnbWpWSFdyaVB6SmRBNmlMRFlMQUZRMWJqcElJZUllMUJ3VGk4WFdPbzdUS1NKalpzeVljVUJEUThNRzA1bUk5bFpUVTlObXZIUDRMQ2M1anFNQUVBNkh4WFFXSWhvUXN3QkFSRmhRRGVBZTFOeFVDd0JEaHc3OWxPa2dSRVJFZWNpdnFyTUFwTnZhMnBhYkRsT0lXRkJ6a0txK0FBQWljclRwTEVSRVJQa21FQWdjSWlJbEFKcGJXbHE0YUxNQkxLZzV5UE84N2FjK0I0MEdJU0lpeWtPV1pjM01iSEx2cVNFc3FEbkk4N3pHek9aSGpBWWhJaUxLUXlKU0JleXk5amdOTWhiVUhGUmNYTHdLUUVwVkoyY3V4VVpFUkVUOVJFUU95MnkrWmpSSUFXTkJ6VUcxdGJYZEFGNFNrZUtpb3FJalRlY2hJaUxLSTZLcVJ3RFFaREs1MkhTWVFzV0NtcU04ejNzWUFFVGtCTk5aaUlpSThvWGpPSWVJeUJnQWIvRkNGdWF3b09Zb3k3SmV6bXlHakFZaElpTEtJNTduMlFDZ3FoSFRXUW9aQzJxT1V0VlZtYzJwUm9NUUVSSGxFUkg1UkdaenFkRWdCWTRGTlVlNXJ0c0M0QzBSS2F1dXJwNWhPZzhSRVZHZStDSUFlSjYzMEhTUVFzYUNtdHZ1QVFDZnozZXE2U0JFUkVTNXJyS3lzbHhFWmdMb2lFYWpQSVBmSUJiVUhLYXFqd084b2hRUkVWRi9LQ2twbVozWmZBV0FaekpMb1dOQnpXM2JyM0F4eTJnS0lpS2lQS0NxbjgzY0xqR2RwZEN4b09hd3pEelVGU0l5cnFhbTVsRFRlWWlJaUhLWUFEZ0pBTkxwOUFPR3N4UThGdFFjcDZxM0FvQ0luR1U2Q3hFUlVhNEtCb096UktRQ3dKdXhXS3plZEo1Q3g0S2EreFpsYmo5bE5BVVJFVkVPc3l6cnM1bk5wNDBHSVFBc3FEbXZ2YjE5R1lBZUVabFpYVjA5eG5RZUlpS2lYQ1FpSndOQU9wMSt5SFFXWWtITmVTMHRMZDJxZWdlQW9xS2lvdk5ONXlFaUlzbzFWVlZWNDFYMUtGWGQydFhWOVYvVGVZZ0ZOVi9jRGdDcWVyTHBJRVJFUkxuRzcvZC9VVVFFd0tMR3hzWmUwM21JQlRVdkpCS0pzS29tQUZSUG1USmxsT2s4UkVSRXVjU3lyRk1CUUVUK1l6b0w5V0ZCelFQeGVId3JnSCtKU01tb1VhTXVOSjJIaUlnb1Y5aTJQUTdBc1FDNlU2blVBdE41cUE4TGFwNFFrZHN5dDZlWXprSkVSSlFyVlBVa0FENVZmVElXaTNXWnprTjlXRkR6UkdkbjUyc0FVcXI2c2NyS3l1R204eEFSRWVVQ3k3TE9BUURQODI0em5ZWGV3WUthSnhvYkd6dFY5VDhpVWxKVVZQUUQwM21JaUlpeVhUQVluQWJnY0FEcm90RW9sNWZLSWl5b2VVUlZid1FBRVRuRGRCWWlJcUpzSnlKZnoydytBQ0J0TWd2dGlnVTFqMnpkdXZVbEFCc0FUSFVjWjZicFBFUkVSTm1xc3JLeVdFVE9CNkNlNTExdk9nL3RpZ1UxanpRMk52WjZubmVwaUZpcStrZlRlWWlJaUxKVmNYSHhjU0l5WGxWZmkwUWlFZE41YUZjc3FIbEdWUi9JYkg0R2dNOWtGaUlpb2l5Mi9lcUx0eGhOUWJ2RmdwcG5vdEhvMndBV2lzZ1kyN2JQTTUySGlJZ28yd1NEd1draWNoeUFqblhyMXZIcy9TekVncHFIUE0vN1RXWnpydEVnUkVSRVdjaXlyQXNBUUZWdlg3Tm16VGJUZWVpOVdGRHpVRWRIUnhoQXA0ak1zRzM3bzZiekVCRVJaWXNaTTJZY0lDSnpBQ1FUaWNRVnB2UFE3ckdnNXFIbTV1WWVWZjB0K3VhZ1htTTZEeEVSVWJZWU1tVElXUUNHQUhnNEhvKy9hVG9QN1I0TGFwNUtwOU8zcTZvbklwK2JNbVhLS05ONWlJaUlUQXVGUXNORTVHSlYxVlFxOVJmVGVlajlzYURtcVZnc3RsWkVyZ1ZRT25yMGFQNG5KQ0tpZ3VkNTNyZEZaSnlJUEJ1THhWNHhuWWZlSHd0cUhsUFZxekszWDZ1c3JDdzJuWWVJaU1pVXFWT25sZ0M0QkFEUzZmVHZETWVoRDhHQ21zZGMxMzBEd0FJUkdWdFNVdko3MDNtSWlJaE1HVGx5NURkRXBFSlZYNHBHbzgrWXprTWZqQVUxejZucXJ6S2JaeGtOUWtSRVpFaEZSY1hRek1uRE95L0ZTRm1NQlRYUHVhNjdITUFyQUE1MEhPY0MwM21JaUlnR1cxbFoyVGtpVWdGZ2NUUWFmY0owSHZwd0xLajVUMU9wMUlVQW9LcS9OaDJHaUlob01FMmZQbjBFZ0V0VlZUM1ArNFhwUExSbldGQUxRQ3dXV3dyZ0pSRVpiOXYyejAzbklTSWlHaXpEaGczN0lZQURBVHdSaVVSZU1KMkg5Z3dMYW1Id1BNODdJN1A5VS9RdDRFOUVSSlRYQW9GQWhZajhFa0FDd0k5TjU2RTl4NEphSUNLUnlFb0FENG5JV01keExqZWRoNGlJYUtENWZMN2ZvKytxVWJlNXJydk1kQjdhY3l5b0JTU1ZTbTAvU2VyY2lvcUtvVWJERUJFUkRhQmdNSGlZaUp5aHFwdTZ1N3M1OXpUSHNLQVdrRmdzdGdiQVRRQkdsSldWL2NOMEhpSWlvb0ZRV1ZsWmJGbldUUUFnSW45c2FHallZRG9UN1IwVzFBS1RXUmRWQVh4bDJyUnBCNXJPUTBSRTFOK0tpNHZuaWtnUVFGMDRISjVuT2cvdFBSYlVBdU82N2pvQXZ3RXd0TFMwOUQ3VGVZaUlpUHBUSUJBNFdFUXVBNUJPcDlQZkErQ1p6a1I3andXMUFQWDI5czVUMVE0QVJ6aU9jNXpwUEVSRVJQMUUvSDcvZFFDR3FPcWQwV2gwaWVsQXRHOVlVQXRRUEI3ZkN1QnJJbUtwNmwwQXhIUW1JaUtpL2VVNHp2OEErS0txdHF2cWhhYnowTDVqUVMxUXJ1cytBMkNKaUl4eEhPZHZwdk1RRVJIdGo4ckt5ckdxZWkwQWlNZ1BJcEZJaCtsTXRPOVlVQXVYbDA2blR3TUFWVDFuNXN5WkUwd0hJaUlpMmxjbEpTWHpSR1FjZ0FYaGNQaGUwM2xvLzdDZ0ZyQm9OUHEycXY1WVJFcUdEaDM2aE9rOFJFUkUrOEp4bkZNQm5KazV0UDhkMDNsby83R2dGcmd0VzdaY3A2cHJWYlVxOHgrY2lJZ29aOVRVMUJ3RTRCK3E2cW5xT1puVmFpakhzYUFXdU1iR3hsNVYvWUtJaUtyZVBIWHExSkdtTXhFUkVlMkpVQ2hVSkNKM0FCZ0I0THBJSlBLbzZVelVQMWhRQ1pGSUpLS3FmeE9SMGhFalJqeGxPZzhSRWRHZVVOVmZpc2luQU1SYzEvMng2VHpVZjFoUUNRQ3dhZE9tbndKb0JmQnh4M0hPTTUySGlJam9nd1NEd1NOVTlWSlYzUXJnTkFCSjA1bW8vN0NnRWdDZ3VibTVKNTFPSHlVaUF1Q2FVQ2pFeTZBU0VWRldxcXlzSE92eitlN0tqRmtYaDhQaDVhWXpVZjlpUWFVZG90SG82NnI2V3dCRFZmVVowM21JaUloMncxOWNYSHdIZ01rQUhuQmQ5d2JUZ2FqL3NhRFNMaEtKeEdVQW1nQlUycmI5YTlONWlJaUlkdVk0emg5RjVJc0FWdlQyOXA1dU9nOE5EQlpVMmtVOEhrOGtFb21qQUVCRUxxMnBxYWt4SEltSWlBZ0FZTnYyNlFCK29xb2JQYzg3SVhQcGJzcERMS2owSHZYMTlXK3A2aGtBZkpabHZUQjc5dXlocGpNUkVWRmhxNm1wT1ZSRS9vbStrNkcrRllsRVZwck9SQU9IQlpWMnkzWGRPMVQxZGdERGVucDZYaktkaDRpSUNwZHQyeE10eTNvUVFMSG5lWmU0cnZ1WTZVdzBzRmhRNmYybzY3cG5xK3BxRVFuYXR2MG4wNEdJaUtqd1ZGUlVEQldSK3dCTUFIQjdKQks1M0hRbUduZ3NxUFJCVXFsVUtnUWdEZUNudG0wZmFUb1FFUkVWRkg5WldkbXRBRDZocWt0RjVCelRnV2h3c0tEU0I2cXJxOXVrcXNlSmlBWGdpWnFhbXRHbU14RVJVVUVReDNHdUFYQ3FxalluazhrVGFtdHJ1UmgvZ1dCQnBRL2x1dTVUQUs0UmtSSVJxUVBnTTUySmlJanltMjNidndId1BRQnR5V1R5Yy9YMTllMm1NOUhnWVVHbFBSSU9oeThDc0ZoRUttemJmc1YwSGlJaXlsKzJiWDlmUkg2dHFoM3BkUHI0K3ZyNlZhWXowZUJpUWFVOTVZbklNUURlRkpHUTR6aTNtZzVFUkVUNXA2YW01aHNpOGxjQTNhcDZjalFhZFUxbm9zSEhna3A3ckxhMk5pa2lBVlh0QW5DbTR6Zy9NcDJKaUlqeWgrTTR4MW1XTlI5QUFuMXJuVDVyT0JJWndvSktlNlcydG5helpWbXpNbmV2REFhRG56Y2FpSWlJOG9KdDI4ZW82Z01Bb0tybmg4UGhCYVl6a1Rrc3FMVFhhbXRyMzFUVnp3R0F6K2Q3b3FhbTVtT21NeEVSVWU1eUhPYzRFZmt2Z0NJQVAzRmQ5eGJUbWNnc0ZsVGFKNjdyTGxMVm53Q0FaVm5MQTRGQWhlbE1SRVNVZTJ6YlBoSEF3d0I4cXZyOWNEaDh0ZWxNWkI0TEt1MHoxM1hucWVxVkFIdytuNi9SdHUySnBqTVJFVkh1c0czN2F5SnlQd0I0bnZmZFNDUnl2ZWxNbEIxWVVHbS91Szc3WTFXOU9iTkdhc09NR1RNT01KMkppSWl5WDAxTnpUY0IzQVBBVTlWeklwSElQMDFub3V6Qmdrcjd6WFhkY3dIY3E2ckRodzBiMWpCOSt2UVJwak1SRVZIMnNtMzdiTXV5YmdlUVV0VXpYTmVkYnpvVFpSY1dWT29YNFhENFZCRjVBTUNCcGFXbDlSVVZGVU5OWnlJaW9xd2pqdU5jSWlJM0ErZ0Y4RTNYZGU4MkhZcXlEd3NxOVp0d09Qd1ZWWDBLd0VmS3lzckNMS2xFUkxSZFpXVmxzVzNiTndINFBZQU9BQ2U1cnZzZnc3RW9TN0dnVXI5eVhmZFlWVjBNWU1hNGNlUGlQTnhQUkVSVHBrd1pWVnhjL0tDSW5LdXFhd0FjR1E2SG56Q2RpN0lYQ3lyMU85ZDFQd05nb1lnY1hGcGF1cUtxcW1xODZVeEVSR1JHTUJpY05HclVxT2RFNURnQWRRQU9ENGZETWRPNUtMdXhvTktBQ0lmRFh3RHdBSUR5b3FLaTVWVlZWWk5OWnlJaW9zRlZYVjFkYlZuV0t5SVNWTlduVXFuVWJOZDFXMHpub3V6SGdrb0RKaHdPbjZ5cS93SXd1cWlvYUZsVlZkVWhwak1SRWRIZ2NCem5CTC9mLzZLSVRGTFZXMXpYL1VJc0Z1c3luWXR5QXdzcURTalhkYjhoSXRjREtDMHFLb3FIUXFGcTA1bUlpR2hBK1czYi9oMkFoMFJraUtyKzJuWGRjd0I0cG9OUjdtQkJwUUVYRG9mbnF1cmxBSXBVTlZwVFUzTzg2VXhFUk5UL1FxSFFnWTdqUENJaXYxTFZqZWwwK21UWGRYOXZPaGZsSGhaVUdoU1JTT1JuQUM0R2tMWXM2OUZRS1BROUFHSTRGaEVSOVpOZ01HaDdudmNhZ0M4QXFFdWxVb2RHbzlGSFRPZWkzTVNDU29QR2RkMTU2WFQ2ZjFTMVYxV3ZDNFZDMXdBb01wMkxpSWoyVDAxTnpaaytuKzlsRWZtb3F0N1YyZGw1YUYxZFhaUHBYSlM3dUFlTEJwM2pPQUZWZlZaRXhnQjR1SzJ0N2JTV2xwWnUwN21JOW9iak9Bb0E0WENZcjZOVXNDb3JLNGVYbEpUTUF6QW5zL1BoWjVGSTVCclR1U2ozY1E4cURicHdPQnpyNnVxYUJtQVpnQlBLeTh0ZkRnUUNaYVp6RVJIUm5nc0VBazV4Y1hFdGdEa0FXdExwOUxFc3A5UmZXRkRKaU5kZmYzMTlPQndPcXVxVEFLcjlmdi9yd1dEd0NOTzVpSWpvUS9sdDIvNlozKzkvVlVTbXFlcER2YjI5MWJGWWJMSHBZSlEvV0ZESnBKVHJ1cDlYMWI4Q0dPN3orUlk3anZOREFEN1R3WWlJNkwxQ29kQkhiTnQrU2tUK0JLQWJ3SGRkMS8xLzhYaDhvK2xzbEY5WVVNazQxM1V2OUR6dkRQUzkyRjFsMi9ZOTA2ZFBIMkU2RnhFUnZjTzI3ZE5VdFY1RWpnUlFtMDZuUHg0T2gyODBuWXZ5RXlmM1U5WUlCQUxUZlQ3Zll5SnlNSUNtVkNwMWZDd1dXMkU2RjlIdThDUXBLaFJWVlZYamk0cUtyaEtScndOSXF1cVZydXRlQWlCdE9odmxMNzZ3VWxhcHJLd3NMaTR1dmxORXZnb2dwYXBudUs3N0x3QnFPaHNWTnNkeFBxR3FuOXArWDBTdUFBQlYvY24yeDFRMUZvbEVualNSajJnQWlHM2Izd0x3VnhFWnJhck5xbnBXSkJKNTFuUXd5bjhzcUpTVmJOditHWURmaWtpeHFzN3Y3dTZldTJMRmlpMm1jMUhoc20zN0dCRjU2b09lazA2blQ0MUdvL2NPVmlhaWdWSmRYVDNGNy9mL1hVU09SZDllMDcrdlc3ZnVaMnZXck5sbU9oc1ZCaFpVeWxyQllQQUluODkzRjRESnFyb0d3RGRkMTMzZWRDNHFUS0ZRcUVoVk53RFk3ZnhvVmUzYXNtWExBWTJOamIyREhJMm9QeFU1ampNWHdCOEFEQUZRbjA2bno0bEdvNjhhemtVRmhtZExVOVpxYjI5L3M2U2s1SVloUTRaTUFUQmJSTTZlTUdGQ2NXbHA2UXNiTjI3azNDY2FWSzJ0clY1NWVma2hJdUs4ejFNZVg3WnMyUjJER29xb0h3V0RRWHZTcEVrUEFqZ0xRRUpWZisrNjdqZmIyOXZYbU01R2hZZG44Vk5XYTI1dTduRmQ5NXNBemxUVlRRQitPWExreUJkcWFtbytaam9iRmFUN1B1QnoveG0wRkVUOUtCQUlsTm0yZmIzUDU2c0ZFQUt3SkoxTzI2N3IvaFk4RVlvTTRTRit5aG1WbFpYbHhjWEZkNHZJVWFxYVVOV0xmVDdmOWJXMXRVblQyYWd3SEhUUVFVUEdqaDI3QWNDd2QzMnFwNjJ0N1FCZXNwZHl5ZFNwVTB0R2pCanhIUkg1UFlBUnFyb1d3S1d1Ni83ZGREWWlIdUtubkxGdTNicXRiVzF0dDVXWGwvZUl5S2RGNUFSVlBXNzgrUEd2dGJlM3Q1bk9SL212bzZNalZWNWVQazFFYW5aK1hGVVhybHk1OGpaVHVZajJWazFOemZFbEpTVVBpc2kzVkJVQXJ1L3U3ajZwdnI3K1JkUFppQUFlNHFjYzVMcnVuejNQcXdHd1dFUU85Zmw4dGJadC96RVFDSlNhemtiNVQwUjJkeWovZ3c3OUUyV05xcXFxbVk3alBHWloxcU1pTWczQTQrbDBPdWk2N29WY0tZV3lDUS94VTA2cnFhbjVub2o4WGtUR0FGZ2xJdWZWMXRZK1l6b1g1YTlBSUZEcTkvdlhBUmdLQUtyYXUyWExsckxHeHNaT3c5R0kzbGNnRUtqdysvMi9BUEFkOUIwOVhlRjUzbzhqa2NpamhxTVI3UllMS3VXOFFDQlE1dmY3YjFEVmswVkVWUFhtWkRKNVNYMTlmYnZwYkpTZmJOdStXMFJPQXdCVmZkSjEzYytiemtTME81blh4NThBdUJCQXNhcHVGSkUvaDhQaGVlQUpVSlRGT0FlVmNsNTdlM3RYYTJ2cnZSTW1US2dYa1NORTVFakxzczZmT0hGaXl1ZnpoVHM3TzFPbU0xSittVGh4b2dJNE5YTjNYbHRiMjJzbTh4QzlXM1YxOVppS2lvcWZXNVoxTDRDakFIU3A2dFhkM2QxZnJhK3Zmd2E4T2g5bE9lNUJwYndTQ29XR2VaNzNPeEg1SG9BaHFyb2F3QTlkMTMwWWZFR21mbkw0NFllUFRDUVNhMFhFNnUzdExZL0g0eHROWnlJQ2dPblRwNDhvTFMwOUg4QWxBRVlDNkZiVm03ZHQyL2FiaG9hR0RZYmpFZTB4RmxUS1M0N2pURlhWZVFCT3lCejJmOHJ6dkI5R285RzQ2V3lVSHh6SHVWOVZ4N2l1ZTdUcExFU1ZsWlZqaTR1THp4T1Jud0k0UUZWN0Fkd0I0SDlkMTIweEhJOW9yN0dnVWw2cnFhazVWa1N1RXBGS1ZmVkU1QVlSK1V0dGJlMmJwck5SYnF1cHFUbEZSTXBkMTczV2RCWXFYTUZnY0pKbFdkOFhrYmtBU3RGM0JhajcwdW4wSmJGWWJMWHBmRVQ3aWdXVkNvSGxPTTRQVlBYWElqSldWUk1BcmswbWs1ZnpSS3JCNXpqT0lnQ2ZOWjJEK3FqcXE2N3JIbTQ2QisyZFFDQXczZS8zWHdUZ2JBQis5QjNLdjB0Vkw0dEVJczFtMHhIdFB4WlVLaGhUcGt3Wk5YcjA2RjhCbUlOMzVtWmRrVWdrcnVFY3dzSGpPQTduQW1lWmNEak1zU0JIQklQQnd5ekwrcW1JZkJXQXFPb21FYmxaVmYvaXV1NDYwL21JK2d0ZmxLamd6Smd4NDRDaFE0ZGVLaUxub08rU2xac0IvS0dqbytQR3BxYW16WWJqNWIzdEJiVzI5aWJUVVFwZUtEUUhBQXRxdHF1b3FCZzZidHk0a3dEOFNFUU96VHpjcXFyWEp4S0pxK1B4K0ZhVCtZZ0dBbCtVcUdEWnRqMFJ3TzhBZkV0RWlnRjBxT3FWNlhUNnhsZ3N0dFp3dkx6RmdwbzlXRkN6bTIzYkh3Vnd0b2hjQU9BQUFGRFZaWm01OURmVzF0WW16U1lrR2poOFVhS0NGd3FGRHZFODd6SVIrUXFBSWdBOUFHNU1KcE4vcmF1cmF6SWNMKyt3b0dZUEZ0U3NaQVdEd1NNdHk1b0w0R1FSRVFCSlZYMWNSSzRPaDhOUG13NUlOQmo4cGdNUW1WWmJXN3NLd0dsVlZWV1RpNHFLZm9tK1Bhb1hGaFVWelhVYzU2NVVLblYxTEJZTG04NUpSUG5MdHUySnFucUtaVm5uQTVnT0FLcTZGc0Q4VkNwMVRTd1dXMk0ySWRIZ1lrRWx5cWl2cjM4THdQbVZsWldYRkJjWC8xUkV6Z1Z3dXQvdlA5MjI3U2NCWE9XNjdrTHc4b0JFMUE4cUtpcUdscFdWZlJIQTJhcjZSY3V5TEFDcXFxK0t5TjlkMTcwREFBL2pVMEZpUVNWNmw4d1ovYitZT0hIaTc4ckx5K2VxNnZraWNpeUFZeDNIZVV0VnIwNG1rM2R5aVNvaTJnY1NDQVFPOC9sODN4U1JNOUMzb2dnQXRBTzREOENIR2VOR0FBQU5va2xFUVZTTnJ1dkd6TVVqeWc2Y2QwVDA0ZnkyYlo4aUl1Y0QrRFFBWk5aU3ZWdFYveEdKUkY0d0d5KzNjQTVxOXVBYzFNRVRDb1ZtcU9xSnFucU9pRXdEQUZYdEZaRW5BZHdhRG9jZkJJL09FTzNBUGFoRUh5N2x1dTdkQU82MmJYc1dnSXRFNUJRQVo0aklHYlp0eDBYa3I2bFU2Z0dlL1U5RTJ6bU9NMU5WVHdSd3VxcFdBb0NJUUZVakluTDN0bTNiYm01b2FOaGdPQ1pSVnVLN1pxSjlFQWdFU3YxKy8za0F6Z0lReUR5Y0JQQ281M20zZFhSMFBON2MzTnhqTG1IMjRoN1U3TUU5cVAxdjUxSXFJcFhiSDFmVjEwWGtJUkdaWDF0YlcyY3dJbEZPNEI1VW9uMFFpOFc2QUZ3TjRPcGdNSGlFWlZsekFIeFpSRTZ5TE91a3NXUEhkbzhaTTJhK2lOd1ZEb2NYRzQ1TFJBT25xS2FtNWxETHNqNnZxcWNBbU5XM01sUmZLUVh3TUlEYlhkZU5tZ3hKbEd0WVVJbjJVelFhWFFKZ3lkU3BVMHVHRHgvK05jdXlUZ2R3akloOEY4QjNiZHQrVzFWdkU1RkhYTmQ5R1FBdjlVbVV3MnpiSHVkNTN0RStuKy9MQUU0RU1BclljZmllcFpTb0g3Q2dFdldUeHNiR1hnQjNBcml6cHFabU5JQnpMY3M2VFVSQ0l2SkxBTCswYlh1amlOenRlZDZEeVdUeXVYZzhuakNibW9qMmdEOFFDQVFzeS9xc1pWbGZBZkFKbjgrM2ZWcEVRbFZmQUxBUXdIOWMxMTFtTGlaUi91QzhJNklCVmxOVDh6SExzcjZwcWw4V2tkQk9uK3BXMWYrbzZ2MDlQVDFMQ3VWa0NjNUJ6UjZjZy9xK2ZJN2pWS3JxSnpOTHpIME83eXdIQlFCckFUd0w0T0dPam82SG01cWFOcHNJU1pUUCtLSkVOSWlxcXFyR0Z4VVZmUlBBaVNKeUJBQWZBS2lxSnlKTFBjOTdHTUN6a1Vqa0ZRQXBrMWtIQ2d0cTltQkIzY0VLQm9NelJXUzJaVm5IcXVxeElqSm1wODhuTTJmZVA2ZXE5M09xRHRIQTR5Ritva0dVV2R6L1NnQlhoa0toVWFwNkdvQVRBSHdTd09HV1pSME9BSTdqOUFCNHpQTzh4OUxwOU9LNnVyb0djNm1KOGt0MWRmV1lvcUlpMi9NOFIwUStEZURUT3hkU0VVbGxDdW1MbnVjdFRDYVRpK0x4K0ZhRGtZa0tEZ3Nxa1NHMXRiV2JBZHlZK1pDYW1wclpJbklpZ0NORjVGQUFKMXVXZGJKbFdiQnRlN09JUE8xNTNuTUFscTVmdjk1ZHMyYk5OcFA1YzFVcWxZYmY3M3ZQTmdEMDlpYng0eDlmajJ1dStUNThQbXVYcjR2SFY2T3BxUlVublBESnZmcDUvL3puby9pZi96a2FJMGNPQXdCY2RkVy9NWGZ1eVNncTRzdnZJQ215Ylh1V3F0WllsalVid0pFQVpnQkEzNVZGQVFCcFZWMEc0RVVSZWRMenZJV1JTS1REVUY0aUFnc3FVYmJRU0NUeUlvQVhBV0RpeEluRHlzckt2aVFpeDRuSUowVmtCaktGRlFES3lzb3didHk0cFFDZVZ0V1hBY1Fqa2NoS0E3bDl5TEdyMzV4NjZtOXd3QUVqb2FydyszMjQ0WWFMQUFCYnRuU2p1N3NIaVVRU1R6OGR4dGl4SXhBS1RkL3hkWldWQitQcXEvK0QyYk1yY2VDQm8zYjd2VmVzZUF2VHBsVmcrekpER3pkMkloeGVpWFBPT1g3SGM2TFJWVHZLYVRTNkNzSGdJUVAxcXhhY1VDaDBvS3JPQkRCVFZXMEFId2RRTFNJbDIvOU9NdGFycWdzZ3JLclBsNVNVTEhubGxWYzZUV1Ftb3QxalFTWEtRaTB0TGQwdExTMy9CdkJ2QU1oTUIvaXNxaDROSUNRaVRtWXY2NkhiQjE3YnRudEZKS3lxUzBYRVRhVlN5M3Q3ZTVldFdMRml5MERsdEczN1poRVpxYXAzdHJlM1A5YlMwdEk5VUQrcnYxUlVqTU0xMTN3ZkFEQm56aFc0NVpiL1lzbVNlZ0RBTWNjNEFBUkhIMjNqb1lkZVFDZzBIV3ZXck1OdmZ6c2ZnS0t6c3h0WFhIRVA1c3c1QWRkZHR3RHhlRE1xS3NiQnN2citEbGF1ZkJ2MzNuc3B4bzBiRFFCNC9QRlg4ZFd2ZmdZWFhuZ3R0bTNyaFlpZ3Fha0ZjK1pjZ1ZRcWpmWHJPM0hERFQvQ3BFa0htdmlqeUZuVjFkVmpST1Jnbjg5M01JQlo2Q3VpaDZycWhPM1AyV2t0MGw1VmpXUUs2WXNBbmpQMFpvNkk5Z0lMS2xFT3lFd0hXSkQ1QUFCeEhPZHdBTWVvNm1FaU1sTkVQZ1pndG9qTUJnQy8zdysvM3cvSGNSb0IxS3ZxY2hGWm1VNm5tMVcxT1JhTHZZbjkzL3M1SE1ESkluTHkrUEhqdThyTHkrL3lQTyt1U0NTeXVCKys5NER3K1N4Y2V1bXR1T1NTMHdFQVo1OTlQTTQrKzUwOW5FdVd4T0QzKzNEVVVUYUF2a0o3eFJYZnhjaVJwVmkvZmpQKy9PZTdVVkZ4SU9iTit4N09PKzl5M0hERFJUdW1DWHp2ZTFmdEtLY0E4UHp6TVZ4MzNROXh6REVPMnRvMm9yeDhMTTQ2NjArNDZhYWZvS21wRlZPbVRBRHRYaUFRS0FWd3NOL3ZQMGhWcHdDWWliNUY4R2NCMkcyalY5VjJFVmtHWUxtcWhrVmtxZXU2Y1dUcHYwVWllbjhzcUVTNVNjUGg4TXNBWHQ3K1FPWkNBUiszTE90UVZhMUIzNTZsV1NJeUZjQlVFVGtKQUh5K3ZqTGxPRTVhVlZkbEJ2UkdWWDFMUk5vOXoyc1hrYlhidG0xcmIyaG8ySWdQT0Z0WlJFcDIyaTRGY0o1bFdlZlp0dDBDNEJiTHN1N050c3M2WmhaVFIzR3hINTZuT1B2c3Y4RHZmMmUrNmV1dnI4R2NPVmVncTZzSHYvNzF0ekZqeGtjd2NtUXBBT0RhYSsvSGozNTBDcFl1YmNDblBsV05kTnJiWlE2cjZqdC9WQysvdkF4TGx6YWd1YmtOaHh3eUVhZWZmaGtPUG5nQ2lvcjhtRFBuQ3F4WThSYXV1KzZIcUtvNmVQQisrZXhSVkZWVlZXNVoxa1RMc2lZQW1BamdvNVpsSGF5cUI0dkl3UUFPMlA3a2R4MmVCL29PMFRlSnlHb0FEWjduTGZVOGIya3NGbHM3ZUw4Q0VRMGtGbFNpUEpHNVVNQUxtWThkQW9IQWRNdXlabHFXTlF2QVZBQUhaVXJBWkJHWkJtQWE4RTRKMkg3aXlMQmh3MkRiZGtKRTFxanFHaEhaNkhuZUpoSFpCR0NUaUhRQU9HaDNXVVJrSW9CZnFlcXZiTnVPcStyL1daYjFRRGdjYmh5UVgzNHY3RndpUllCYmJya1lBSERCQlZmajJtc3Z4Tnk1MStENjYzLzRucTk3NktFWDBORHdKcnE3ZXhDUE4yUDI3S3IzUENlZGZ1ZDdQL2JZSzZpc1BBaUhIRElSQURCdDJtUmNkOTA3MzNmT25DdnlvWno2UTZGUUtZQmhxbHFxcXFVQVJvdklXRlVkaTc0OW5XVWlNbDVWeDJkdXl3RWNJQ0xXN3I3aFRvZm10NHBJczZxdUZwRW1BTXM4ejR1bjArbGxkWFYxbXdicDl5TWlRMWhRaWZKY0xCWmJBV0FGZ0FmZTlTbGZJQkNZNnZmN1o2bnFGQkdadkZPSktCT1I4UURHQXBnaUlsT0FYYzU2M21NaVVpa2lsd1A0aTIzYnorem5yOU12dG5kVXoxTmNmdm0vY082NVg0S0lvTFYxd3k1N1JMZXJyWDBkeGNWRktDMGRpZ1VMRnVPQ0MwNUdPcDNHMEtFN2RpREQ4eFRiTHk3a3VpdHg1cG5IWWQ2OGUzZDhmdlhxTnN5WmM4V08reXRXdkRWQXY5M2VzMjM3V2dCRjcvcnd2K3Qrc1lpTVVOV1JBRWFLeUVnQVEzWXQvTExiN1ozdloyNFRBRm9CdEtwcWk0aTBlcDdYTENLckxjdGEzZFBUMHh5UHh6Y08wSzlMUkRtQUJaV29jS1YzS3ErN1ZWbFpXZXp6K1NhSnlDVExzc2FxNnBqTTdWZ1JHYTJxcDJTSzdJZFMxWFVBMnZvci9MNUtwejJrMDMxVEVqM1B3eHR2dEdQTW1CRll1WElOcnIvK0FRd2RXb3pObTdzd2FsVGZZZjNtNWpiNC9UNGNkOXhoZU9TUmwzRGNjWWZoNXorL0VlZWYvLzh3YytaSGQzemZ6WnUzWXNTSXZxV2tnc0dwTzA2Y3lnVWlNbmN2bnJ2ejNSU0FMZ0JkcXRxVjJkNE1ZQU9BalFBMmlFaGJabTVvdTZxMjdjblVFU0lpRmxRaWVsL3hlRHdCWUhYbTR6MGN4L2s0Z1BjcnFDbFZYYXFxVDN1ZWQzOHNGZ3RudnVZYkE1TjJ6d3diTm1USE1rOWYvL294ZU9TUmx3QUEwNmQvQkpkZGRpN216MzhDeTVZMVkvYnNTZ0RBUVFlVjcvTDExZFZUOEwvL2V3YnV1Kzk1SEh2c08xZXUzYmh4QzhhTUdRRUF1eTJuVTZaTXdOLytkdUdPK3p2dlRjMENjOUgzOTVVRXNPTkRWVlBidDBVa2tVNm50L2o5L3M1VUt0WFoyZG5aMmR6YzNHTXlOQkhsTHhaVUl0b2Z4VHZmeWV3cGUxWlZIOTI4ZWZORDJYaU44b3N2UGczWFgvOGdGaTVjaXM5Ly9sQTg4c2lPODh6Z2VSNE9PMndtN3IzM0dkajJ4OURkM1l1eFkwZTg1M3NNSHo0VTY5ZHZ4dlRwSDlueFdIdjdKcFNYajMzZm45dlUxSnExaC9qRDRmQjFwak1RRWUyTUJaV0k5cG1xK2dDOEN1QVp6L1B1ajBhalM1SGxoMjZmZlRhQ2IzLzc4MWk2dEFIMzNmYzhnTDcxU291TC9YRGRsYkR0ajJIejVpNHNXaFRHakJtVGR5bW9xVlRmMUlBNzczd0tjK1o4R2R1MjllSzExMVpnMUtqaFdMU29GcC8rZEdDWG43WHovTXpkN1VGTkpsUG82VW5zbUJwQVJFUjlXRkNKYUordFc3ZHVkaTVkY3JXbkp3RVJ3ZVRKWlpnMDZVQ3NYOStKMTE1YmdjbVR4K0dLSzg3ZjhieUxMam9GMy9uT2xianNzbk4yK2ZxU2tpTFUxVFhoK09NUDM3SGU2YXhaQitIeXkvOEZuOC9DRVVkVTcvTDhkTnJETGJmOEZ5KytHTWZxMWJ2dVFWMjU4bTJjZHRwdk1YbHlHYTY2Nm9MZExhVkVSRlN3K0lwSVJJUEtjUndGZ05yYW13YjlaN2UzYjhLNGNhUDM2QVNtenM1dXBGSXBqQjA3Y3A5LzNqUFB1RGo4OEprWU1xUjRuMVpBR0dpaDBCd0FRRGdjNWxoQVJGbUZlMUNKcUdDTUh6OW1qNTg3Y3VUK0gzWS8rbWg3djc4SEVWRWh5cjYzOUVSRVJFUlUwRmhRaVlpSWlDaXJzS0FTRVJFUlVWWmhRU1VpSWlLaXJNS0NTa1JFUkVSWmhRV1ZpSWlJaUxJS0N5b1JFUkVSWlJVV1ZDSWlJaUxLS2l5b1JFUkVSSlJWV0ZDSmlJaUlLS3V3b0JJUkVSRlJWbUZCSlNJaUlxS3N3b0pLUkVSRVJGbUZCWldJaUlpSXNnb0xLaEVSRVJGbEZiL3BBRVJVbUVLaE9hWWpFQkZSbHVJZVZDSWFWS3I2cXVrTXRJdDYwd0d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pSWlJaUlnSS94L3ExZ1VqbVhGQWlnQUFBQUJKUlU1RXJrSmdnZz09IiwKCSJUaGVtZSIgOiAiIiwKCSJUeXBlIiA6ICJmbG93IiwKCSJWZXJzaW9uIiA6ICIiCn0K"/>
    </extobj>
  </extobjs>
</s:customData>
</file>

<file path=customXml/itemProps5.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0</TotalTime>
  <Words>4215</Words>
  <Application>WPS 演示</Application>
  <PresentationFormat>宽屏</PresentationFormat>
  <Paragraphs>322</Paragraphs>
  <Slides>31</Slides>
  <Notes>8</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31</vt:i4>
      </vt:variant>
    </vt:vector>
  </HeadingPairs>
  <TitlesOfParts>
    <vt:vector size="45" baseType="lpstr">
      <vt:lpstr>Arial</vt:lpstr>
      <vt:lpstr>宋体</vt:lpstr>
      <vt:lpstr>Wingdings</vt:lpstr>
      <vt:lpstr>微软雅黑 Light</vt:lpstr>
      <vt:lpstr>方正清刻本悦宋简体</vt:lpstr>
      <vt:lpstr>汉仪铸字美心体简</vt:lpstr>
      <vt:lpstr>幼圆</vt:lpstr>
      <vt:lpstr>Wingdings</vt:lpstr>
      <vt:lpstr>等线</vt:lpstr>
      <vt:lpstr>微软雅黑</vt:lpstr>
      <vt:lpstr>Arial Unicode MS</vt:lpstr>
      <vt:lpstr>等线 Light</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8888</dc:creator>
  <cp:lastModifiedBy>Administrator</cp:lastModifiedBy>
  <cp:revision>532</cp:revision>
  <dcterms:created xsi:type="dcterms:W3CDTF">2020-06-26T02:12:00Z</dcterms:created>
  <dcterms:modified xsi:type="dcterms:W3CDTF">2022-03-20T03:12:44Z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2052-11.1.0.11194</vt:lpwstr>
  </property>
  <property fmtid="{D5CDD505-2E9C-101B-9397-08002B2CF9AE}" pid="3" name="KSOTemplateUUID">
    <vt:lpwstr>v1.0_mb_CzrmLx9gvIijST57JuxeQg==</vt:lpwstr>
  </property>
  <property fmtid="{D5CDD505-2E9C-101B-9397-08002B2CF9AE}" pid="4" name="ICV">
    <vt:lpwstr>B6F9A77FF7D8419DA6F83AAD490FEF70</vt:lpwstr>
  </property>
</Properties>
</file>